
<file path=[Content_Types].xml><?xml version="1.0" encoding="utf-8"?>
<Types xmlns="http://schemas.openxmlformats.org/package/2006/content-types"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83" r:id="rId12"/>
    <p:sldId id="267" r:id="rId13"/>
    <p:sldId id="268" r:id="rId14"/>
    <p:sldId id="269" r:id="rId15"/>
    <p:sldId id="270" r:id="rId16"/>
    <p:sldId id="271" r:id="rId17"/>
    <p:sldId id="284" r:id="rId18"/>
    <p:sldId id="273" r:id="rId19"/>
    <p:sldId id="274" r:id="rId20"/>
    <p:sldId id="275" r:id="rId21"/>
    <p:sldId id="276" r:id="rId22"/>
    <p:sldId id="285" r:id="rId23"/>
    <p:sldId id="282" r:id="rId24"/>
    <p:sldId id="278" r:id="rId25"/>
    <p:sldId id="279" r:id="rId26"/>
    <p:sldId id="280" r:id="rId27"/>
  </p:sldIdLst>
  <p:sldSz cx="20104100" cy="11309350"/>
  <p:notesSz cx="20104100" cy="1130935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2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65" autoAdjust="0"/>
  </p:normalViewPr>
  <p:slideViewPr>
    <p:cSldViewPr>
      <p:cViewPr varScale="1">
        <p:scale>
          <a:sx n="38" d="100"/>
          <a:sy n="38" d="100"/>
        </p:scale>
        <p:origin x="804" y="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1139190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4763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F3D6B40-5414-46F0-9997-FDA2DC112A88}" type="datetimeFigureOut">
              <a:rPr lang="he-IL" smtClean="0"/>
              <a:t>א'/סיון/תשפ"ב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1139190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4763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CA38B62-5986-45A1-AD4C-C2B3774048EE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67894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yQoKf4XRyY%20%0b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GP6Y0Pnhe4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baseline="0" dirty="0"/>
              <a:t>To watch the video- </a:t>
            </a:r>
            <a:r>
              <a:rPr lang="en-us" sz="1200" b="0" i="0" u="sng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https://www.youtube.com/watch?v=zyQoKf4XRyY</a:t>
            </a:r>
            <a:br>
              <a:rPr lang="en-us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496612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baseline="0" dirty="0"/>
              <a:t>Even the International Space Station is a satellite that houses astronauts. They conduct experiments while orbiting the Earth. </a:t>
            </a:r>
            <a:r>
              <a:rPr lang="en-us" b="0" i="0" u="none" baseline="0" dirty="0" err="1"/>
              <a:t>Eytan</a:t>
            </a:r>
            <a:r>
              <a:rPr lang="en-us" b="0" i="0" u="none" baseline="0" dirty="0"/>
              <a:t> </a:t>
            </a:r>
            <a:r>
              <a:rPr lang="en-us" b="0" i="0" u="none" baseline="0" dirty="0" err="1"/>
              <a:t>Stibbe</a:t>
            </a:r>
            <a:r>
              <a:rPr lang="en-us" b="0" i="0" u="none" baseline="0" dirty="0"/>
              <a:t> is conducting some of these experiments now.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baseline="0" dirty="0"/>
              <a:t>Suggested video: </a:t>
            </a:r>
            <a:r>
              <a:rPr lang="en-us" sz="1200" b="0" i="0" u="sng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https://www.youtube.com/watch?v=SGP6Y0Pnhe4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a long but cool video, and you can choose an interesting segment to watch.</a:t>
            </a:r>
            <a:endParaRPr lang="en-us" sz="120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algn="l" defTabSz="914400" rtl="0" eaLnBrk="1" latinLnBrk="0" hangingPunct="1"/>
            <a:endParaRPr lang="en-us" dirty="0"/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12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3150265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r>
              <a:rPr lang="en-us" b="0" i="0" u="none" baseline="0" dirty="0"/>
              <a:t>Israel’s current satellite capabilities stem from its defense needs. </a:t>
            </a:r>
          </a:p>
          <a:p>
            <a:pPr marL="0" algn="l" defTabSz="914400" rtl="0" eaLnBrk="1" latinLnBrk="0" hangingPunct="1"/>
            <a:r>
              <a:rPr lang="en-us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Satellites are constructed in numerous countries, and almost every country in the world uses satellite services. However, only a few countries, including Israel, are capable of launching their own satellites into space. 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algn="l" defTabSz="914400" rtl="0" eaLnBrk="1" latinLnBrk="0" hangingPunct="1"/>
            <a:r>
              <a:rPr lang="en-us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It’s important to mention that Israel is the launching country, but some of the actual launches take place from foreign countries, like India.</a:t>
            </a:r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13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091807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r>
              <a:rPr lang="en-us" b="0" i="0" u="none" baseline="0" dirty="0"/>
              <a:t>What are the components of a satellite?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Man-made satellites have: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Antennas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Power source (since they need to generate their own power to stay in orbit).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Satellites use solar energy to generate the power they need.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Satellites also have cameras sometimes,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Scientific sensors to take measurements,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Telescopes,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and computers. </a:t>
            </a:r>
          </a:p>
          <a:p>
            <a:pPr marL="0" algn="l" defTabSz="914400" rtl="0" eaLnBrk="1" latinLnBrk="0" hangingPunct="1"/>
            <a:endParaRPr lang="en-us" dirty="0"/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14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357716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r>
              <a:rPr lang="en-us" b="1" i="0" u="none" baseline="0" dirty="0"/>
              <a:t>What is an antenna?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An antenna is constructed of metallic conductors connected to a transmitter or a receiver. </a:t>
            </a:r>
            <a:endParaRPr lang="en-us" dirty="0"/>
          </a:p>
          <a:p>
            <a:pPr marL="0" algn="l" defTabSz="914400" rtl="0" eaLnBrk="1" latinLnBrk="0" hangingPunct="1"/>
            <a:r>
              <a:rPr lang="en-us" b="0" i="0" u="none" baseline="0" dirty="0"/>
              <a:t>These important parts convert the electrical current that moves through the metallic conductors to electromagnetic waves or radio waves.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The transmitter </a:t>
            </a:r>
            <a:r>
              <a:rPr lang="en-US" b="0" i="0" u="none" baseline="0" dirty="0"/>
              <a:t>–</a:t>
            </a:r>
            <a:r>
              <a:rPr lang="en-us" b="0" i="0" u="none" baseline="0" dirty="0"/>
              <a:t> the radio transmitter </a:t>
            </a:r>
            <a:r>
              <a:rPr lang="en-US" b="0" i="0" u="none" baseline="0" dirty="0"/>
              <a:t>–</a:t>
            </a:r>
            <a:r>
              <a:rPr lang="en-us" b="0" i="0" u="none" baseline="0" dirty="0"/>
              <a:t> sends the electrical current to the antenna terminals, and the antenna transmits radio waves.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On the end with the receiver, the antenna converts the radio waves to an electrical current.</a:t>
            </a:r>
          </a:p>
          <a:p>
            <a:pPr marL="0" algn="l" defTabSz="914400" rtl="0" eaLnBrk="1" latinLnBrk="0" hangingPunct="1"/>
            <a:endParaRPr lang="en-us" dirty="0"/>
          </a:p>
          <a:p>
            <a:pPr marL="0" algn="l" defTabSz="914400" rtl="0" eaLnBrk="1" latinLnBrk="0" hangingPunct="1"/>
            <a:r>
              <a:rPr lang="en-us" b="1" i="0" u="none" baseline="0" dirty="0"/>
              <a:t>In detail: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The signals hit the satellite dish and are sent back to the central antenna where they are collected by the receiver.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The signals are amplified to filter out noise and are converted to electrical signals that are sent to a computer and detector.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That’s where the signals are analyzed.</a:t>
            </a:r>
            <a:endParaRPr lang="en-us" dirty="0"/>
          </a:p>
          <a:p>
            <a:pPr marL="0" algn="l" defTabSz="914400" rtl="0" eaLnBrk="1" latinLnBrk="0" hangingPunct="1"/>
            <a:endParaRPr lang="en-us" dirty="0"/>
          </a:p>
          <a:p>
            <a:pPr marL="0" algn="l" defTabSz="914400" rtl="0" eaLnBrk="1" latinLnBrk="0" hangingPunct="1"/>
            <a:r>
              <a:rPr lang="en-us" b="1" i="0" u="none" baseline="0" dirty="0"/>
              <a:t>What’s the relationship between satellite dish size and the signals that are transmitted and received?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Radio waves are electromagnetic waves at a specific wavelength (3kHz to 300 GHz) that are not visible to the human eye and imperceptible to the human ear. They are used for long-distance communication.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Parabolic antennas </a:t>
            </a:r>
            <a:r>
              <a:rPr lang="en-US" b="0" i="0" u="none" baseline="0" dirty="0"/>
              <a:t>–</a:t>
            </a:r>
            <a:r>
              <a:rPr lang="en-us" b="0" i="0" u="none" baseline="0" dirty="0"/>
              <a:t> “satellite dishes” or “dish antennas” </a:t>
            </a:r>
            <a:r>
              <a:rPr lang="en-US" b="0" i="0" u="none" baseline="0" dirty="0"/>
              <a:t>–</a:t>
            </a:r>
            <a:r>
              <a:rPr lang="en-us" b="0" i="0" u="none" baseline="0" dirty="0"/>
              <a:t> have a curved surface with the cross-sectional shape of a parabola to direct the radio waves.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The long wavelength of the radio waves dictates the fact that the telescopes must be large in order to achieve sufficient resolution.</a:t>
            </a:r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15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643471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r>
              <a:rPr lang="en-us" b="1" i="0" u="none" baseline="0" dirty="0"/>
              <a:t>What is an antenna?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An antenna is constructed of metallic conductors connected to a transmitter or a receiver. </a:t>
            </a:r>
            <a:endParaRPr lang="en-us" dirty="0"/>
          </a:p>
          <a:p>
            <a:pPr marL="0" algn="l" defTabSz="914400" rtl="0" eaLnBrk="1" latinLnBrk="0" hangingPunct="1"/>
            <a:r>
              <a:rPr lang="en-us" b="0" i="0" u="none" baseline="0" dirty="0"/>
              <a:t>These important parts convert the electrical current that moves through the metallic conductors to electromagnetic waves or radio waves.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The transmitter </a:t>
            </a:r>
            <a:r>
              <a:rPr lang="en-US" b="0" i="0" u="none" baseline="0" dirty="0"/>
              <a:t>–</a:t>
            </a:r>
            <a:r>
              <a:rPr lang="en-us" b="0" i="0" u="none" baseline="0" dirty="0"/>
              <a:t> the radio transmitter </a:t>
            </a:r>
            <a:r>
              <a:rPr lang="en-US" b="0" i="0" u="none" baseline="0" dirty="0"/>
              <a:t>–</a:t>
            </a:r>
            <a:r>
              <a:rPr lang="en-us" b="0" i="0" u="none" baseline="0" dirty="0"/>
              <a:t> sends the electrical current to the antenna terminals, and the antenna transmits radio waves.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On the end with the receiver, the antenna converts the radio waves to an electrical current.</a:t>
            </a:r>
          </a:p>
          <a:p>
            <a:pPr marL="0" algn="l" defTabSz="914400" rtl="0" eaLnBrk="1" latinLnBrk="0" hangingPunct="1"/>
            <a:endParaRPr lang="en-us" dirty="0"/>
          </a:p>
          <a:p>
            <a:pPr marL="0" algn="l" defTabSz="914400" rtl="0" eaLnBrk="1" latinLnBrk="0" hangingPunct="1"/>
            <a:r>
              <a:rPr lang="en-us" b="1" i="0" u="none" baseline="0" dirty="0"/>
              <a:t>In detail: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The signals hit the satellite dish and are sent back to the central antenna where they are collected by the receiver.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The signals are amplified to filter out noise and are converted to electrical signals that are sent to a computer and detector.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That’s where the signals are analyzed.</a:t>
            </a:r>
            <a:endParaRPr lang="en-us" dirty="0"/>
          </a:p>
          <a:p>
            <a:pPr marL="0" algn="l" defTabSz="914400" rtl="0" eaLnBrk="1" latinLnBrk="0" hangingPunct="1"/>
            <a:endParaRPr lang="en-us" dirty="0"/>
          </a:p>
          <a:p>
            <a:pPr marL="0" algn="l" defTabSz="914400" rtl="0" eaLnBrk="1" latinLnBrk="0" hangingPunct="1"/>
            <a:r>
              <a:rPr lang="en-us" b="1" i="0" u="none" baseline="0" dirty="0"/>
              <a:t>What’s the relationship between satellite dish size and the signals that are transmitted and received?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Radio waves are electromagnetic waves at a specific wavelength (3kHz to 300 GHz) that are not visible to the human eye and imperceptible to the human ear. They are used for long-distance communication.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Parabolic antennas </a:t>
            </a:r>
            <a:r>
              <a:rPr lang="en-US" b="0" i="0" u="none" baseline="0" dirty="0"/>
              <a:t>–</a:t>
            </a:r>
            <a:r>
              <a:rPr lang="en-us" b="0" i="0" u="none" baseline="0" dirty="0"/>
              <a:t> “satellite dishes” or “dish antennas” </a:t>
            </a:r>
            <a:r>
              <a:rPr lang="en-US" b="0" i="0" u="none" baseline="0" dirty="0"/>
              <a:t>–</a:t>
            </a:r>
            <a:r>
              <a:rPr lang="en-us" b="0" i="0" u="none" baseline="0" dirty="0"/>
              <a:t> have a curved surface with the cross-sectional shape of a parabola to direct the radio waves.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The long wavelength of the radio waves dictates the fact that the telescopes must be large in order to achieve sufficient resolution.</a:t>
            </a:r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16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662197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baseline="0" dirty="0"/>
              <a:t>A video that invites the children to tackle the task of developing a satellite antenna.</a:t>
            </a:r>
            <a:endParaRPr lang="en-us" dirty="0"/>
          </a:p>
          <a:p>
            <a:pPr algn="l" rtl="0"/>
            <a:r>
              <a:rPr lang="en-us" b="0" i="0" u="none" baseline="0" dirty="0"/>
              <a:t>https://drive.google.com/file/d/1KMAxExAcLnITV8APRXsvPum3SfV9ckzC/view?usp=sharing</a:t>
            </a:r>
            <a:endParaRPr lang="en-us" dirty="0"/>
          </a:p>
          <a:p>
            <a:endParaRPr lang="he-IL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17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101448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 group has three minutes to present their experience, the challenges they faced, and the final product.</a:t>
            </a:r>
            <a:endParaRPr lang="en-us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l" rtl="0"/>
            <a:r>
              <a:rPr lang="en-us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pay attention to the following points when presenting:</a:t>
            </a:r>
            <a:endParaRPr lang="en-us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 algn="l" rtl="0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criterion did each group pay more attention to?</a:t>
            </a:r>
            <a:endParaRPr lang="en-us" sz="11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 algn="l" rtl="0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criterion did they manage to address better?</a:t>
            </a:r>
            <a:endParaRPr lang="en-us" sz="11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algn="l" defTabSz="914400" rtl="0" eaLnBrk="1" latinLnBrk="0" hangingPunct="1"/>
            <a:endParaRPr lang="en-us" dirty="0"/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19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581562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sz="1200" b="1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for discussion:</a:t>
            </a:r>
            <a:endParaRPr lang="en-us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 algn="l" rtl="0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it possible to combine solutions from different groups in order to find the best solution?</a:t>
            </a:r>
            <a:endParaRPr lang="en-us" sz="11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 algn="l" rtl="0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did you discover that you didn’t previously know, or that you hadn’t thought of before?</a:t>
            </a:r>
            <a:endParaRPr lang="en-us" sz="11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 algn="l" rtl="0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was most frustrating?</a:t>
            </a:r>
            <a:endParaRPr lang="en-us" sz="11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 algn="l" rtl="0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were to invent a new material for antennas, what properties would you want it to have? Give it a name and description.</a:t>
            </a:r>
            <a:endParaRPr lang="en-us" sz="11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 algn="l" rtl="0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folding the only suitable method for the task? Or perhaps rolling or something else is preferable?</a:t>
            </a:r>
            <a:endParaRPr lang="en-us" sz="11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 algn="l" rtl="0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 your experiment compatible with the conditions in space, like zero gravity? What is the advantage in space? What is the disadvantage?</a:t>
            </a:r>
            <a:endParaRPr lang="en-us" sz="11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 algn="l" rtl="0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additional challenges are there to contend with? (The antenna’s resistance to heat, cold, zero gravity | The antenna’s unfolding mechanism | Constructing a suitable box, and more.)</a:t>
            </a:r>
            <a:endParaRPr lang="en-us" sz="11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 algn="l" rtl="0"/>
            <a:r>
              <a:rPr lang="en-us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Did the teamwork help you?</a:t>
            </a:r>
            <a:endParaRPr lang="en-us" sz="11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algn="l" defTabSz="914400" rtl="0" eaLnBrk="1" latinLnBrk="0" hangingPunct="1"/>
            <a:endParaRPr lang="en-us" dirty="0"/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20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374905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b="0" i="0" u="none" baseline="0" dirty="0"/>
              <a:t>Watch the summary video that explains about the antenna and what was sent to space</a:t>
            </a:r>
          </a:p>
          <a:p>
            <a:pPr algn="l" rtl="0"/>
            <a:r>
              <a:rPr lang="en-us" b="0" i="0" u="none" baseline="0" dirty="0"/>
              <a:t>https://drive.google.com/file/d/1hJ8KkWUw5IvDdVBIh7xaW3SvMgmbthSu/view?usp=sharing</a:t>
            </a:r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22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578775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sz="1200" b="0" i="0" u="none" baseline="0" dirty="0">
                <a:effectLst/>
                <a:latin typeface="Anomalia ML Regular AAA" panose="00000500000000000000" pitchFamily="2" charset="-79"/>
                <a:ea typeface="Anomalia ML Regular AAA" panose="00000500000000000000" pitchFamily="2" charset="-79"/>
                <a:cs typeface="Anomalia ML Regular AAA" panose="00000500000000000000" pitchFamily="2" charset="-79"/>
                <a:sym typeface="Anomalia ML Regular AAA" panose="00000500000000000000" pitchFamily="2" charset="-79"/>
              </a:rPr>
              <a:t>Before launching into space, NASA allowed the entire team to try and open the antenna in a Zero-G flight.</a:t>
            </a:r>
            <a:endParaRPr lang="en-us" sz="1200" dirty="0">
              <a:latin typeface="Anomalia ML Regular AAA" panose="00000500000000000000" pitchFamily="2" charset="-79"/>
              <a:cs typeface="Anomalia ML Regular AAA" panose="00000500000000000000" pitchFamily="2" charset="-79"/>
            </a:endParaRPr>
          </a:p>
          <a:p>
            <a:pPr algn="l" rtl="0"/>
            <a:endParaRPr lang="en-us" sz="1200" dirty="0">
              <a:latin typeface="Anomalia ML Regular AAA" panose="00000500000000000000" pitchFamily="2" charset="-79"/>
              <a:cs typeface="Anomalia ML Regular AAA" panose="00000500000000000000" pitchFamily="2" charset="-79"/>
            </a:endParaRPr>
          </a:p>
          <a:p>
            <a:pPr algn="l" rtl="0"/>
            <a:r>
              <a:rPr lang="en-us" sz="1200" b="0" i="0" u="none" baseline="0" dirty="0">
                <a:latin typeface="Anomalia ML Regular AAA" panose="00000500000000000000" pitchFamily="2" charset="-79"/>
                <a:ea typeface="Anomalia ML Regular AAA" panose="00000500000000000000" pitchFamily="2" charset="-79"/>
                <a:cs typeface="Anomalia ML Regular AAA" panose="00000500000000000000" pitchFamily="2" charset="-79"/>
                <a:sym typeface="Anomalia ML Regular AAA" panose="00000500000000000000" pitchFamily="2" charset="-79"/>
              </a:rPr>
              <a:t> </a:t>
            </a:r>
            <a:r>
              <a:rPr lang="en-us" sz="1200" b="0" i="0" u="none" baseline="0" dirty="0">
                <a:effectLst/>
                <a:latin typeface="Anomalia ML Regular AAA" panose="00000500000000000000" pitchFamily="2" charset="-79"/>
                <a:ea typeface="Anomalia ML Regular AAA" panose="00000500000000000000" pitchFamily="2" charset="-79"/>
                <a:cs typeface="Anomalia ML Regular AAA" panose="00000500000000000000" pitchFamily="2" charset="-79"/>
                <a:sym typeface="Anomalia ML Regular AAA" panose="00000500000000000000" pitchFamily="2" charset="-79"/>
              </a:rPr>
              <a:t>This is a special flight where the plane simulates a free fall for 20 seconds and accordingly simulates the same microgravity conditions as those aboard the International Space Station</a:t>
            </a:r>
            <a:endParaRPr lang="en-us" sz="1200" dirty="0">
              <a:latin typeface="Anomalia ML Regular AAA" panose="00000500000000000000" pitchFamily="2" charset="-79"/>
              <a:cs typeface="Anomalia ML Regular AAA" panose="00000500000000000000" pitchFamily="2" charset="-79"/>
            </a:endParaRPr>
          </a:p>
          <a:p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D6467826-6722-454C-9ADD-A5910E6CD2EF}" type="slidenum">
              <a:r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209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r>
              <a:rPr lang="en-us" b="0" i="0" u="none" baseline="0" dirty="0"/>
              <a:t>What is a satellite?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Just imagine -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You’re lying on the grass on a summer’s night and looking up at the dark vast sky.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You see stars twinkling, but what really catches your eye is the bright full moon.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It’s so bright that it illuminates the yard like a nightlight.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While you’re staring at this big bright ball in the sky, have you ever thought about the fact that it’s actually orbiting the Earth? Which actually makes it a satellite!</a:t>
            </a:r>
            <a:endParaRPr lang="en-us" dirty="0"/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803867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r>
              <a:rPr lang="en-us" b="0" i="0" u="none" baseline="0" dirty="0"/>
              <a:t>More than 27,000 pieces of orbital debris, or “space junk,” are tracked by the Department of Defense’s global Space Surveillance Network (SSN) sensors. Obviously there’s a lot more debris, but it’s too small to monitor.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Although debris that is “too small” cannot be monitored, it can be large enough to threaten human spaceflight and robotic missions.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As both the debris and spacecraft are traveling at extremely high speeds (approximately 25266 km/h in low Earth orbit), an impact of even a tiny piece of orbital debris with a spacecraft could have serious consequences.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A large amount of space debris increases the potential hazard to all space vehicles, including to the International Space Station and other spacecraft.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NASA takes the threat of collisions with space debris seriously and has a long-standing set of guidelines on how to deal with each potential collision threat to the space station. </a:t>
            </a:r>
            <a:endParaRPr lang="en-us" dirty="0"/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24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655184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r>
              <a:rPr lang="en-us" b="0" i="0" u="none" baseline="0" dirty="0"/>
              <a:t>Reconnaissance satellites are categorized according to the task they perform: photography, listening, RADAR, and missile early warning.</a:t>
            </a:r>
          </a:p>
          <a:p>
            <a:pPr marL="0" algn="l" defTabSz="914400" rtl="0" eaLnBrk="1" latinLnBrk="0" hangingPunct="1"/>
            <a:endParaRPr lang="en-us" dirty="0"/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25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57867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26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552302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r>
              <a:rPr lang="en-us" b="0" i="0" u="none" baseline="0" dirty="0"/>
              <a:t>A satellite is anything that orbits a larger body.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When you think of satellites, you usually imagine a situation that resembles a science fiction film where scientists launch a secret, man-made satellite into space.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 But there are also natural satellites, such as the moon.</a:t>
            </a:r>
            <a:endParaRPr lang="en-us" dirty="0"/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684750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r>
              <a:rPr lang="en-us" b="0" i="0" u="none" baseline="0" dirty="0"/>
              <a:t>The moon is an example of a satellite that is easy to see on most nights.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The moon orbits the Earth. </a:t>
            </a:r>
            <a:endParaRPr lang="en-us" dirty="0"/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6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77270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r>
              <a:rPr lang="en-us" b="0" i="0" u="none" baseline="0" dirty="0"/>
              <a:t>And perhaps you haven’t thought about it, but we live on a satellite.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The Earth orbits the Sun </a:t>
            </a:r>
            <a:r>
              <a:rPr lang="en-US" b="0" i="0" u="none" baseline="0" dirty="0"/>
              <a:t>–</a:t>
            </a:r>
            <a:r>
              <a:rPr lang="en-us" b="0" i="0" u="none" baseline="0" dirty="0"/>
              <a:t> </a:t>
            </a:r>
            <a:r>
              <a:rPr lang="en-us" b="0" i="0" u="none" baseline="0" dirty="0" err="1"/>
              <a:t>whic</a:t>
            </a:r>
            <a:r>
              <a:rPr lang="en-US" b="0" i="0" u="none" baseline="0" dirty="0" err="1"/>
              <a:t>h</a:t>
            </a:r>
            <a:r>
              <a:rPr lang="en-us" b="0" i="0" u="none" baseline="0" dirty="0" err="1"/>
              <a:t>h</a:t>
            </a:r>
            <a:r>
              <a:rPr lang="en-us" b="0" i="0" u="none" baseline="0" dirty="0"/>
              <a:t> means that our homes, toys, computer, and favorite sneakers are all on a satellite. </a:t>
            </a:r>
          </a:p>
          <a:p>
            <a:pPr marL="0" algn="l" defTabSz="914400" rtl="0" eaLnBrk="1" latinLnBrk="0" hangingPunct="1"/>
            <a:endParaRPr lang="en-us" dirty="0"/>
          </a:p>
          <a:p>
            <a:pPr marL="0" algn="l" defTabSz="914400" rtl="0" eaLnBrk="1" latinLnBrk="0" hangingPunct="1"/>
            <a:endParaRPr lang="en-us" dirty="0"/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7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294937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baseline="0" dirty="0"/>
              <a:t>But moons and stars are not the only natural satellites.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baseline="0" dirty="0"/>
              <a:t>Asteroids and comets are also satellites.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baseline="0" dirty="0"/>
              <a:t>Halley’s Comet is a satellite of the Sun, even though it can take up to 76 years for its orbit to complete one rotation.</a:t>
            </a:r>
            <a:endParaRPr lang="en-us" dirty="0"/>
          </a:p>
          <a:p>
            <a:pPr marL="0" algn="l" defTabSz="914400" rtl="0" eaLnBrk="1" latinLnBrk="0" hangingPunct="1"/>
            <a:endParaRPr lang="en-us" dirty="0"/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8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497850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baseline="0" dirty="0"/>
              <a:t>In space there are also thousands of man-made satellites, which are machines humans have launched into space to perform various functions. </a:t>
            </a:r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9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79694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r>
              <a:rPr lang="en-us" b="0" i="0" u="none" baseline="0" dirty="0"/>
              <a:t>The first man-made satellite is called Sputnik 1, and it was sent into space by the Soviet Union in 1957. 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The second satellite in space, Explorer 1, was made by the United States and it was launched in 1958. </a:t>
            </a:r>
          </a:p>
          <a:p>
            <a:pPr marL="0" algn="l" defTabSz="914400" rtl="0" eaLnBrk="1" latinLnBrk="0" hangingPunct="1"/>
            <a:endParaRPr lang="en-us" dirty="0"/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10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66858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r>
              <a:rPr lang="en-us" b="0" i="0" u="none" baseline="0" dirty="0"/>
              <a:t>Nowadays, we rely on different types of satellites to perform various tasks:</a:t>
            </a:r>
          </a:p>
          <a:p>
            <a:pPr marL="0" algn="l" defTabSz="914400" rtl="0" eaLnBrk="1" latinLnBrk="0" hangingPunct="1"/>
            <a:r>
              <a:rPr lang="en-us" b="0" i="0" u="none" baseline="0" dirty="0"/>
              <a:t>Weather satellites are used to help observe climate and predict weather around the world.</a:t>
            </a:r>
            <a:endParaRPr lang="en-us" dirty="0"/>
          </a:p>
          <a:p>
            <a:pPr marL="0" algn="l" defTabSz="914400" rtl="0" eaLnBrk="1" latinLnBrk="0" hangingPunct="1"/>
            <a:r>
              <a:rPr lang="en-us" b="0" i="0" u="none" baseline="0" dirty="0"/>
              <a:t>Communication satellites broadcast radio and television.</a:t>
            </a:r>
            <a:endParaRPr lang="en-us" dirty="0"/>
          </a:p>
          <a:p>
            <a:pPr marL="0" algn="l" defTabSz="914400" rtl="0" eaLnBrk="1" latinLnBrk="0" hangingPunct="1"/>
            <a:r>
              <a:rPr lang="en-us" b="0" i="0" u="none" baseline="0" dirty="0"/>
              <a:t>Global Positioning System (GPS) satellites give us our exact location on Earth and help us navigate to our desired destination.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baseline="0" dirty="0"/>
              <a:t>There are also reconnaissance satellites that help governments keep track of what their enemies are up to. </a:t>
            </a:r>
          </a:p>
          <a:p>
            <a:pPr marL="0" algn="l" defTabSz="914400" rtl="0" eaLnBrk="1" latinLnBrk="0" hangingPunct="1"/>
            <a:endParaRPr lang="en-us" dirty="0"/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38B62-5986-45A1-AD4C-C2B3774048EE}" type="slidenum">
              <a:rPr lang="he-IL" smtClean="0"/>
              <a:t>11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110032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13622" y="228125"/>
            <a:ext cx="4563745" cy="1784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750" b="1" i="0">
                <a:solidFill>
                  <a:srgbClr val="111B32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75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82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75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75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246914" y="433047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8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8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8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490469" y="613094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89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93"/>
                </a:lnTo>
                <a:lnTo>
                  <a:pt x="3455" y="15570"/>
                </a:lnTo>
                <a:lnTo>
                  <a:pt x="11989" y="15570"/>
                </a:lnTo>
                <a:lnTo>
                  <a:pt x="15444" y="12093"/>
                </a:lnTo>
                <a:lnTo>
                  <a:pt x="15444" y="7779"/>
                </a:lnTo>
                <a:lnTo>
                  <a:pt x="15444" y="3476"/>
                </a:lnTo>
                <a:lnTo>
                  <a:pt x="1198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846979" y="570360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2419" y="662666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2917599" y="518691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7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91"/>
                </a:lnTo>
                <a:lnTo>
                  <a:pt x="4156" y="18680"/>
                </a:lnTo>
                <a:lnTo>
                  <a:pt x="14376" y="18680"/>
                </a:lnTo>
                <a:lnTo>
                  <a:pt x="18512" y="14491"/>
                </a:lnTo>
                <a:lnTo>
                  <a:pt x="18512" y="9340"/>
                </a:lnTo>
                <a:lnTo>
                  <a:pt x="18512" y="4177"/>
                </a:lnTo>
                <a:lnTo>
                  <a:pt x="1437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2376190" y="525273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430420" y="6083603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768578" y="513632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14" y="0"/>
                </a:moveTo>
                <a:lnTo>
                  <a:pt x="4994" y="0"/>
                </a:lnTo>
                <a:lnTo>
                  <a:pt x="0" y="4984"/>
                </a:lnTo>
                <a:lnTo>
                  <a:pt x="0" y="17318"/>
                </a:lnTo>
                <a:lnTo>
                  <a:pt x="4994" y="22323"/>
                </a:lnTo>
                <a:lnTo>
                  <a:pt x="17214" y="22323"/>
                </a:lnTo>
                <a:lnTo>
                  <a:pt x="22156" y="17318"/>
                </a:lnTo>
                <a:lnTo>
                  <a:pt x="22156" y="11172"/>
                </a:lnTo>
                <a:lnTo>
                  <a:pt x="22156" y="4984"/>
                </a:lnTo>
                <a:lnTo>
                  <a:pt x="1721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2452190" y="596306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1475796" y="57854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63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68"/>
                </a:lnTo>
                <a:lnTo>
                  <a:pt x="2848" y="12858"/>
                </a:lnTo>
                <a:lnTo>
                  <a:pt x="9863" y="12858"/>
                </a:lnTo>
                <a:lnTo>
                  <a:pt x="12722" y="9968"/>
                </a:lnTo>
                <a:lnTo>
                  <a:pt x="12722" y="6418"/>
                </a:lnTo>
                <a:lnTo>
                  <a:pt x="12722" y="288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1257606" y="6272652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58" y="0"/>
                </a:lnTo>
                <a:lnTo>
                  <a:pt x="0" y="5800"/>
                </a:lnTo>
                <a:lnTo>
                  <a:pt x="0" y="20093"/>
                </a:lnTo>
                <a:lnTo>
                  <a:pt x="5758" y="25904"/>
                </a:lnTo>
                <a:lnTo>
                  <a:pt x="19926" y="25904"/>
                </a:lnTo>
                <a:lnTo>
                  <a:pt x="25685" y="20093"/>
                </a:lnTo>
                <a:lnTo>
                  <a:pt x="25685" y="12952"/>
                </a:lnTo>
                <a:lnTo>
                  <a:pt x="25685" y="580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3277694" y="484351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2401396" y="499959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3587366" y="899462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2841307" y="407368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87"/>
                </a:lnTo>
                <a:lnTo>
                  <a:pt x="6114" y="27444"/>
                </a:lnTo>
                <a:lnTo>
                  <a:pt x="21098" y="27444"/>
                </a:lnTo>
                <a:lnTo>
                  <a:pt x="27203" y="21287"/>
                </a:lnTo>
                <a:lnTo>
                  <a:pt x="27203" y="1373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2877635" y="386845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1451164" y="576581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331105" y="457408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23" y="0"/>
                </a:moveTo>
                <a:lnTo>
                  <a:pt x="4177" y="0"/>
                </a:lnTo>
                <a:lnTo>
                  <a:pt x="0" y="4230"/>
                </a:lnTo>
                <a:lnTo>
                  <a:pt x="0" y="14659"/>
                </a:lnTo>
                <a:lnTo>
                  <a:pt x="4177" y="18889"/>
                </a:lnTo>
                <a:lnTo>
                  <a:pt x="14523" y="18889"/>
                </a:lnTo>
                <a:lnTo>
                  <a:pt x="18721" y="14659"/>
                </a:lnTo>
                <a:lnTo>
                  <a:pt x="18721" y="9444"/>
                </a:lnTo>
                <a:lnTo>
                  <a:pt x="18721" y="4230"/>
                </a:lnTo>
                <a:lnTo>
                  <a:pt x="14523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1247452" y="5376004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5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5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5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1403420" y="51590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2645388" y="515057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2978409" y="444785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1377351" y="464746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2287493" y="451500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2549458" y="43896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2150855" y="401312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3189059" y="403535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2069257" y="436779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1797384" y="378347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1684777" y="389008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g object 47"/>
          <p:cNvSpPr/>
          <p:nvPr/>
        </p:nvSpPr>
        <p:spPr>
          <a:xfrm>
            <a:off x="1772300" y="323608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g object 48"/>
          <p:cNvSpPr/>
          <p:nvPr/>
        </p:nvSpPr>
        <p:spPr>
          <a:xfrm>
            <a:off x="907454" y="464593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g object 49"/>
          <p:cNvSpPr/>
          <p:nvPr/>
        </p:nvSpPr>
        <p:spPr>
          <a:xfrm>
            <a:off x="40957" y="499546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g object 50"/>
          <p:cNvSpPr/>
          <p:nvPr/>
        </p:nvSpPr>
        <p:spPr>
          <a:xfrm>
            <a:off x="400332" y="551638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g object 51"/>
          <p:cNvSpPr/>
          <p:nvPr/>
        </p:nvSpPr>
        <p:spPr>
          <a:xfrm>
            <a:off x="1766929" y="681438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g object 52"/>
          <p:cNvSpPr/>
          <p:nvPr/>
        </p:nvSpPr>
        <p:spPr>
          <a:xfrm>
            <a:off x="3168945" y="374028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14" y="0"/>
                </a:lnTo>
                <a:lnTo>
                  <a:pt x="0" y="2355"/>
                </a:lnTo>
                <a:lnTo>
                  <a:pt x="0" y="8114"/>
                </a:lnTo>
                <a:lnTo>
                  <a:pt x="2314" y="10470"/>
                </a:lnTo>
                <a:lnTo>
                  <a:pt x="8041" y="10470"/>
                </a:lnTo>
                <a:lnTo>
                  <a:pt x="10376" y="8114"/>
                </a:lnTo>
                <a:lnTo>
                  <a:pt x="10376" y="5235"/>
                </a:lnTo>
                <a:lnTo>
                  <a:pt x="1037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g object 53"/>
          <p:cNvSpPr/>
          <p:nvPr/>
        </p:nvSpPr>
        <p:spPr>
          <a:xfrm>
            <a:off x="2195570" y="553230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g object 54"/>
          <p:cNvSpPr/>
          <p:nvPr/>
        </p:nvSpPr>
        <p:spPr>
          <a:xfrm>
            <a:off x="3347273" y="365552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25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g object 55"/>
          <p:cNvSpPr/>
          <p:nvPr/>
        </p:nvSpPr>
        <p:spPr>
          <a:xfrm>
            <a:off x="903835" y="4161571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g object 56"/>
          <p:cNvSpPr/>
          <p:nvPr/>
        </p:nvSpPr>
        <p:spPr>
          <a:xfrm>
            <a:off x="2146012" y="649760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g object 57"/>
          <p:cNvSpPr/>
          <p:nvPr/>
        </p:nvSpPr>
        <p:spPr>
          <a:xfrm>
            <a:off x="3381392" y="5537678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79"/>
                </a:lnTo>
                <a:lnTo>
                  <a:pt x="4512" y="20334"/>
                </a:lnTo>
                <a:lnTo>
                  <a:pt x="15653" y="20334"/>
                </a:lnTo>
                <a:lnTo>
                  <a:pt x="20177" y="15779"/>
                </a:lnTo>
                <a:lnTo>
                  <a:pt x="20177" y="10146"/>
                </a:lnTo>
                <a:lnTo>
                  <a:pt x="20177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g object 58"/>
          <p:cNvSpPr/>
          <p:nvPr/>
        </p:nvSpPr>
        <p:spPr>
          <a:xfrm>
            <a:off x="31456" y="330179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87"/>
                </a:lnTo>
                <a:lnTo>
                  <a:pt x="6114" y="27444"/>
                </a:lnTo>
                <a:lnTo>
                  <a:pt x="21088" y="27444"/>
                </a:lnTo>
                <a:lnTo>
                  <a:pt x="27203" y="21287"/>
                </a:lnTo>
                <a:lnTo>
                  <a:pt x="27203" y="13737"/>
                </a:lnTo>
                <a:lnTo>
                  <a:pt x="27203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07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g object 59"/>
          <p:cNvSpPr/>
          <p:nvPr/>
        </p:nvSpPr>
        <p:spPr>
          <a:xfrm>
            <a:off x="372546" y="411934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g object 60"/>
          <p:cNvSpPr/>
          <p:nvPr/>
        </p:nvSpPr>
        <p:spPr>
          <a:xfrm>
            <a:off x="163948" y="6327221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61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g object 61"/>
          <p:cNvSpPr/>
          <p:nvPr/>
        </p:nvSpPr>
        <p:spPr>
          <a:xfrm>
            <a:off x="395806" y="5911925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61" y="0"/>
                </a:lnTo>
                <a:lnTo>
                  <a:pt x="0" y="3078"/>
                </a:lnTo>
                <a:lnTo>
                  <a:pt x="0" y="10659"/>
                </a:lnTo>
                <a:lnTo>
                  <a:pt x="4261" y="13737"/>
                </a:lnTo>
                <a:lnTo>
                  <a:pt x="14711" y="13737"/>
                </a:lnTo>
                <a:lnTo>
                  <a:pt x="18952" y="10659"/>
                </a:lnTo>
                <a:lnTo>
                  <a:pt x="18952" y="6868"/>
                </a:lnTo>
                <a:lnTo>
                  <a:pt x="18952" y="307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g object 62"/>
          <p:cNvSpPr/>
          <p:nvPr/>
        </p:nvSpPr>
        <p:spPr>
          <a:xfrm>
            <a:off x="80661" y="620313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75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g object 63"/>
          <p:cNvSpPr/>
          <p:nvPr/>
        </p:nvSpPr>
        <p:spPr>
          <a:xfrm>
            <a:off x="118685" y="599155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g object 64"/>
          <p:cNvSpPr/>
          <p:nvPr/>
        </p:nvSpPr>
        <p:spPr>
          <a:xfrm>
            <a:off x="1656049" y="370370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25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19"/>
                </a:lnTo>
                <a:lnTo>
                  <a:pt x="2921" y="13172"/>
                </a:lnTo>
                <a:lnTo>
                  <a:pt x="10125" y="13172"/>
                </a:lnTo>
                <a:lnTo>
                  <a:pt x="13046" y="10219"/>
                </a:lnTo>
                <a:lnTo>
                  <a:pt x="13046" y="6586"/>
                </a:lnTo>
                <a:lnTo>
                  <a:pt x="13046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bg object 65"/>
          <p:cNvSpPr/>
          <p:nvPr/>
        </p:nvSpPr>
        <p:spPr>
          <a:xfrm>
            <a:off x="1083327" y="546414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bg object 66"/>
          <p:cNvSpPr/>
          <p:nvPr/>
        </p:nvSpPr>
        <p:spPr>
          <a:xfrm>
            <a:off x="1916545" y="503661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bg object 67"/>
          <p:cNvSpPr/>
          <p:nvPr/>
        </p:nvSpPr>
        <p:spPr>
          <a:xfrm>
            <a:off x="1853548" y="491519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bg object 68"/>
          <p:cNvSpPr/>
          <p:nvPr/>
        </p:nvSpPr>
        <p:spPr>
          <a:xfrm>
            <a:off x="3887411" y="404851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bg object 69"/>
          <p:cNvSpPr/>
          <p:nvPr/>
        </p:nvSpPr>
        <p:spPr>
          <a:xfrm>
            <a:off x="4487476" y="54216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bg object 70"/>
          <p:cNvSpPr/>
          <p:nvPr/>
        </p:nvSpPr>
        <p:spPr>
          <a:xfrm>
            <a:off x="4713637" y="597590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66" y="18680"/>
                </a:lnTo>
                <a:lnTo>
                  <a:pt x="18512" y="14481"/>
                </a:lnTo>
                <a:lnTo>
                  <a:pt x="18512" y="9340"/>
                </a:lnTo>
                <a:lnTo>
                  <a:pt x="1851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bg object 71"/>
          <p:cNvSpPr/>
          <p:nvPr/>
        </p:nvSpPr>
        <p:spPr>
          <a:xfrm>
            <a:off x="3095891" y="699271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59" y="0"/>
                </a:moveTo>
                <a:lnTo>
                  <a:pt x="5402" y="0"/>
                </a:lnTo>
                <a:lnTo>
                  <a:pt x="0" y="5423"/>
                </a:lnTo>
                <a:lnTo>
                  <a:pt x="0" y="18805"/>
                </a:lnTo>
                <a:lnTo>
                  <a:pt x="5402" y="24240"/>
                </a:lnTo>
                <a:lnTo>
                  <a:pt x="18659" y="24240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bg object 72"/>
          <p:cNvSpPr/>
          <p:nvPr/>
        </p:nvSpPr>
        <p:spPr>
          <a:xfrm>
            <a:off x="4406436" y="52304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63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68"/>
                </a:lnTo>
                <a:lnTo>
                  <a:pt x="2848" y="12858"/>
                </a:lnTo>
                <a:lnTo>
                  <a:pt x="9863" y="12858"/>
                </a:lnTo>
                <a:lnTo>
                  <a:pt x="12722" y="9968"/>
                </a:lnTo>
                <a:lnTo>
                  <a:pt x="12722" y="6418"/>
                </a:lnTo>
                <a:lnTo>
                  <a:pt x="12722" y="288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bg object 73"/>
          <p:cNvSpPr/>
          <p:nvPr/>
        </p:nvSpPr>
        <p:spPr>
          <a:xfrm>
            <a:off x="5073732" y="563250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bg object 74"/>
          <p:cNvSpPr/>
          <p:nvPr/>
        </p:nvSpPr>
        <p:spPr>
          <a:xfrm>
            <a:off x="2832123" y="62577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bg object 75"/>
          <p:cNvSpPr/>
          <p:nvPr/>
        </p:nvSpPr>
        <p:spPr>
          <a:xfrm>
            <a:off x="3624039" y="698851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bg object 76"/>
          <p:cNvSpPr/>
          <p:nvPr/>
        </p:nvSpPr>
        <p:spPr>
          <a:xfrm>
            <a:off x="4091660" y="548383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38" y="0"/>
                </a:lnTo>
                <a:lnTo>
                  <a:pt x="0" y="3853"/>
                </a:lnTo>
                <a:lnTo>
                  <a:pt x="0" y="13277"/>
                </a:lnTo>
                <a:lnTo>
                  <a:pt x="3738" y="17109"/>
                </a:lnTo>
                <a:lnTo>
                  <a:pt x="13109" y="17109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bg object 77"/>
          <p:cNvSpPr/>
          <p:nvPr/>
        </p:nvSpPr>
        <p:spPr>
          <a:xfrm>
            <a:off x="3419711" y="582334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bg object 78"/>
          <p:cNvSpPr/>
          <p:nvPr/>
        </p:nvSpPr>
        <p:spPr>
          <a:xfrm>
            <a:off x="4043916" y="487708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947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89"/>
                </a:lnTo>
                <a:lnTo>
                  <a:pt x="2848" y="12921"/>
                </a:lnTo>
                <a:lnTo>
                  <a:pt x="9947" y="12921"/>
                </a:lnTo>
                <a:lnTo>
                  <a:pt x="12805" y="9989"/>
                </a:lnTo>
                <a:lnTo>
                  <a:pt x="12805" y="6439"/>
                </a:lnTo>
                <a:lnTo>
                  <a:pt x="12805" y="288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bg object 79"/>
          <p:cNvSpPr/>
          <p:nvPr/>
        </p:nvSpPr>
        <p:spPr>
          <a:xfrm>
            <a:off x="3423010" y="66177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bg object 80"/>
          <p:cNvSpPr/>
          <p:nvPr/>
        </p:nvSpPr>
        <p:spPr>
          <a:xfrm>
            <a:off x="4774445" y="523684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bg object 81"/>
          <p:cNvSpPr/>
          <p:nvPr/>
        </p:nvSpPr>
        <p:spPr>
          <a:xfrm>
            <a:off x="4017846" y="436550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8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8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8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bg object 82"/>
          <p:cNvSpPr/>
          <p:nvPr/>
        </p:nvSpPr>
        <p:spPr>
          <a:xfrm>
            <a:off x="3065117" y="598216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bg object 83"/>
          <p:cNvSpPr/>
          <p:nvPr/>
        </p:nvSpPr>
        <p:spPr>
          <a:xfrm>
            <a:off x="3327093" y="585681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86"/>
                </a:lnTo>
                <a:lnTo>
                  <a:pt x="21831" y="2838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bg object 84"/>
          <p:cNvSpPr/>
          <p:nvPr/>
        </p:nvSpPr>
        <p:spPr>
          <a:xfrm>
            <a:off x="4791361" y="373116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86"/>
                </a:lnTo>
                <a:lnTo>
                  <a:pt x="21831" y="2838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bg object 85"/>
          <p:cNvSpPr/>
          <p:nvPr/>
        </p:nvSpPr>
        <p:spPr>
          <a:xfrm>
            <a:off x="5003423" y="402743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bg object 86"/>
          <p:cNvSpPr/>
          <p:nvPr/>
        </p:nvSpPr>
        <p:spPr>
          <a:xfrm>
            <a:off x="2846881" y="583494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bg object 87"/>
          <p:cNvSpPr/>
          <p:nvPr/>
        </p:nvSpPr>
        <p:spPr>
          <a:xfrm>
            <a:off x="4437879" y="350150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bg object 88"/>
          <p:cNvSpPr/>
          <p:nvPr/>
        </p:nvSpPr>
        <p:spPr>
          <a:xfrm>
            <a:off x="4325272" y="360812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bg object 89"/>
          <p:cNvSpPr/>
          <p:nvPr/>
        </p:nvSpPr>
        <p:spPr>
          <a:xfrm>
            <a:off x="4412797" y="295411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42" y="2837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bg object 90"/>
          <p:cNvSpPr/>
          <p:nvPr/>
        </p:nvSpPr>
        <p:spPr>
          <a:xfrm>
            <a:off x="2981191" y="663728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bg object 91"/>
          <p:cNvSpPr/>
          <p:nvPr/>
        </p:nvSpPr>
        <p:spPr>
          <a:xfrm>
            <a:off x="5177427" y="6326677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664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34"/>
                </a:lnTo>
                <a:lnTo>
                  <a:pt x="15664" y="20334"/>
                </a:lnTo>
                <a:lnTo>
                  <a:pt x="20177" y="15769"/>
                </a:lnTo>
                <a:lnTo>
                  <a:pt x="20177" y="10135"/>
                </a:lnTo>
                <a:lnTo>
                  <a:pt x="20177" y="4523"/>
                </a:lnTo>
                <a:lnTo>
                  <a:pt x="15664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bg object 92"/>
          <p:cNvSpPr/>
          <p:nvPr/>
        </p:nvSpPr>
        <p:spPr>
          <a:xfrm>
            <a:off x="3723821" y="518217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bg object 93"/>
          <p:cNvSpPr/>
          <p:nvPr/>
        </p:nvSpPr>
        <p:spPr>
          <a:xfrm>
            <a:off x="4557040" y="475464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bg object 94"/>
          <p:cNvSpPr/>
          <p:nvPr/>
        </p:nvSpPr>
        <p:spPr>
          <a:xfrm>
            <a:off x="4494043" y="463323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80" y="21695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bg object 95"/>
          <p:cNvSpPr/>
          <p:nvPr/>
        </p:nvSpPr>
        <p:spPr>
          <a:xfrm>
            <a:off x="4751442" y="377350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bg object 96"/>
          <p:cNvSpPr/>
          <p:nvPr/>
        </p:nvSpPr>
        <p:spPr>
          <a:xfrm>
            <a:off x="5356650" y="4032968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bg object 97"/>
          <p:cNvSpPr/>
          <p:nvPr/>
        </p:nvSpPr>
        <p:spPr>
          <a:xfrm>
            <a:off x="4613957" y="674906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bg object 98"/>
          <p:cNvSpPr/>
          <p:nvPr/>
        </p:nvSpPr>
        <p:spPr>
          <a:xfrm>
            <a:off x="4164141" y="713079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bg object 99"/>
          <p:cNvSpPr/>
          <p:nvPr/>
        </p:nvSpPr>
        <p:spPr>
          <a:xfrm>
            <a:off x="4213757" y="638462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44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44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bg object 100"/>
          <p:cNvSpPr/>
          <p:nvPr/>
        </p:nvSpPr>
        <p:spPr>
          <a:xfrm>
            <a:off x="4089384" y="593228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bg object 101"/>
          <p:cNvSpPr/>
          <p:nvPr/>
        </p:nvSpPr>
        <p:spPr>
          <a:xfrm>
            <a:off x="4818167" y="190771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44" y="0"/>
                </a:lnTo>
                <a:lnTo>
                  <a:pt x="0" y="3486"/>
                </a:lnTo>
                <a:lnTo>
                  <a:pt x="0" y="12093"/>
                </a:lnTo>
                <a:lnTo>
                  <a:pt x="3444" y="15580"/>
                </a:lnTo>
                <a:lnTo>
                  <a:pt x="11978" y="15580"/>
                </a:lnTo>
                <a:lnTo>
                  <a:pt x="15434" y="12093"/>
                </a:lnTo>
                <a:lnTo>
                  <a:pt x="15434" y="7790"/>
                </a:lnTo>
                <a:lnTo>
                  <a:pt x="15434" y="348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bg object 102"/>
          <p:cNvSpPr/>
          <p:nvPr/>
        </p:nvSpPr>
        <p:spPr>
          <a:xfrm>
            <a:off x="2992981" y="34346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bg object 103"/>
          <p:cNvSpPr/>
          <p:nvPr/>
        </p:nvSpPr>
        <p:spPr>
          <a:xfrm>
            <a:off x="3820105" y="240343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bg object 104"/>
          <p:cNvSpPr/>
          <p:nvPr/>
        </p:nvSpPr>
        <p:spPr>
          <a:xfrm>
            <a:off x="3155650" y="204169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bg object 105"/>
          <p:cNvSpPr/>
          <p:nvPr/>
        </p:nvSpPr>
        <p:spPr>
          <a:xfrm>
            <a:off x="222115" y="287901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4" h="19050">
                <a:moveTo>
                  <a:pt x="14282" y="0"/>
                </a:moveTo>
                <a:lnTo>
                  <a:pt x="4125" y="0"/>
                </a:lnTo>
                <a:lnTo>
                  <a:pt x="0" y="4135"/>
                </a:lnTo>
                <a:lnTo>
                  <a:pt x="0" y="14334"/>
                </a:lnTo>
                <a:lnTo>
                  <a:pt x="4125" y="18491"/>
                </a:lnTo>
                <a:lnTo>
                  <a:pt x="14282" y="18491"/>
                </a:lnTo>
                <a:lnTo>
                  <a:pt x="18397" y="14334"/>
                </a:lnTo>
                <a:lnTo>
                  <a:pt x="18397" y="9245"/>
                </a:lnTo>
                <a:lnTo>
                  <a:pt x="18397" y="4135"/>
                </a:lnTo>
                <a:lnTo>
                  <a:pt x="1428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bg object 106"/>
          <p:cNvSpPr/>
          <p:nvPr/>
        </p:nvSpPr>
        <p:spPr>
          <a:xfrm>
            <a:off x="3522192" y="298375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bg object 107"/>
          <p:cNvSpPr/>
          <p:nvPr/>
        </p:nvSpPr>
        <p:spPr>
          <a:xfrm>
            <a:off x="4758107" y="1860382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bg object 108"/>
          <p:cNvSpPr/>
          <p:nvPr/>
        </p:nvSpPr>
        <p:spPr>
          <a:xfrm>
            <a:off x="4096264" y="913095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14" y="0"/>
                </a:moveTo>
                <a:lnTo>
                  <a:pt x="4994" y="0"/>
                </a:lnTo>
                <a:lnTo>
                  <a:pt x="0" y="4994"/>
                </a:lnTo>
                <a:lnTo>
                  <a:pt x="0" y="17329"/>
                </a:lnTo>
                <a:lnTo>
                  <a:pt x="4994" y="22334"/>
                </a:lnTo>
                <a:lnTo>
                  <a:pt x="17214" y="22334"/>
                </a:lnTo>
                <a:lnTo>
                  <a:pt x="22156" y="17329"/>
                </a:lnTo>
                <a:lnTo>
                  <a:pt x="22156" y="11182"/>
                </a:lnTo>
                <a:lnTo>
                  <a:pt x="22156" y="4994"/>
                </a:lnTo>
                <a:lnTo>
                  <a:pt x="1721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bg object 109"/>
          <p:cNvSpPr/>
          <p:nvPr/>
        </p:nvSpPr>
        <p:spPr>
          <a:xfrm>
            <a:off x="3598190" y="3694087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bg object 110"/>
          <p:cNvSpPr/>
          <p:nvPr/>
        </p:nvSpPr>
        <p:spPr>
          <a:xfrm>
            <a:off x="4803485" y="156228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bg object 111"/>
          <p:cNvSpPr/>
          <p:nvPr/>
        </p:nvSpPr>
        <p:spPr>
          <a:xfrm>
            <a:off x="4585292" y="204943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5" h="26035">
                <a:moveTo>
                  <a:pt x="19926" y="0"/>
                </a:moveTo>
                <a:lnTo>
                  <a:pt x="5758" y="0"/>
                </a:lnTo>
                <a:lnTo>
                  <a:pt x="0" y="5800"/>
                </a:lnTo>
                <a:lnTo>
                  <a:pt x="0" y="20093"/>
                </a:lnTo>
                <a:lnTo>
                  <a:pt x="5758" y="25904"/>
                </a:lnTo>
                <a:lnTo>
                  <a:pt x="19926" y="25904"/>
                </a:lnTo>
                <a:lnTo>
                  <a:pt x="25685" y="20093"/>
                </a:lnTo>
                <a:lnTo>
                  <a:pt x="25685" y="12952"/>
                </a:lnTo>
                <a:lnTo>
                  <a:pt x="25685" y="580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bg object 112"/>
          <p:cNvSpPr/>
          <p:nvPr/>
        </p:nvSpPr>
        <p:spPr>
          <a:xfrm>
            <a:off x="5233091" y="337905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109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87"/>
                </a:lnTo>
                <a:lnTo>
                  <a:pt x="6125" y="27454"/>
                </a:lnTo>
                <a:lnTo>
                  <a:pt x="21109" y="27454"/>
                </a:lnTo>
                <a:lnTo>
                  <a:pt x="27213" y="21287"/>
                </a:lnTo>
                <a:lnTo>
                  <a:pt x="27213" y="13737"/>
                </a:lnTo>
                <a:lnTo>
                  <a:pt x="27213" y="6146"/>
                </a:lnTo>
                <a:lnTo>
                  <a:pt x="21109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bg object 113"/>
          <p:cNvSpPr/>
          <p:nvPr/>
        </p:nvSpPr>
        <p:spPr>
          <a:xfrm>
            <a:off x="98566" y="8098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bg object 114"/>
          <p:cNvSpPr/>
          <p:nvPr/>
        </p:nvSpPr>
        <p:spPr>
          <a:xfrm>
            <a:off x="17530" y="61868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bg object 115"/>
          <p:cNvSpPr/>
          <p:nvPr/>
        </p:nvSpPr>
        <p:spPr>
          <a:xfrm>
            <a:off x="385536" y="62510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bg object 116"/>
          <p:cNvSpPr/>
          <p:nvPr/>
        </p:nvSpPr>
        <p:spPr>
          <a:xfrm>
            <a:off x="5259157" y="410570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bg object 117"/>
          <p:cNvSpPr/>
          <p:nvPr/>
        </p:nvSpPr>
        <p:spPr>
          <a:xfrm>
            <a:off x="5146550" y="421231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bg object 118"/>
          <p:cNvSpPr/>
          <p:nvPr/>
        </p:nvSpPr>
        <p:spPr>
          <a:xfrm>
            <a:off x="5269431" y="317381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bg object 119"/>
          <p:cNvSpPr/>
          <p:nvPr/>
        </p:nvSpPr>
        <p:spPr>
          <a:xfrm>
            <a:off x="4778854" y="154258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38" y="0"/>
                </a:lnTo>
                <a:lnTo>
                  <a:pt x="0" y="3853"/>
                </a:lnTo>
                <a:lnTo>
                  <a:pt x="0" y="13277"/>
                </a:lnTo>
                <a:lnTo>
                  <a:pt x="3738" y="17109"/>
                </a:lnTo>
                <a:lnTo>
                  <a:pt x="13109" y="17109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bg object 120"/>
          <p:cNvSpPr/>
          <p:nvPr/>
        </p:nvSpPr>
        <p:spPr>
          <a:xfrm>
            <a:off x="4575140" y="115278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bg object 121"/>
          <p:cNvSpPr/>
          <p:nvPr/>
        </p:nvSpPr>
        <p:spPr>
          <a:xfrm>
            <a:off x="4731108" y="9358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47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89"/>
                </a:lnTo>
                <a:lnTo>
                  <a:pt x="2848" y="12921"/>
                </a:lnTo>
                <a:lnTo>
                  <a:pt x="9947" y="12921"/>
                </a:lnTo>
                <a:lnTo>
                  <a:pt x="12805" y="9989"/>
                </a:lnTo>
                <a:lnTo>
                  <a:pt x="12805" y="6439"/>
                </a:lnTo>
                <a:lnTo>
                  <a:pt x="12805" y="288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bg object 122"/>
          <p:cNvSpPr/>
          <p:nvPr/>
        </p:nvSpPr>
        <p:spPr>
          <a:xfrm>
            <a:off x="3791388" y="288160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bg object 123"/>
          <p:cNvSpPr/>
          <p:nvPr/>
        </p:nvSpPr>
        <p:spPr>
          <a:xfrm>
            <a:off x="3728020" y="129316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bg object 124"/>
          <p:cNvSpPr/>
          <p:nvPr/>
        </p:nvSpPr>
        <p:spPr>
          <a:xfrm>
            <a:off x="5094615" y="2591152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30">
                <a:moveTo>
                  <a:pt x="8345" y="0"/>
                </a:moveTo>
                <a:lnTo>
                  <a:pt x="2408" y="0"/>
                </a:lnTo>
                <a:lnTo>
                  <a:pt x="0" y="2439"/>
                </a:lnTo>
                <a:lnTo>
                  <a:pt x="0" y="8418"/>
                </a:lnTo>
                <a:lnTo>
                  <a:pt x="2408" y="10858"/>
                </a:lnTo>
                <a:lnTo>
                  <a:pt x="8345" y="10858"/>
                </a:lnTo>
                <a:lnTo>
                  <a:pt x="10753" y="8418"/>
                </a:lnTo>
                <a:lnTo>
                  <a:pt x="10753" y="5423"/>
                </a:lnTo>
                <a:lnTo>
                  <a:pt x="10753" y="243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bg object 125"/>
          <p:cNvSpPr/>
          <p:nvPr/>
        </p:nvSpPr>
        <p:spPr>
          <a:xfrm>
            <a:off x="3341571" y="326332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bg object 126"/>
          <p:cNvSpPr/>
          <p:nvPr/>
        </p:nvSpPr>
        <p:spPr>
          <a:xfrm>
            <a:off x="4912936" y="323493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25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bg object 127"/>
          <p:cNvSpPr/>
          <p:nvPr/>
        </p:nvSpPr>
        <p:spPr>
          <a:xfrm>
            <a:off x="3292014" y="422863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bg object 128"/>
          <p:cNvSpPr/>
          <p:nvPr/>
        </p:nvSpPr>
        <p:spPr>
          <a:xfrm>
            <a:off x="3491634" y="210400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bg object 129"/>
          <p:cNvSpPr/>
          <p:nvPr/>
        </p:nvSpPr>
        <p:spPr>
          <a:xfrm>
            <a:off x="3723495" y="168870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61" y="0"/>
                </a:lnTo>
                <a:lnTo>
                  <a:pt x="0" y="3078"/>
                </a:lnTo>
                <a:lnTo>
                  <a:pt x="0" y="10659"/>
                </a:lnTo>
                <a:lnTo>
                  <a:pt x="4261" y="13737"/>
                </a:lnTo>
                <a:lnTo>
                  <a:pt x="14711" y="13737"/>
                </a:lnTo>
                <a:lnTo>
                  <a:pt x="18952" y="10659"/>
                </a:lnTo>
                <a:lnTo>
                  <a:pt x="18952" y="6868"/>
                </a:lnTo>
                <a:lnTo>
                  <a:pt x="18952" y="307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bg object 130"/>
          <p:cNvSpPr/>
          <p:nvPr/>
        </p:nvSpPr>
        <p:spPr>
          <a:xfrm>
            <a:off x="3408347" y="1979917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75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bg object 131"/>
          <p:cNvSpPr/>
          <p:nvPr/>
        </p:nvSpPr>
        <p:spPr>
          <a:xfrm>
            <a:off x="3446370" y="1768333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bg object 132"/>
          <p:cNvSpPr/>
          <p:nvPr/>
        </p:nvSpPr>
        <p:spPr>
          <a:xfrm>
            <a:off x="2978021" y="1819880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5">
                <a:moveTo>
                  <a:pt x="14868" y="0"/>
                </a:moveTo>
                <a:lnTo>
                  <a:pt x="4282" y="0"/>
                </a:lnTo>
                <a:lnTo>
                  <a:pt x="0" y="4334"/>
                </a:lnTo>
                <a:lnTo>
                  <a:pt x="0" y="15004"/>
                </a:lnTo>
                <a:lnTo>
                  <a:pt x="4282" y="19318"/>
                </a:lnTo>
                <a:lnTo>
                  <a:pt x="14868" y="1931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bg object 133"/>
          <p:cNvSpPr/>
          <p:nvPr/>
        </p:nvSpPr>
        <p:spPr>
          <a:xfrm>
            <a:off x="4047844" y="30090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25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61"/>
                </a:lnTo>
                <a:lnTo>
                  <a:pt x="10125" y="13161"/>
                </a:lnTo>
                <a:lnTo>
                  <a:pt x="13046" y="10209"/>
                </a:lnTo>
                <a:lnTo>
                  <a:pt x="13046" y="6575"/>
                </a:lnTo>
                <a:lnTo>
                  <a:pt x="13046" y="294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bg object 134"/>
          <p:cNvSpPr/>
          <p:nvPr/>
        </p:nvSpPr>
        <p:spPr>
          <a:xfrm>
            <a:off x="2983162" y="926989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84"/>
                </a:lnTo>
                <a:lnTo>
                  <a:pt x="6889" y="8984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bg object 135"/>
          <p:cNvSpPr/>
          <p:nvPr/>
        </p:nvSpPr>
        <p:spPr>
          <a:xfrm>
            <a:off x="4411013" y="124092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bg object 136"/>
          <p:cNvSpPr/>
          <p:nvPr/>
        </p:nvSpPr>
        <p:spPr>
          <a:xfrm>
            <a:off x="2953309" y="2809896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5">
                <a:moveTo>
                  <a:pt x="1575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91"/>
                </a:lnTo>
                <a:lnTo>
                  <a:pt x="15758" y="20491"/>
                </a:lnTo>
                <a:lnTo>
                  <a:pt x="20282" y="15884"/>
                </a:lnTo>
                <a:lnTo>
                  <a:pt x="20282" y="10250"/>
                </a:lnTo>
                <a:lnTo>
                  <a:pt x="20282" y="4617"/>
                </a:lnTo>
                <a:lnTo>
                  <a:pt x="1575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bg object 137"/>
          <p:cNvSpPr/>
          <p:nvPr/>
        </p:nvSpPr>
        <p:spPr>
          <a:xfrm>
            <a:off x="2854215" y="43805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7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76" y="18680"/>
                </a:lnTo>
                <a:lnTo>
                  <a:pt x="18512" y="14481"/>
                </a:lnTo>
                <a:lnTo>
                  <a:pt x="18512" y="9340"/>
                </a:lnTo>
                <a:lnTo>
                  <a:pt x="18512" y="4177"/>
                </a:lnTo>
                <a:lnTo>
                  <a:pt x="1437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bg object 138"/>
          <p:cNvSpPr/>
          <p:nvPr/>
        </p:nvSpPr>
        <p:spPr>
          <a:xfrm>
            <a:off x="1294394" y="118203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bg object 139"/>
          <p:cNvSpPr/>
          <p:nvPr/>
        </p:nvSpPr>
        <p:spPr>
          <a:xfrm>
            <a:off x="3214312" y="9465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bg object 140"/>
          <p:cNvSpPr/>
          <p:nvPr/>
        </p:nvSpPr>
        <p:spPr>
          <a:xfrm>
            <a:off x="2242090" y="108099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bg object 141"/>
          <p:cNvSpPr/>
          <p:nvPr/>
        </p:nvSpPr>
        <p:spPr>
          <a:xfrm>
            <a:off x="1764619" y="145066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bg object 142"/>
          <p:cNvSpPr/>
          <p:nvPr/>
        </p:nvSpPr>
        <p:spPr>
          <a:xfrm>
            <a:off x="2653583" y="329020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bg object 143"/>
          <p:cNvSpPr/>
          <p:nvPr/>
        </p:nvSpPr>
        <p:spPr>
          <a:xfrm>
            <a:off x="1563590" y="107987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bg object 144"/>
          <p:cNvSpPr/>
          <p:nvPr/>
        </p:nvSpPr>
        <p:spPr>
          <a:xfrm>
            <a:off x="1205695" y="44430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bg object 145"/>
          <p:cNvSpPr/>
          <p:nvPr/>
        </p:nvSpPr>
        <p:spPr>
          <a:xfrm>
            <a:off x="1467663" y="31895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bg object 146"/>
          <p:cNvSpPr/>
          <p:nvPr/>
        </p:nvSpPr>
        <p:spPr>
          <a:xfrm>
            <a:off x="3992889" y="356596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bg object 147"/>
          <p:cNvSpPr/>
          <p:nvPr/>
        </p:nvSpPr>
        <p:spPr>
          <a:xfrm>
            <a:off x="1113775" y="146160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71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71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7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bg object 148"/>
          <p:cNvSpPr/>
          <p:nvPr/>
        </p:nvSpPr>
        <p:spPr>
          <a:xfrm>
            <a:off x="3318007" y="78882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64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64" y="20323"/>
                </a:lnTo>
                <a:lnTo>
                  <a:pt x="20177" y="15769"/>
                </a:lnTo>
                <a:lnTo>
                  <a:pt x="20177" y="10135"/>
                </a:lnTo>
                <a:lnTo>
                  <a:pt x="20177" y="4523"/>
                </a:lnTo>
                <a:lnTo>
                  <a:pt x="15664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bg object 149"/>
          <p:cNvSpPr/>
          <p:nvPr/>
        </p:nvSpPr>
        <p:spPr>
          <a:xfrm>
            <a:off x="1023420" y="28321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078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130"/>
                </a:lnTo>
                <a:lnTo>
                  <a:pt x="3162" y="14345"/>
                </a:lnTo>
                <a:lnTo>
                  <a:pt x="11078" y="14345"/>
                </a:lnTo>
                <a:lnTo>
                  <a:pt x="14261" y="11130"/>
                </a:lnTo>
                <a:lnTo>
                  <a:pt x="14261" y="7162"/>
                </a:lnTo>
                <a:lnTo>
                  <a:pt x="14261" y="3193"/>
                </a:lnTo>
                <a:lnTo>
                  <a:pt x="1107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bg object 150"/>
          <p:cNvSpPr/>
          <p:nvPr/>
        </p:nvSpPr>
        <p:spPr>
          <a:xfrm>
            <a:off x="2051871" y="274704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bg object 151"/>
          <p:cNvSpPr/>
          <p:nvPr/>
        </p:nvSpPr>
        <p:spPr>
          <a:xfrm>
            <a:off x="1970832" y="255583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bg object 152"/>
          <p:cNvSpPr/>
          <p:nvPr/>
        </p:nvSpPr>
        <p:spPr>
          <a:xfrm>
            <a:off x="2638128" y="295791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bg object 153"/>
          <p:cNvSpPr/>
          <p:nvPr/>
        </p:nvSpPr>
        <p:spPr>
          <a:xfrm>
            <a:off x="1656056" y="280925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38" y="0"/>
                </a:lnTo>
                <a:lnTo>
                  <a:pt x="0" y="3853"/>
                </a:lnTo>
                <a:lnTo>
                  <a:pt x="0" y="13277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bg object 154"/>
          <p:cNvSpPr/>
          <p:nvPr/>
        </p:nvSpPr>
        <p:spPr>
          <a:xfrm>
            <a:off x="2338840" y="256225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bg object 155"/>
          <p:cNvSpPr/>
          <p:nvPr/>
        </p:nvSpPr>
        <p:spPr>
          <a:xfrm>
            <a:off x="1288217" y="250758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502"/>
                </a:lnTo>
                <a:lnTo>
                  <a:pt x="11141" y="14502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bg object 156"/>
          <p:cNvSpPr/>
          <p:nvPr/>
        </p:nvSpPr>
        <p:spPr>
          <a:xfrm>
            <a:off x="1956132" y="176424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bg object 157"/>
          <p:cNvSpPr/>
          <p:nvPr/>
        </p:nvSpPr>
        <p:spPr>
          <a:xfrm>
            <a:off x="3503755" y="63521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bg object 158"/>
          <p:cNvSpPr/>
          <p:nvPr/>
        </p:nvSpPr>
        <p:spPr>
          <a:xfrm>
            <a:off x="2561340" y="202370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bg object 159"/>
          <p:cNvSpPr/>
          <p:nvPr/>
        </p:nvSpPr>
        <p:spPr>
          <a:xfrm>
            <a:off x="3528960" y="38206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067"/>
                </a:lnTo>
                <a:lnTo>
                  <a:pt x="3162" y="14282"/>
                </a:lnTo>
                <a:lnTo>
                  <a:pt x="10963" y="14282"/>
                </a:lnTo>
                <a:lnTo>
                  <a:pt x="14125" y="11067"/>
                </a:lnTo>
                <a:lnTo>
                  <a:pt x="14125" y="7141"/>
                </a:lnTo>
                <a:lnTo>
                  <a:pt x="14125" y="319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bg object 160"/>
          <p:cNvSpPr/>
          <p:nvPr/>
        </p:nvSpPr>
        <p:spPr>
          <a:xfrm>
            <a:off x="2754536" y="121121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bg object 161"/>
          <p:cNvSpPr/>
          <p:nvPr/>
        </p:nvSpPr>
        <p:spPr>
          <a:xfrm>
            <a:off x="2304721" y="159294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bg object 162"/>
          <p:cNvSpPr/>
          <p:nvPr/>
        </p:nvSpPr>
        <p:spPr>
          <a:xfrm>
            <a:off x="2354337" y="84676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bg object 163"/>
          <p:cNvSpPr/>
          <p:nvPr/>
        </p:nvSpPr>
        <p:spPr>
          <a:xfrm>
            <a:off x="1571786" y="217088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bg object 164"/>
          <p:cNvSpPr/>
          <p:nvPr/>
        </p:nvSpPr>
        <p:spPr>
          <a:xfrm>
            <a:off x="191097" y="146010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bg object 165"/>
          <p:cNvSpPr/>
          <p:nvPr/>
        </p:nvSpPr>
        <p:spPr>
          <a:xfrm>
            <a:off x="791160" y="28332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bg object 166"/>
          <p:cNvSpPr/>
          <p:nvPr/>
        </p:nvSpPr>
        <p:spPr>
          <a:xfrm>
            <a:off x="1017321" y="338749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7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76" y="18680"/>
                </a:lnTo>
                <a:lnTo>
                  <a:pt x="18512" y="14481"/>
                </a:lnTo>
                <a:lnTo>
                  <a:pt x="18512" y="9340"/>
                </a:lnTo>
                <a:lnTo>
                  <a:pt x="18512" y="4177"/>
                </a:lnTo>
                <a:lnTo>
                  <a:pt x="1437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bg object 167"/>
          <p:cNvSpPr/>
          <p:nvPr/>
        </p:nvSpPr>
        <p:spPr>
          <a:xfrm>
            <a:off x="710122" y="26420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bg object 168"/>
          <p:cNvSpPr/>
          <p:nvPr/>
        </p:nvSpPr>
        <p:spPr>
          <a:xfrm>
            <a:off x="395347" y="289544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bg object 169"/>
          <p:cNvSpPr/>
          <p:nvPr/>
        </p:nvSpPr>
        <p:spPr>
          <a:xfrm>
            <a:off x="347603" y="22886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947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89"/>
                </a:lnTo>
                <a:lnTo>
                  <a:pt x="2848" y="12921"/>
                </a:lnTo>
                <a:lnTo>
                  <a:pt x="9947" y="12921"/>
                </a:lnTo>
                <a:lnTo>
                  <a:pt x="12805" y="9989"/>
                </a:lnTo>
                <a:lnTo>
                  <a:pt x="12805" y="6439"/>
                </a:lnTo>
                <a:lnTo>
                  <a:pt x="12805" y="288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bg object 170"/>
          <p:cNvSpPr/>
          <p:nvPr/>
        </p:nvSpPr>
        <p:spPr>
          <a:xfrm>
            <a:off x="321534" y="177709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bg object 171"/>
          <p:cNvSpPr/>
          <p:nvPr/>
        </p:nvSpPr>
        <p:spPr>
          <a:xfrm>
            <a:off x="741565" y="91310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bg object 172"/>
          <p:cNvSpPr/>
          <p:nvPr/>
        </p:nvSpPr>
        <p:spPr>
          <a:xfrm>
            <a:off x="628958" y="101971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bg object 173"/>
          <p:cNvSpPr/>
          <p:nvPr/>
        </p:nvSpPr>
        <p:spPr>
          <a:xfrm>
            <a:off x="716481" y="36570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42" y="2837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bg object 174"/>
          <p:cNvSpPr/>
          <p:nvPr/>
        </p:nvSpPr>
        <p:spPr>
          <a:xfrm>
            <a:off x="27508" y="259376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bg object 175"/>
          <p:cNvSpPr/>
          <p:nvPr/>
        </p:nvSpPr>
        <p:spPr>
          <a:xfrm>
            <a:off x="860726" y="216623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bg object 176"/>
          <p:cNvSpPr/>
          <p:nvPr/>
        </p:nvSpPr>
        <p:spPr>
          <a:xfrm>
            <a:off x="797729" y="204482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2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2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bg object 177"/>
          <p:cNvSpPr/>
          <p:nvPr/>
        </p:nvSpPr>
        <p:spPr>
          <a:xfrm>
            <a:off x="917645" y="41606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bg object 178"/>
          <p:cNvSpPr/>
          <p:nvPr/>
        </p:nvSpPr>
        <p:spPr>
          <a:xfrm>
            <a:off x="517443" y="379621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bg object 179"/>
          <p:cNvSpPr/>
          <p:nvPr/>
        </p:nvSpPr>
        <p:spPr>
          <a:xfrm>
            <a:off x="393068" y="334387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2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2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bg object 180"/>
          <p:cNvSpPr/>
          <p:nvPr/>
        </p:nvSpPr>
        <p:spPr>
          <a:xfrm>
            <a:off x="7690558" y="433047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bg object 181"/>
          <p:cNvSpPr/>
          <p:nvPr/>
        </p:nvSpPr>
        <p:spPr>
          <a:xfrm>
            <a:off x="7934121" y="613094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44" y="0"/>
                </a:lnTo>
                <a:lnTo>
                  <a:pt x="0" y="3476"/>
                </a:lnTo>
                <a:lnTo>
                  <a:pt x="0" y="12093"/>
                </a:lnTo>
                <a:lnTo>
                  <a:pt x="3444" y="15570"/>
                </a:lnTo>
                <a:lnTo>
                  <a:pt x="11978" y="15570"/>
                </a:lnTo>
                <a:lnTo>
                  <a:pt x="15434" y="1209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bg object 182"/>
          <p:cNvSpPr/>
          <p:nvPr/>
        </p:nvSpPr>
        <p:spPr>
          <a:xfrm>
            <a:off x="8290621" y="570360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bg object 183"/>
          <p:cNvSpPr/>
          <p:nvPr/>
        </p:nvSpPr>
        <p:spPr>
          <a:xfrm>
            <a:off x="6936051" y="662666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79" y="0"/>
                </a:lnTo>
                <a:lnTo>
                  <a:pt x="0" y="3769"/>
                </a:lnTo>
                <a:lnTo>
                  <a:pt x="0" y="13109"/>
                </a:lnTo>
                <a:lnTo>
                  <a:pt x="3779" y="16900"/>
                </a:lnTo>
                <a:lnTo>
                  <a:pt x="13015" y="16900"/>
                </a:lnTo>
                <a:lnTo>
                  <a:pt x="16774" y="13109"/>
                </a:lnTo>
                <a:lnTo>
                  <a:pt x="16774" y="8439"/>
                </a:lnTo>
                <a:lnTo>
                  <a:pt x="16774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bg object 184"/>
          <p:cNvSpPr/>
          <p:nvPr/>
        </p:nvSpPr>
        <p:spPr>
          <a:xfrm>
            <a:off x="6271602" y="626491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bg object 185"/>
          <p:cNvSpPr/>
          <p:nvPr/>
        </p:nvSpPr>
        <p:spPr>
          <a:xfrm>
            <a:off x="9361241" y="518691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7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91"/>
                </a:lnTo>
                <a:lnTo>
                  <a:pt x="4156" y="18680"/>
                </a:lnTo>
                <a:lnTo>
                  <a:pt x="14376" y="18680"/>
                </a:lnTo>
                <a:lnTo>
                  <a:pt x="18512" y="14491"/>
                </a:lnTo>
                <a:lnTo>
                  <a:pt x="18512" y="9340"/>
                </a:lnTo>
                <a:lnTo>
                  <a:pt x="18512" y="4177"/>
                </a:lnTo>
                <a:lnTo>
                  <a:pt x="1437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bg object 186"/>
          <p:cNvSpPr/>
          <p:nvPr/>
        </p:nvSpPr>
        <p:spPr>
          <a:xfrm>
            <a:off x="8819830" y="525273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59" y="0"/>
                </a:moveTo>
                <a:lnTo>
                  <a:pt x="5402" y="0"/>
                </a:lnTo>
                <a:lnTo>
                  <a:pt x="0" y="5423"/>
                </a:lnTo>
                <a:lnTo>
                  <a:pt x="0" y="18805"/>
                </a:lnTo>
                <a:lnTo>
                  <a:pt x="540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bg object 187"/>
          <p:cNvSpPr/>
          <p:nvPr/>
        </p:nvSpPr>
        <p:spPr>
          <a:xfrm>
            <a:off x="7874062" y="6083603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bg object 188"/>
          <p:cNvSpPr/>
          <p:nvPr/>
        </p:nvSpPr>
        <p:spPr>
          <a:xfrm>
            <a:off x="7212219" y="513632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14" y="0"/>
                </a:moveTo>
                <a:lnTo>
                  <a:pt x="4994" y="0"/>
                </a:lnTo>
                <a:lnTo>
                  <a:pt x="0" y="4984"/>
                </a:lnTo>
                <a:lnTo>
                  <a:pt x="0" y="17318"/>
                </a:lnTo>
                <a:lnTo>
                  <a:pt x="4994" y="22323"/>
                </a:lnTo>
                <a:lnTo>
                  <a:pt x="17214" y="22323"/>
                </a:lnTo>
                <a:lnTo>
                  <a:pt x="22156" y="17318"/>
                </a:lnTo>
                <a:lnTo>
                  <a:pt x="22156" y="11172"/>
                </a:lnTo>
                <a:lnTo>
                  <a:pt x="22156" y="4984"/>
                </a:lnTo>
                <a:lnTo>
                  <a:pt x="1721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bg object 189"/>
          <p:cNvSpPr/>
          <p:nvPr/>
        </p:nvSpPr>
        <p:spPr>
          <a:xfrm>
            <a:off x="8895831" y="596306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bg object 190"/>
          <p:cNvSpPr/>
          <p:nvPr/>
        </p:nvSpPr>
        <p:spPr>
          <a:xfrm>
            <a:off x="7919440" y="57854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63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68"/>
                </a:lnTo>
                <a:lnTo>
                  <a:pt x="2848" y="12858"/>
                </a:lnTo>
                <a:lnTo>
                  <a:pt x="9863" y="12858"/>
                </a:lnTo>
                <a:lnTo>
                  <a:pt x="12722" y="9968"/>
                </a:lnTo>
                <a:lnTo>
                  <a:pt x="12722" y="6418"/>
                </a:lnTo>
                <a:lnTo>
                  <a:pt x="12722" y="288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bg object 191"/>
          <p:cNvSpPr/>
          <p:nvPr/>
        </p:nvSpPr>
        <p:spPr>
          <a:xfrm>
            <a:off x="6021558" y="681980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496" y="0"/>
                </a:moveTo>
                <a:lnTo>
                  <a:pt x="4450" y="0"/>
                </a:lnTo>
                <a:lnTo>
                  <a:pt x="0" y="4502"/>
                </a:lnTo>
                <a:lnTo>
                  <a:pt x="0" y="15612"/>
                </a:lnTo>
                <a:lnTo>
                  <a:pt x="445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0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bg object 192"/>
          <p:cNvSpPr/>
          <p:nvPr/>
        </p:nvSpPr>
        <p:spPr>
          <a:xfrm>
            <a:off x="7701248" y="6272652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58" y="0"/>
                </a:lnTo>
                <a:lnTo>
                  <a:pt x="0" y="5800"/>
                </a:lnTo>
                <a:lnTo>
                  <a:pt x="0" y="20093"/>
                </a:lnTo>
                <a:lnTo>
                  <a:pt x="5758" y="25904"/>
                </a:lnTo>
                <a:lnTo>
                  <a:pt x="19926" y="25904"/>
                </a:lnTo>
                <a:lnTo>
                  <a:pt x="25685" y="20093"/>
                </a:lnTo>
                <a:lnTo>
                  <a:pt x="25685" y="12952"/>
                </a:lnTo>
                <a:lnTo>
                  <a:pt x="25685" y="580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bg object 193"/>
          <p:cNvSpPr/>
          <p:nvPr/>
        </p:nvSpPr>
        <p:spPr>
          <a:xfrm>
            <a:off x="9721337" y="484351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bg object 194"/>
          <p:cNvSpPr/>
          <p:nvPr/>
        </p:nvSpPr>
        <p:spPr>
          <a:xfrm>
            <a:off x="8845036" y="499959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bg object 195"/>
          <p:cNvSpPr/>
          <p:nvPr/>
        </p:nvSpPr>
        <p:spPr>
          <a:xfrm>
            <a:off x="8809004" y="670894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bg object 196"/>
          <p:cNvSpPr/>
          <p:nvPr/>
        </p:nvSpPr>
        <p:spPr>
          <a:xfrm>
            <a:off x="9284948" y="407368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87"/>
                </a:lnTo>
                <a:lnTo>
                  <a:pt x="6114" y="27444"/>
                </a:lnTo>
                <a:lnTo>
                  <a:pt x="21088" y="27444"/>
                </a:lnTo>
                <a:lnTo>
                  <a:pt x="27203" y="21287"/>
                </a:lnTo>
                <a:lnTo>
                  <a:pt x="27203" y="13737"/>
                </a:lnTo>
                <a:lnTo>
                  <a:pt x="27203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bg object 197"/>
          <p:cNvSpPr/>
          <p:nvPr/>
        </p:nvSpPr>
        <p:spPr>
          <a:xfrm>
            <a:off x="9321276" y="386845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bg object 198"/>
          <p:cNvSpPr/>
          <p:nvPr/>
        </p:nvSpPr>
        <p:spPr>
          <a:xfrm>
            <a:off x="7894808" y="576581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bg object 199"/>
          <p:cNvSpPr/>
          <p:nvPr/>
        </p:nvSpPr>
        <p:spPr>
          <a:xfrm>
            <a:off x="5749881" y="5680124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4">
                <a:moveTo>
                  <a:pt x="9287" y="0"/>
                </a:moveTo>
                <a:lnTo>
                  <a:pt x="2711" y="0"/>
                </a:lnTo>
                <a:lnTo>
                  <a:pt x="0" y="2701"/>
                </a:lnTo>
                <a:lnTo>
                  <a:pt x="0" y="9329"/>
                </a:lnTo>
                <a:lnTo>
                  <a:pt x="2711" y="12041"/>
                </a:lnTo>
                <a:lnTo>
                  <a:pt x="9287" y="12041"/>
                </a:lnTo>
                <a:lnTo>
                  <a:pt x="11936" y="9329"/>
                </a:lnTo>
                <a:lnTo>
                  <a:pt x="11936" y="6031"/>
                </a:lnTo>
                <a:lnTo>
                  <a:pt x="11936" y="2701"/>
                </a:lnTo>
                <a:lnTo>
                  <a:pt x="928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bg object 200"/>
          <p:cNvSpPr/>
          <p:nvPr/>
        </p:nvSpPr>
        <p:spPr>
          <a:xfrm>
            <a:off x="6774745" y="457408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23" y="0"/>
                </a:moveTo>
                <a:lnTo>
                  <a:pt x="4177" y="0"/>
                </a:lnTo>
                <a:lnTo>
                  <a:pt x="0" y="4230"/>
                </a:lnTo>
                <a:lnTo>
                  <a:pt x="0" y="14659"/>
                </a:lnTo>
                <a:lnTo>
                  <a:pt x="4177" y="18889"/>
                </a:lnTo>
                <a:lnTo>
                  <a:pt x="14523" y="18889"/>
                </a:lnTo>
                <a:lnTo>
                  <a:pt x="18721" y="14659"/>
                </a:lnTo>
                <a:lnTo>
                  <a:pt x="18721" y="9444"/>
                </a:lnTo>
                <a:lnTo>
                  <a:pt x="18721" y="4230"/>
                </a:lnTo>
                <a:lnTo>
                  <a:pt x="14523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bg object 201"/>
          <p:cNvSpPr/>
          <p:nvPr/>
        </p:nvSpPr>
        <p:spPr>
          <a:xfrm>
            <a:off x="7691094" y="5376004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bg object 202"/>
          <p:cNvSpPr/>
          <p:nvPr/>
        </p:nvSpPr>
        <p:spPr>
          <a:xfrm>
            <a:off x="7847061" y="51590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bg object 203"/>
          <p:cNvSpPr/>
          <p:nvPr/>
        </p:nvSpPr>
        <p:spPr>
          <a:xfrm>
            <a:off x="9089028" y="515057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bg object 204"/>
          <p:cNvSpPr/>
          <p:nvPr/>
        </p:nvSpPr>
        <p:spPr>
          <a:xfrm>
            <a:off x="9422050" y="444785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bg object 205"/>
          <p:cNvSpPr/>
          <p:nvPr/>
        </p:nvSpPr>
        <p:spPr>
          <a:xfrm>
            <a:off x="7820993" y="464746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bg object 206"/>
          <p:cNvSpPr/>
          <p:nvPr/>
        </p:nvSpPr>
        <p:spPr>
          <a:xfrm>
            <a:off x="8731136" y="451500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bg object 207"/>
          <p:cNvSpPr/>
          <p:nvPr/>
        </p:nvSpPr>
        <p:spPr>
          <a:xfrm>
            <a:off x="8993102" y="43896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bg object 208"/>
          <p:cNvSpPr/>
          <p:nvPr/>
        </p:nvSpPr>
        <p:spPr>
          <a:xfrm>
            <a:off x="8594497" y="401312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bg object 209"/>
          <p:cNvSpPr/>
          <p:nvPr/>
        </p:nvSpPr>
        <p:spPr>
          <a:xfrm>
            <a:off x="9632701" y="403535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bg object 210"/>
          <p:cNvSpPr/>
          <p:nvPr/>
        </p:nvSpPr>
        <p:spPr>
          <a:xfrm>
            <a:off x="8512898" y="436779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bg object 211"/>
          <p:cNvSpPr/>
          <p:nvPr/>
        </p:nvSpPr>
        <p:spPr>
          <a:xfrm>
            <a:off x="8241026" y="378347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bg object 212"/>
          <p:cNvSpPr/>
          <p:nvPr/>
        </p:nvSpPr>
        <p:spPr>
          <a:xfrm>
            <a:off x="8128419" y="389008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bg object 213"/>
          <p:cNvSpPr/>
          <p:nvPr/>
        </p:nvSpPr>
        <p:spPr>
          <a:xfrm>
            <a:off x="8215942" y="323608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bg object 214"/>
          <p:cNvSpPr/>
          <p:nvPr/>
        </p:nvSpPr>
        <p:spPr>
          <a:xfrm>
            <a:off x="7351094" y="464593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bg object 215"/>
          <p:cNvSpPr/>
          <p:nvPr/>
        </p:nvSpPr>
        <p:spPr>
          <a:xfrm>
            <a:off x="6146929" y="463780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067"/>
                </a:lnTo>
                <a:lnTo>
                  <a:pt x="3162" y="14282"/>
                </a:lnTo>
                <a:lnTo>
                  <a:pt x="10963" y="14282"/>
                </a:lnTo>
                <a:lnTo>
                  <a:pt x="14125" y="11067"/>
                </a:lnTo>
                <a:lnTo>
                  <a:pt x="14125" y="7141"/>
                </a:lnTo>
                <a:lnTo>
                  <a:pt x="14125" y="319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bg object 216"/>
          <p:cNvSpPr/>
          <p:nvPr/>
        </p:nvSpPr>
        <p:spPr>
          <a:xfrm>
            <a:off x="6396496" y="431938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bg object 217"/>
          <p:cNvSpPr/>
          <p:nvPr/>
        </p:nvSpPr>
        <p:spPr>
          <a:xfrm>
            <a:off x="6484599" y="499546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bg object 218"/>
          <p:cNvSpPr/>
          <p:nvPr/>
        </p:nvSpPr>
        <p:spPr>
          <a:xfrm>
            <a:off x="6843972" y="551638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bg object 219"/>
          <p:cNvSpPr/>
          <p:nvPr/>
        </p:nvSpPr>
        <p:spPr>
          <a:xfrm>
            <a:off x="8210570" y="681438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bg object 220"/>
          <p:cNvSpPr/>
          <p:nvPr/>
        </p:nvSpPr>
        <p:spPr>
          <a:xfrm>
            <a:off x="9612586" y="374028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41" y="0"/>
                </a:moveTo>
                <a:lnTo>
                  <a:pt x="2314" y="0"/>
                </a:lnTo>
                <a:lnTo>
                  <a:pt x="0" y="2355"/>
                </a:lnTo>
                <a:lnTo>
                  <a:pt x="0" y="8114"/>
                </a:lnTo>
                <a:lnTo>
                  <a:pt x="2314" y="10470"/>
                </a:lnTo>
                <a:lnTo>
                  <a:pt x="8041" y="10470"/>
                </a:lnTo>
                <a:lnTo>
                  <a:pt x="10376" y="8114"/>
                </a:lnTo>
                <a:lnTo>
                  <a:pt x="10376" y="5235"/>
                </a:lnTo>
                <a:lnTo>
                  <a:pt x="1037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bg object 221"/>
          <p:cNvSpPr/>
          <p:nvPr/>
        </p:nvSpPr>
        <p:spPr>
          <a:xfrm>
            <a:off x="8639212" y="553230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bg object 222"/>
          <p:cNvSpPr/>
          <p:nvPr/>
        </p:nvSpPr>
        <p:spPr>
          <a:xfrm>
            <a:off x="9790915" y="365552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25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bg object 223"/>
          <p:cNvSpPr/>
          <p:nvPr/>
        </p:nvSpPr>
        <p:spPr>
          <a:xfrm>
            <a:off x="7347475" y="4161571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bg object 224"/>
          <p:cNvSpPr/>
          <p:nvPr/>
        </p:nvSpPr>
        <p:spPr>
          <a:xfrm>
            <a:off x="8589653" y="649760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bg object 225"/>
          <p:cNvSpPr/>
          <p:nvPr/>
        </p:nvSpPr>
        <p:spPr>
          <a:xfrm>
            <a:off x="9825035" y="5537678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79"/>
                </a:lnTo>
                <a:lnTo>
                  <a:pt x="4512" y="20334"/>
                </a:lnTo>
                <a:lnTo>
                  <a:pt x="15653" y="20334"/>
                </a:lnTo>
                <a:lnTo>
                  <a:pt x="20177" y="15779"/>
                </a:lnTo>
                <a:lnTo>
                  <a:pt x="20177" y="10146"/>
                </a:lnTo>
                <a:lnTo>
                  <a:pt x="20177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bg object 226"/>
          <p:cNvSpPr/>
          <p:nvPr/>
        </p:nvSpPr>
        <p:spPr>
          <a:xfrm>
            <a:off x="6475098" y="330179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9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87"/>
                </a:lnTo>
                <a:lnTo>
                  <a:pt x="6114" y="27444"/>
                </a:lnTo>
                <a:lnTo>
                  <a:pt x="21098" y="27444"/>
                </a:lnTo>
                <a:lnTo>
                  <a:pt x="27203" y="21287"/>
                </a:lnTo>
                <a:lnTo>
                  <a:pt x="27203" y="1373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07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bg object 227"/>
          <p:cNvSpPr/>
          <p:nvPr/>
        </p:nvSpPr>
        <p:spPr>
          <a:xfrm>
            <a:off x="6816188" y="411934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bg object 228"/>
          <p:cNvSpPr/>
          <p:nvPr/>
        </p:nvSpPr>
        <p:spPr>
          <a:xfrm>
            <a:off x="6607590" y="6327221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61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bg object 229"/>
          <p:cNvSpPr/>
          <p:nvPr/>
        </p:nvSpPr>
        <p:spPr>
          <a:xfrm>
            <a:off x="6839447" y="5911925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61" y="0"/>
                </a:lnTo>
                <a:lnTo>
                  <a:pt x="0" y="3078"/>
                </a:lnTo>
                <a:lnTo>
                  <a:pt x="0" y="10659"/>
                </a:lnTo>
                <a:lnTo>
                  <a:pt x="4261" y="13737"/>
                </a:lnTo>
                <a:lnTo>
                  <a:pt x="14711" y="13737"/>
                </a:lnTo>
                <a:lnTo>
                  <a:pt x="18952" y="10659"/>
                </a:lnTo>
                <a:lnTo>
                  <a:pt x="18952" y="6868"/>
                </a:lnTo>
                <a:lnTo>
                  <a:pt x="18952" y="307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bg object 230"/>
          <p:cNvSpPr/>
          <p:nvPr/>
        </p:nvSpPr>
        <p:spPr>
          <a:xfrm>
            <a:off x="6524303" y="620313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75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bg object 231"/>
          <p:cNvSpPr/>
          <p:nvPr/>
        </p:nvSpPr>
        <p:spPr>
          <a:xfrm>
            <a:off x="6562336" y="599155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bg object 232"/>
          <p:cNvSpPr/>
          <p:nvPr/>
        </p:nvSpPr>
        <p:spPr>
          <a:xfrm>
            <a:off x="6093976" y="6043102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5">
                <a:moveTo>
                  <a:pt x="14868" y="0"/>
                </a:moveTo>
                <a:lnTo>
                  <a:pt x="4282" y="0"/>
                </a:lnTo>
                <a:lnTo>
                  <a:pt x="0" y="4334"/>
                </a:lnTo>
                <a:lnTo>
                  <a:pt x="0" y="15004"/>
                </a:lnTo>
                <a:lnTo>
                  <a:pt x="4282" y="19318"/>
                </a:lnTo>
                <a:lnTo>
                  <a:pt x="14868" y="1931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bg object 233"/>
          <p:cNvSpPr/>
          <p:nvPr/>
        </p:nvSpPr>
        <p:spPr>
          <a:xfrm>
            <a:off x="8099689" y="370370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25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19"/>
                </a:lnTo>
                <a:lnTo>
                  <a:pt x="2921" y="13172"/>
                </a:lnTo>
                <a:lnTo>
                  <a:pt x="10125" y="13172"/>
                </a:lnTo>
                <a:lnTo>
                  <a:pt x="13046" y="10219"/>
                </a:lnTo>
                <a:lnTo>
                  <a:pt x="13046" y="6586"/>
                </a:lnTo>
                <a:lnTo>
                  <a:pt x="13046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bg object 234"/>
          <p:cNvSpPr/>
          <p:nvPr/>
        </p:nvSpPr>
        <p:spPr>
          <a:xfrm>
            <a:off x="6099116" y="5150211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84"/>
                </a:lnTo>
                <a:lnTo>
                  <a:pt x="6889" y="8984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bg object 235"/>
          <p:cNvSpPr/>
          <p:nvPr/>
        </p:nvSpPr>
        <p:spPr>
          <a:xfrm>
            <a:off x="7526967" y="546414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bg object 236"/>
          <p:cNvSpPr/>
          <p:nvPr/>
        </p:nvSpPr>
        <p:spPr>
          <a:xfrm>
            <a:off x="8360186" y="503661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bg object 237"/>
          <p:cNvSpPr/>
          <p:nvPr/>
        </p:nvSpPr>
        <p:spPr>
          <a:xfrm>
            <a:off x="5854017" y="6101253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5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402"/>
                </a:lnTo>
                <a:lnTo>
                  <a:pt x="3821" y="17256"/>
                </a:lnTo>
                <a:lnTo>
                  <a:pt x="13224" y="17256"/>
                </a:lnTo>
                <a:lnTo>
                  <a:pt x="17098" y="13402"/>
                </a:lnTo>
                <a:lnTo>
                  <a:pt x="17098" y="8617"/>
                </a:lnTo>
                <a:lnTo>
                  <a:pt x="1709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bg object 238"/>
          <p:cNvSpPr/>
          <p:nvPr/>
        </p:nvSpPr>
        <p:spPr>
          <a:xfrm>
            <a:off x="6069272" y="7033117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54" y="0"/>
                </a:lnTo>
                <a:lnTo>
                  <a:pt x="0" y="4617"/>
                </a:lnTo>
                <a:lnTo>
                  <a:pt x="0" y="15884"/>
                </a:lnTo>
                <a:lnTo>
                  <a:pt x="4554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bg object 239"/>
          <p:cNvSpPr/>
          <p:nvPr/>
        </p:nvSpPr>
        <p:spPr>
          <a:xfrm>
            <a:off x="8297189" y="491519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bg object 240"/>
          <p:cNvSpPr/>
          <p:nvPr/>
        </p:nvSpPr>
        <p:spPr>
          <a:xfrm>
            <a:off x="10331052" y="404851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8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8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8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bg object 241"/>
          <p:cNvSpPr/>
          <p:nvPr/>
        </p:nvSpPr>
        <p:spPr>
          <a:xfrm>
            <a:off x="10931118" y="54216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bg object 242"/>
          <p:cNvSpPr/>
          <p:nvPr/>
        </p:nvSpPr>
        <p:spPr>
          <a:xfrm>
            <a:off x="9597455" y="671988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bg object 243"/>
          <p:cNvSpPr/>
          <p:nvPr/>
        </p:nvSpPr>
        <p:spPr>
          <a:xfrm>
            <a:off x="10850080" y="52304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63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68"/>
                </a:lnTo>
                <a:lnTo>
                  <a:pt x="2848" y="12858"/>
                </a:lnTo>
                <a:lnTo>
                  <a:pt x="9863" y="12858"/>
                </a:lnTo>
                <a:lnTo>
                  <a:pt x="12722" y="9968"/>
                </a:lnTo>
                <a:lnTo>
                  <a:pt x="12722" y="6418"/>
                </a:lnTo>
                <a:lnTo>
                  <a:pt x="12722" y="288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bg object 244"/>
          <p:cNvSpPr/>
          <p:nvPr/>
        </p:nvSpPr>
        <p:spPr>
          <a:xfrm>
            <a:off x="5555389" y="424353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bg object 245"/>
          <p:cNvSpPr/>
          <p:nvPr/>
        </p:nvSpPr>
        <p:spPr>
          <a:xfrm>
            <a:off x="9622660" y="646674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bg object 246"/>
          <p:cNvSpPr/>
          <p:nvPr/>
        </p:nvSpPr>
        <p:spPr>
          <a:xfrm>
            <a:off x="10067681" y="698851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bg object 247"/>
          <p:cNvSpPr/>
          <p:nvPr/>
        </p:nvSpPr>
        <p:spPr>
          <a:xfrm>
            <a:off x="10535302" y="548383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38" y="0"/>
                </a:lnTo>
                <a:lnTo>
                  <a:pt x="0" y="3853"/>
                </a:lnTo>
                <a:lnTo>
                  <a:pt x="0" y="13277"/>
                </a:lnTo>
                <a:lnTo>
                  <a:pt x="3738" y="17109"/>
                </a:lnTo>
                <a:lnTo>
                  <a:pt x="13109" y="17109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bg object 248"/>
          <p:cNvSpPr/>
          <p:nvPr/>
        </p:nvSpPr>
        <p:spPr>
          <a:xfrm>
            <a:off x="9863352" y="582334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bg object 249"/>
          <p:cNvSpPr/>
          <p:nvPr/>
        </p:nvSpPr>
        <p:spPr>
          <a:xfrm>
            <a:off x="10487557" y="487708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89"/>
                </a:lnTo>
                <a:lnTo>
                  <a:pt x="2848" y="12921"/>
                </a:lnTo>
                <a:lnTo>
                  <a:pt x="9947" y="12921"/>
                </a:lnTo>
                <a:lnTo>
                  <a:pt x="12805" y="9989"/>
                </a:lnTo>
                <a:lnTo>
                  <a:pt x="12805" y="6439"/>
                </a:lnTo>
                <a:lnTo>
                  <a:pt x="12805" y="288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bg object 250"/>
          <p:cNvSpPr/>
          <p:nvPr/>
        </p:nvSpPr>
        <p:spPr>
          <a:xfrm>
            <a:off x="9866651" y="66177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bg object 251"/>
          <p:cNvSpPr/>
          <p:nvPr/>
        </p:nvSpPr>
        <p:spPr>
          <a:xfrm>
            <a:off x="5256104" y="384787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bg object 252"/>
          <p:cNvSpPr/>
          <p:nvPr/>
        </p:nvSpPr>
        <p:spPr>
          <a:xfrm>
            <a:off x="10461490" y="436550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bg object 253"/>
          <p:cNvSpPr/>
          <p:nvPr/>
        </p:nvSpPr>
        <p:spPr>
          <a:xfrm>
            <a:off x="9508758" y="598216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bg object 254"/>
          <p:cNvSpPr/>
          <p:nvPr/>
        </p:nvSpPr>
        <p:spPr>
          <a:xfrm>
            <a:off x="9770726" y="585681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bg object 255"/>
          <p:cNvSpPr/>
          <p:nvPr/>
        </p:nvSpPr>
        <p:spPr>
          <a:xfrm>
            <a:off x="5273007" y="234219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bg object 256"/>
          <p:cNvSpPr/>
          <p:nvPr/>
        </p:nvSpPr>
        <p:spPr>
          <a:xfrm>
            <a:off x="5485081" y="263846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bg object 257"/>
          <p:cNvSpPr/>
          <p:nvPr/>
        </p:nvSpPr>
        <p:spPr>
          <a:xfrm>
            <a:off x="9290522" y="583494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bg object 258"/>
          <p:cNvSpPr/>
          <p:nvPr/>
        </p:nvSpPr>
        <p:spPr>
          <a:xfrm>
            <a:off x="10881521" y="350150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bg object 259"/>
          <p:cNvSpPr/>
          <p:nvPr/>
        </p:nvSpPr>
        <p:spPr>
          <a:xfrm>
            <a:off x="10768914" y="360812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bg object 260"/>
          <p:cNvSpPr/>
          <p:nvPr/>
        </p:nvSpPr>
        <p:spPr>
          <a:xfrm>
            <a:off x="10856437" y="295411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42" y="2837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bg object 261"/>
          <p:cNvSpPr/>
          <p:nvPr/>
        </p:nvSpPr>
        <p:spPr>
          <a:xfrm>
            <a:off x="9416836" y="699945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bg object 262"/>
          <p:cNvSpPr/>
          <p:nvPr/>
        </p:nvSpPr>
        <p:spPr>
          <a:xfrm>
            <a:off x="5659088" y="493770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77" y="15769"/>
                </a:lnTo>
                <a:lnTo>
                  <a:pt x="20177" y="10135"/>
                </a:lnTo>
                <a:lnTo>
                  <a:pt x="20177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bg object 263"/>
          <p:cNvSpPr/>
          <p:nvPr/>
        </p:nvSpPr>
        <p:spPr>
          <a:xfrm>
            <a:off x="10167462" y="518217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bg object 264"/>
          <p:cNvSpPr/>
          <p:nvPr/>
        </p:nvSpPr>
        <p:spPr>
          <a:xfrm>
            <a:off x="11000691" y="475464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bg object 265"/>
          <p:cNvSpPr/>
          <p:nvPr/>
        </p:nvSpPr>
        <p:spPr>
          <a:xfrm>
            <a:off x="10937683" y="462237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2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2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bg object 266"/>
          <p:cNvSpPr/>
          <p:nvPr/>
        </p:nvSpPr>
        <p:spPr>
          <a:xfrm>
            <a:off x="5233100" y="238453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bg object 267"/>
          <p:cNvSpPr/>
          <p:nvPr/>
        </p:nvSpPr>
        <p:spPr>
          <a:xfrm>
            <a:off x="5770500" y="123118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bg object 268"/>
          <p:cNvSpPr/>
          <p:nvPr/>
        </p:nvSpPr>
        <p:spPr>
          <a:xfrm>
            <a:off x="5838311" y="2643998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bg object 269"/>
          <p:cNvSpPr/>
          <p:nvPr/>
        </p:nvSpPr>
        <p:spPr>
          <a:xfrm>
            <a:off x="5795706" y="97804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bg object 270"/>
          <p:cNvSpPr/>
          <p:nvPr/>
        </p:nvSpPr>
        <p:spPr>
          <a:xfrm>
            <a:off x="10607785" y="713079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71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71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7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bg object 271"/>
          <p:cNvSpPr/>
          <p:nvPr/>
        </p:nvSpPr>
        <p:spPr>
          <a:xfrm>
            <a:off x="10657399" y="638462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44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44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bg object 272"/>
          <p:cNvSpPr/>
          <p:nvPr/>
        </p:nvSpPr>
        <p:spPr>
          <a:xfrm>
            <a:off x="10533026" y="593228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bg object 273"/>
          <p:cNvSpPr/>
          <p:nvPr/>
        </p:nvSpPr>
        <p:spPr>
          <a:xfrm>
            <a:off x="5299815" y="51876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89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89" y="15570"/>
                </a:lnTo>
                <a:lnTo>
                  <a:pt x="15444" y="12083"/>
                </a:lnTo>
                <a:lnTo>
                  <a:pt x="15444" y="7779"/>
                </a:lnTo>
                <a:lnTo>
                  <a:pt x="15444" y="3476"/>
                </a:lnTo>
                <a:lnTo>
                  <a:pt x="1198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bg object 274"/>
          <p:cNvSpPr/>
          <p:nvPr/>
        </p:nvSpPr>
        <p:spPr>
          <a:xfrm>
            <a:off x="9436624" y="34346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bg object 275"/>
          <p:cNvSpPr/>
          <p:nvPr/>
        </p:nvSpPr>
        <p:spPr>
          <a:xfrm>
            <a:off x="10263747" y="240343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bg object 276"/>
          <p:cNvSpPr/>
          <p:nvPr/>
        </p:nvSpPr>
        <p:spPr>
          <a:xfrm>
            <a:off x="9599282" y="204169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84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84" y="15465"/>
                </a:lnTo>
                <a:lnTo>
                  <a:pt x="15318" y="11999"/>
                </a:lnTo>
                <a:lnTo>
                  <a:pt x="15318" y="7737"/>
                </a:lnTo>
                <a:lnTo>
                  <a:pt x="15318" y="3486"/>
                </a:lnTo>
                <a:lnTo>
                  <a:pt x="11884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bg object 277"/>
          <p:cNvSpPr/>
          <p:nvPr/>
        </p:nvSpPr>
        <p:spPr>
          <a:xfrm>
            <a:off x="6665755" y="287901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82" y="0"/>
                </a:moveTo>
                <a:lnTo>
                  <a:pt x="4125" y="0"/>
                </a:lnTo>
                <a:lnTo>
                  <a:pt x="0" y="4135"/>
                </a:lnTo>
                <a:lnTo>
                  <a:pt x="0" y="14334"/>
                </a:lnTo>
                <a:lnTo>
                  <a:pt x="4125" y="18491"/>
                </a:lnTo>
                <a:lnTo>
                  <a:pt x="14282" y="18491"/>
                </a:lnTo>
                <a:lnTo>
                  <a:pt x="18397" y="14334"/>
                </a:lnTo>
                <a:lnTo>
                  <a:pt x="18397" y="9245"/>
                </a:lnTo>
                <a:lnTo>
                  <a:pt x="18397" y="4135"/>
                </a:lnTo>
                <a:lnTo>
                  <a:pt x="1428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bg object 278"/>
          <p:cNvSpPr/>
          <p:nvPr/>
        </p:nvSpPr>
        <p:spPr>
          <a:xfrm>
            <a:off x="9965833" y="298375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bg object 279"/>
          <p:cNvSpPr/>
          <p:nvPr/>
        </p:nvSpPr>
        <p:spPr>
          <a:xfrm>
            <a:off x="5239766" y="471413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bg object 280"/>
          <p:cNvSpPr/>
          <p:nvPr/>
        </p:nvSpPr>
        <p:spPr>
          <a:xfrm>
            <a:off x="10539907" y="913095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14" y="0"/>
                </a:moveTo>
                <a:lnTo>
                  <a:pt x="4994" y="0"/>
                </a:lnTo>
                <a:lnTo>
                  <a:pt x="0" y="4994"/>
                </a:lnTo>
                <a:lnTo>
                  <a:pt x="0" y="17329"/>
                </a:lnTo>
                <a:lnTo>
                  <a:pt x="4994" y="22334"/>
                </a:lnTo>
                <a:lnTo>
                  <a:pt x="17214" y="22334"/>
                </a:lnTo>
                <a:lnTo>
                  <a:pt x="22156" y="17329"/>
                </a:lnTo>
                <a:lnTo>
                  <a:pt x="22156" y="11182"/>
                </a:lnTo>
                <a:lnTo>
                  <a:pt x="22156" y="4994"/>
                </a:lnTo>
                <a:lnTo>
                  <a:pt x="1721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bg object 281"/>
          <p:cNvSpPr/>
          <p:nvPr/>
        </p:nvSpPr>
        <p:spPr>
          <a:xfrm>
            <a:off x="10041822" y="3694087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96" y="0"/>
                </a:moveTo>
                <a:lnTo>
                  <a:pt x="7067" y="0"/>
                </a:lnTo>
                <a:lnTo>
                  <a:pt x="0" y="7151"/>
                </a:lnTo>
                <a:lnTo>
                  <a:pt x="0" y="24784"/>
                </a:lnTo>
                <a:lnTo>
                  <a:pt x="7067" y="31967"/>
                </a:lnTo>
                <a:lnTo>
                  <a:pt x="24596" y="31967"/>
                </a:lnTo>
                <a:lnTo>
                  <a:pt x="31695" y="24784"/>
                </a:lnTo>
                <a:lnTo>
                  <a:pt x="31695" y="15968"/>
                </a:lnTo>
                <a:lnTo>
                  <a:pt x="31695" y="7151"/>
                </a:lnTo>
                <a:lnTo>
                  <a:pt x="24596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bg object 282"/>
          <p:cNvSpPr/>
          <p:nvPr/>
        </p:nvSpPr>
        <p:spPr>
          <a:xfrm>
            <a:off x="5285142" y="17331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bg object 283"/>
          <p:cNvSpPr/>
          <p:nvPr/>
        </p:nvSpPr>
        <p:spPr>
          <a:xfrm>
            <a:off x="5714752" y="1990082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87"/>
                </a:lnTo>
                <a:lnTo>
                  <a:pt x="6125" y="27454"/>
                </a:lnTo>
                <a:lnTo>
                  <a:pt x="21098" y="27454"/>
                </a:lnTo>
                <a:lnTo>
                  <a:pt x="27213" y="21287"/>
                </a:lnTo>
                <a:lnTo>
                  <a:pt x="27213" y="13737"/>
                </a:lnTo>
                <a:lnTo>
                  <a:pt x="2721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bg object 284"/>
          <p:cNvSpPr/>
          <p:nvPr/>
        </p:nvSpPr>
        <p:spPr>
          <a:xfrm>
            <a:off x="6542209" y="8098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bg object 285"/>
          <p:cNvSpPr/>
          <p:nvPr/>
        </p:nvSpPr>
        <p:spPr>
          <a:xfrm>
            <a:off x="6461170" y="61868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bg object 286"/>
          <p:cNvSpPr/>
          <p:nvPr/>
        </p:nvSpPr>
        <p:spPr>
          <a:xfrm>
            <a:off x="6146394" y="87210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38" y="0"/>
                </a:lnTo>
                <a:lnTo>
                  <a:pt x="0" y="3853"/>
                </a:lnTo>
                <a:lnTo>
                  <a:pt x="0" y="13277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bg object 287"/>
          <p:cNvSpPr/>
          <p:nvPr/>
        </p:nvSpPr>
        <p:spPr>
          <a:xfrm>
            <a:off x="6829179" y="62510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bg object 288"/>
          <p:cNvSpPr/>
          <p:nvPr/>
        </p:nvSpPr>
        <p:spPr>
          <a:xfrm>
            <a:off x="6224794" y="569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02" y="0"/>
                </a:moveTo>
                <a:lnTo>
                  <a:pt x="2701" y="0"/>
                </a:lnTo>
                <a:lnTo>
                  <a:pt x="0" y="2732"/>
                </a:lnTo>
                <a:lnTo>
                  <a:pt x="0" y="9444"/>
                </a:lnTo>
                <a:lnTo>
                  <a:pt x="2701" y="12188"/>
                </a:lnTo>
                <a:lnTo>
                  <a:pt x="9402" y="12188"/>
                </a:lnTo>
                <a:lnTo>
                  <a:pt x="12125" y="9444"/>
                </a:lnTo>
                <a:lnTo>
                  <a:pt x="12125" y="6083"/>
                </a:lnTo>
                <a:lnTo>
                  <a:pt x="12125" y="2732"/>
                </a:lnTo>
                <a:lnTo>
                  <a:pt x="940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bg object 289"/>
          <p:cNvSpPr/>
          <p:nvPr/>
        </p:nvSpPr>
        <p:spPr>
          <a:xfrm>
            <a:off x="5740814" y="271673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bg object 290"/>
          <p:cNvSpPr/>
          <p:nvPr/>
        </p:nvSpPr>
        <p:spPr>
          <a:xfrm>
            <a:off x="5628209" y="282334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bg object 291"/>
          <p:cNvSpPr/>
          <p:nvPr/>
        </p:nvSpPr>
        <p:spPr>
          <a:xfrm>
            <a:off x="5785643" y="41695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bg object 292"/>
          <p:cNvSpPr/>
          <p:nvPr/>
        </p:nvSpPr>
        <p:spPr>
          <a:xfrm>
            <a:off x="5751088" y="178485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bg object 293"/>
          <p:cNvSpPr/>
          <p:nvPr/>
        </p:nvSpPr>
        <p:spPr>
          <a:xfrm>
            <a:off x="5260509" y="15361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38" y="0"/>
                </a:lnTo>
                <a:lnTo>
                  <a:pt x="0" y="3853"/>
                </a:lnTo>
                <a:lnTo>
                  <a:pt x="0" y="13277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bg object 294"/>
          <p:cNvSpPr/>
          <p:nvPr/>
        </p:nvSpPr>
        <p:spPr>
          <a:xfrm>
            <a:off x="11018780" y="115278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5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5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5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bg object 295"/>
          <p:cNvSpPr/>
          <p:nvPr/>
        </p:nvSpPr>
        <p:spPr>
          <a:xfrm>
            <a:off x="10235029" y="288160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bg object 296"/>
          <p:cNvSpPr/>
          <p:nvPr/>
        </p:nvSpPr>
        <p:spPr>
          <a:xfrm>
            <a:off x="10171661" y="129316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bg object 297"/>
          <p:cNvSpPr/>
          <p:nvPr/>
        </p:nvSpPr>
        <p:spPr>
          <a:xfrm>
            <a:off x="5576275" y="1202192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bg object 298"/>
          <p:cNvSpPr/>
          <p:nvPr/>
        </p:nvSpPr>
        <p:spPr>
          <a:xfrm>
            <a:off x="9785214" y="326332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bg object 299"/>
          <p:cNvSpPr/>
          <p:nvPr/>
        </p:nvSpPr>
        <p:spPr>
          <a:xfrm>
            <a:off x="5394595" y="18459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25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bg object 300"/>
          <p:cNvSpPr/>
          <p:nvPr/>
        </p:nvSpPr>
        <p:spPr>
          <a:xfrm>
            <a:off x="9735657" y="422863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bg object 301"/>
          <p:cNvSpPr/>
          <p:nvPr/>
        </p:nvSpPr>
        <p:spPr>
          <a:xfrm>
            <a:off x="9935278" y="210400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bg object 302"/>
          <p:cNvSpPr/>
          <p:nvPr/>
        </p:nvSpPr>
        <p:spPr>
          <a:xfrm>
            <a:off x="10167135" y="168870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61" y="0"/>
                </a:lnTo>
                <a:lnTo>
                  <a:pt x="0" y="3078"/>
                </a:lnTo>
                <a:lnTo>
                  <a:pt x="0" y="10659"/>
                </a:lnTo>
                <a:lnTo>
                  <a:pt x="4261" y="13737"/>
                </a:lnTo>
                <a:lnTo>
                  <a:pt x="14711" y="13737"/>
                </a:lnTo>
                <a:lnTo>
                  <a:pt x="18952" y="10659"/>
                </a:lnTo>
                <a:lnTo>
                  <a:pt x="18952" y="6868"/>
                </a:lnTo>
                <a:lnTo>
                  <a:pt x="18952" y="307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bg object 303"/>
          <p:cNvSpPr/>
          <p:nvPr/>
        </p:nvSpPr>
        <p:spPr>
          <a:xfrm>
            <a:off x="9851990" y="1979917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75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bg object 304"/>
          <p:cNvSpPr/>
          <p:nvPr/>
        </p:nvSpPr>
        <p:spPr>
          <a:xfrm>
            <a:off x="9890014" y="1768333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bg object 305"/>
          <p:cNvSpPr/>
          <p:nvPr/>
        </p:nvSpPr>
        <p:spPr>
          <a:xfrm>
            <a:off x="9421665" y="1819880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82" y="0"/>
                </a:lnTo>
                <a:lnTo>
                  <a:pt x="0" y="4334"/>
                </a:lnTo>
                <a:lnTo>
                  <a:pt x="0" y="15004"/>
                </a:lnTo>
                <a:lnTo>
                  <a:pt x="4282" y="19318"/>
                </a:lnTo>
                <a:lnTo>
                  <a:pt x="14868" y="1931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bg object 306"/>
          <p:cNvSpPr/>
          <p:nvPr/>
        </p:nvSpPr>
        <p:spPr>
          <a:xfrm>
            <a:off x="10491484" y="30090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25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61"/>
                </a:lnTo>
                <a:lnTo>
                  <a:pt x="10125" y="13161"/>
                </a:lnTo>
                <a:lnTo>
                  <a:pt x="13046" y="10209"/>
                </a:lnTo>
                <a:lnTo>
                  <a:pt x="13046" y="6575"/>
                </a:lnTo>
                <a:lnTo>
                  <a:pt x="13046" y="294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bg object 307"/>
          <p:cNvSpPr/>
          <p:nvPr/>
        </p:nvSpPr>
        <p:spPr>
          <a:xfrm>
            <a:off x="9426805" y="926989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84"/>
                </a:lnTo>
                <a:lnTo>
                  <a:pt x="6889" y="8984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bg object 308"/>
          <p:cNvSpPr/>
          <p:nvPr/>
        </p:nvSpPr>
        <p:spPr>
          <a:xfrm>
            <a:off x="10854656" y="124092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bg object 309"/>
          <p:cNvSpPr/>
          <p:nvPr/>
        </p:nvSpPr>
        <p:spPr>
          <a:xfrm>
            <a:off x="9396949" y="2809896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5">
                <a:moveTo>
                  <a:pt x="1575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91"/>
                </a:lnTo>
                <a:lnTo>
                  <a:pt x="15758" y="20491"/>
                </a:lnTo>
                <a:lnTo>
                  <a:pt x="20282" y="15884"/>
                </a:lnTo>
                <a:lnTo>
                  <a:pt x="20282" y="10250"/>
                </a:lnTo>
                <a:lnTo>
                  <a:pt x="20282" y="4617"/>
                </a:lnTo>
                <a:lnTo>
                  <a:pt x="1575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bg object 310"/>
          <p:cNvSpPr/>
          <p:nvPr/>
        </p:nvSpPr>
        <p:spPr>
          <a:xfrm>
            <a:off x="9297858" y="43805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66" y="18680"/>
                </a:lnTo>
                <a:lnTo>
                  <a:pt x="18512" y="14481"/>
                </a:lnTo>
                <a:lnTo>
                  <a:pt x="18512" y="9340"/>
                </a:lnTo>
                <a:lnTo>
                  <a:pt x="1851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bg object 311"/>
          <p:cNvSpPr/>
          <p:nvPr/>
        </p:nvSpPr>
        <p:spPr>
          <a:xfrm>
            <a:off x="7738035" y="118203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bg object 312"/>
          <p:cNvSpPr/>
          <p:nvPr/>
        </p:nvSpPr>
        <p:spPr>
          <a:xfrm>
            <a:off x="9657953" y="9465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bg object 313"/>
          <p:cNvSpPr/>
          <p:nvPr/>
        </p:nvSpPr>
        <p:spPr>
          <a:xfrm>
            <a:off x="8685731" y="108099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bg object 314"/>
          <p:cNvSpPr/>
          <p:nvPr/>
        </p:nvSpPr>
        <p:spPr>
          <a:xfrm>
            <a:off x="8208260" y="145066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bg object 315"/>
          <p:cNvSpPr/>
          <p:nvPr/>
        </p:nvSpPr>
        <p:spPr>
          <a:xfrm>
            <a:off x="9097224" y="329020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bg object 316"/>
          <p:cNvSpPr/>
          <p:nvPr/>
        </p:nvSpPr>
        <p:spPr>
          <a:xfrm>
            <a:off x="8007231" y="107987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bg object 317"/>
          <p:cNvSpPr/>
          <p:nvPr/>
        </p:nvSpPr>
        <p:spPr>
          <a:xfrm>
            <a:off x="7649338" y="44430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bg object 318"/>
          <p:cNvSpPr/>
          <p:nvPr/>
        </p:nvSpPr>
        <p:spPr>
          <a:xfrm>
            <a:off x="7911314" y="31895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86"/>
                </a:lnTo>
                <a:lnTo>
                  <a:pt x="21831" y="2838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bg object 319"/>
          <p:cNvSpPr/>
          <p:nvPr/>
        </p:nvSpPr>
        <p:spPr>
          <a:xfrm>
            <a:off x="10436523" y="356596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bg object 320"/>
          <p:cNvSpPr/>
          <p:nvPr/>
        </p:nvSpPr>
        <p:spPr>
          <a:xfrm>
            <a:off x="7557414" y="146160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bg object 321"/>
          <p:cNvSpPr/>
          <p:nvPr/>
        </p:nvSpPr>
        <p:spPr>
          <a:xfrm>
            <a:off x="9761651" y="78882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77" y="15769"/>
                </a:lnTo>
                <a:lnTo>
                  <a:pt x="20177" y="10135"/>
                </a:lnTo>
                <a:lnTo>
                  <a:pt x="20177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bg object 322"/>
          <p:cNvSpPr/>
          <p:nvPr/>
        </p:nvSpPr>
        <p:spPr>
          <a:xfrm>
            <a:off x="7467060" y="28321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78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130"/>
                </a:lnTo>
                <a:lnTo>
                  <a:pt x="3162" y="14345"/>
                </a:lnTo>
                <a:lnTo>
                  <a:pt x="11078" y="14345"/>
                </a:lnTo>
                <a:lnTo>
                  <a:pt x="14261" y="11130"/>
                </a:lnTo>
                <a:lnTo>
                  <a:pt x="14261" y="7162"/>
                </a:lnTo>
                <a:lnTo>
                  <a:pt x="14261" y="3193"/>
                </a:lnTo>
                <a:lnTo>
                  <a:pt x="1107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bg object 323"/>
          <p:cNvSpPr/>
          <p:nvPr/>
        </p:nvSpPr>
        <p:spPr>
          <a:xfrm>
            <a:off x="8495511" y="274704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bg object 324"/>
          <p:cNvSpPr/>
          <p:nvPr/>
        </p:nvSpPr>
        <p:spPr>
          <a:xfrm>
            <a:off x="8414473" y="255583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bg object 325"/>
          <p:cNvSpPr/>
          <p:nvPr/>
        </p:nvSpPr>
        <p:spPr>
          <a:xfrm>
            <a:off x="9081769" y="295791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bg object 326"/>
          <p:cNvSpPr/>
          <p:nvPr/>
        </p:nvSpPr>
        <p:spPr>
          <a:xfrm>
            <a:off x="8099700" y="280925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38" y="0"/>
                </a:lnTo>
                <a:lnTo>
                  <a:pt x="0" y="3853"/>
                </a:lnTo>
                <a:lnTo>
                  <a:pt x="0" y="13277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bg object 327"/>
          <p:cNvSpPr/>
          <p:nvPr/>
        </p:nvSpPr>
        <p:spPr>
          <a:xfrm>
            <a:off x="8782482" y="256225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bg object 328"/>
          <p:cNvSpPr/>
          <p:nvPr/>
        </p:nvSpPr>
        <p:spPr>
          <a:xfrm>
            <a:off x="7731857" y="250758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502"/>
                </a:lnTo>
                <a:lnTo>
                  <a:pt x="11141" y="14502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bg object 329"/>
          <p:cNvSpPr/>
          <p:nvPr/>
        </p:nvSpPr>
        <p:spPr>
          <a:xfrm>
            <a:off x="8399773" y="176424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bg object 330"/>
          <p:cNvSpPr/>
          <p:nvPr/>
        </p:nvSpPr>
        <p:spPr>
          <a:xfrm>
            <a:off x="9947397" y="63521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bg object 331"/>
          <p:cNvSpPr/>
          <p:nvPr/>
        </p:nvSpPr>
        <p:spPr>
          <a:xfrm>
            <a:off x="9004981" y="202370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bg object 332"/>
          <p:cNvSpPr/>
          <p:nvPr/>
        </p:nvSpPr>
        <p:spPr>
          <a:xfrm>
            <a:off x="9972602" y="38206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067"/>
                </a:lnTo>
                <a:lnTo>
                  <a:pt x="3162" y="14282"/>
                </a:lnTo>
                <a:lnTo>
                  <a:pt x="10963" y="14282"/>
                </a:lnTo>
                <a:lnTo>
                  <a:pt x="14125" y="11067"/>
                </a:lnTo>
                <a:lnTo>
                  <a:pt x="14125" y="7141"/>
                </a:lnTo>
                <a:lnTo>
                  <a:pt x="14125" y="319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bg object 333"/>
          <p:cNvSpPr/>
          <p:nvPr/>
        </p:nvSpPr>
        <p:spPr>
          <a:xfrm>
            <a:off x="9198179" y="121121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bg object 334"/>
          <p:cNvSpPr/>
          <p:nvPr/>
        </p:nvSpPr>
        <p:spPr>
          <a:xfrm>
            <a:off x="8748362" y="159294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bg object 335"/>
          <p:cNvSpPr/>
          <p:nvPr/>
        </p:nvSpPr>
        <p:spPr>
          <a:xfrm>
            <a:off x="8797988" y="84676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13" y="0"/>
                </a:lnTo>
                <a:lnTo>
                  <a:pt x="0" y="3455"/>
                </a:lnTo>
                <a:lnTo>
                  <a:pt x="0" y="12041"/>
                </a:lnTo>
                <a:lnTo>
                  <a:pt x="341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bg object 336"/>
          <p:cNvSpPr/>
          <p:nvPr/>
        </p:nvSpPr>
        <p:spPr>
          <a:xfrm>
            <a:off x="8015427" y="217088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bg object 337"/>
          <p:cNvSpPr/>
          <p:nvPr/>
        </p:nvSpPr>
        <p:spPr>
          <a:xfrm>
            <a:off x="6025021" y="225510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bg object 338"/>
          <p:cNvSpPr/>
          <p:nvPr/>
        </p:nvSpPr>
        <p:spPr>
          <a:xfrm>
            <a:off x="5936388" y="144694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bg object 339"/>
          <p:cNvSpPr/>
          <p:nvPr/>
        </p:nvSpPr>
        <p:spPr>
          <a:xfrm>
            <a:off x="6634738" y="146010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bg object 340"/>
          <p:cNvSpPr/>
          <p:nvPr/>
        </p:nvSpPr>
        <p:spPr>
          <a:xfrm>
            <a:off x="7234801" y="28332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bg object 341"/>
          <p:cNvSpPr/>
          <p:nvPr/>
        </p:nvSpPr>
        <p:spPr>
          <a:xfrm>
            <a:off x="7460962" y="338749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7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76" y="18680"/>
                </a:lnTo>
                <a:lnTo>
                  <a:pt x="18512" y="14481"/>
                </a:lnTo>
                <a:lnTo>
                  <a:pt x="18512" y="9340"/>
                </a:lnTo>
                <a:lnTo>
                  <a:pt x="18512" y="4177"/>
                </a:lnTo>
                <a:lnTo>
                  <a:pt x="1437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bg object 342"/>
          <p:cNvSpPr/>
          <p:nvPr/>
        </p:nvSpPr>
        <p:spPr>
          <a:xfrm>
            <a:off x="5901141" y="413147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40"/>
                </a:lnTo>
                <a:lnTo>
                  <a:pt x="18659" y="24240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bg object 343"/>
          <p:cNvSpPr/>
          <p:nvPr/>
        </p:nvSpPr>
        <p:spPr>
          <a:xfrm>
            <a:off x="7153764" y="26420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bg object 344"/>
          <p:cNvSpPr/>
          <p:nvPr/>
        </p:nvSpPr>
        <p:spPr>
          <a:xfrm>
            <a:off x="5926347" y="387832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06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67"/>
                </a:lnTo>
                <a:lnTo>
                  <a:pt x="14125" y="7141"/>
                </a:lnTo>
                <a:lnTo>
                  <a:pt x="14125" y="319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bg object 345"/>
          <p:cNvSpPr/>
          <p:nvPr/>
        </p:nvSpPr>
        <p:spPr>
          <a:xfrm>
            <a:off x="6838987" y="289544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bg object 346"/>
          <p:cNvSpPr/>
          <p:nvPr/>
        </p:nvSpPr>
        <p:spPr>
          <a:xfrm>
            <a:off x="6167046" y="323493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88"/>
                </a:lnTo>
                <a:lnTo>
                  <a:pt x="5141" y="23193"/>
                </a:lnTo>
                <a:lnTo>
                  <a:pt x="17842" y="23193"/>
                </a:lnTo>
                <a:lnTo>
                  <a:pt x="22983" y="17988"/>
                </a:lnTo>
                <a:lnTo>
                  <a:pt x="22983" y="11612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bg object 347"/>
          <p:cNvSpPr/>
          <p:nvPr/>
        </p:nvSpPr>
        <p:spPr>
          <a:xfrm>
            <a:off x="6791243" y="22886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89"/>
                </a:lnTo>
                <a:lnTo>
                  <a:pt x="2848" y="12921"/>
                </a:lnTo>
                <a:lnTo>
                  <a:pt x="9947" y="12921"/>
                </a:lnTo>
                <a:lnTo>
                  <a:pt x="12805" y="9989"/>
                </a:lnTo>
                <a:lnTo>
                  <a:pt x="12805" y="6439"/>
                </a:lnTo>
                <a:lnTo>
                  <a:pt x="12805" y="288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bg object 348"/>
          <p:cNvSpPr/>
          <p:nvPr/>
        </p:nvSpPr>
        <p:spPr>
          <a:xfrm>
            <a:off x="6170337" y="402931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bg object 349"/>
          <p:cNvSpPr/>
          <p:nvPr/>
        </p:nvSpPr>
        <p:spPr>
          <a:xfrm>
            <a:off x="6754490" y="178786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bg object 350"/>
          <p:cNvSpPr/>
          <p:nvPr/>
        </p:nvSpPr>
        <p:spPr>
          <a:xfrm>
            <a:off x="5812445" y="339375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27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bg object 351"/>
          <p:cNvSpPr/>
          <p:nvPr/>
        </p:nvSpPr>
        <p:spPr>
          <a:xfrm>
            <a:off x="7185206" y="91310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bg object 352"/>
          <p:cNvSpPr/>
          <p:nvPr/>
        </p:nvSpPr>
        <p:spPr>
          <a:xfrm>
            <a:off x="7072600" y="101971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bg object 353"/>
          <p:cNvSpPr/>
          <p:nvPr/>
        </p:nvSpPr>
        <p:spPr>
          <a:xfrm>
            <a:off x="7160123" y="36570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42" y="2837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bg object 354"/>
          <p:cNvSpPr/>
          <p:nvPr/>
        </p:nvSpPr>
        <p:spPr>
          <a:xfrm>
            <a:off x="6471148" y="259376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bg object 355"/>
          <p:cNvSpPr/>
          <p:nvPr/>
        </p:nvSpPr>
        <p:spPr>
          <a:xfrm>
            <a:off x="7304368" y="216623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bg object 356"/>
          <p:cNvSpPr/>
          <p:nvPr/>
        </p:nvSpPr>
        <p:spPr>
          <a:xfrm>
            <a:off x="7241370" y="204482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2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2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bg object 357"/>
          <p:cNvSpPr/>
          <p:nvPr/>
        </p:nvSpPr>
        <p:spPr>
          <a:xfrm>
            <a:off x="7361285" y="41606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bg object 358"/>
          <p:cNvSpPr/>
          <p:nvPr/>
        </p:nvSpPr>
        <p:spPr>
          <a:xfrm>
            <a:off x="6961096" y="379621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13" y="0"/>
                </a:lnTo>
                <a:lnTo>
                  <a:pt x="0" y="3455"/>
                </a:lnTo>
                <a:lnTo>
                  <a:pt x="0" y="12041"/>
                </a:lnTo>
                <a:lnTo>
                  <a:pt x="341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bg object 359"/>
          <p:cNvSpPr/>
          <p:nvPr/>
        </p:nvSpPr>
        <p:spPr>
          <a:xfrm>
            <a:off x="6836711" y="334387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2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2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bg object 360"/>
          <p:cNvSpPr/>
          <p:nvPr/>
        </p:nvSpPr>
        <p:spPr>
          <a:xfrm>
            <a:off x="1246914" y="855314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8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8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8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bg object 361"/>
          <p:cNvSpPr/>
          <p:nvPr/>
        </p:nvSpPr>
        <p:spPr>
          <a:xfrm>
            <a:off x="1490469" y="1035360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89" y="0"/>
                </a:moveTo>
                <a:lnTo>
                  <a:pt x="3455" y="0"/>
                </a:lnTo>
                <a:lnTo>
                  <a:pt x="0" y="3486"/>
                </a:lnTo>
                <a:lnTo>
                  <a:pt x="0" y="12093"/>
                </a:lnTo>
                <a:lnTo>
                  <a:pt x="3455" y="15580"/>
                </a:lnTo>
                <a:lnTo>
                  <a:pt x="11989" y="15580"/>
                </a:lnTo>
                <a:lnTo>
                  <a:pt x="15444" y="12093"/>
                </a:lnTo>
                <a:lnTo>
                  <a:pt x="15444" y="7790"/>
                </a:lnTo>
                <a:lnTo>
                  <a:pt x="15444" y="3486"/>
                </a:lnTo>
                <a:lnTo>
                  <a:pt x="1198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bg object 362"/>
          <p:cNvSpPr/>
          <p:nvPr/>
        </p:nvSpPr>
        <p:spPr>
          <a:xfrm>
            <a:off x="1846979" y="99262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bg object 363"/>
          <p:cNvSpPr/>
          <p:nvPr/>
        </p:nvSpPr>
        <p:spPr>
          <a:xfrm>
            <a:off x="492419" y="1084932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bg object 364"/>
          <p:cNvSpPr/>
          <p:nvPr/>
        </p:nvSpPr>
        <p:spPr>
          <a:xfrm>
            <a:off x="2376190" y="947540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bg object 365"/>
          <p:cNvSpPr/>
          <p:nvPr/>
        </p:nvSpPr>
        <p:spPr>
          <a:xfrm>
            <a:off x="1430420" y="10306271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bg object 366"/>
          <p:cNvSpPr/>
          <p:nvPr/>
        </p:nvSpPr>
        <p:spPr>
          <a:xfrm>
            <a:off x="768578" y="9358985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14" y="0"/>
                </a:moveTo>
                <a:lnTo>
                  <a:pt x="4994" y="0"/>
                </a:lnTo>
                <a:lnTo>
                  <a:pt x="0" y="4994"/>
                </a:lnTo>
                <a:lnTo>
                  <a:pt x="0" y="17329"/>
                </a:lnTo>
                <a:lnTo>
                  <a:pt x="4994" y="22334"/>
                </a:lnTo>
                <a:lnTo>
                  <a:pt x="17214" y="22334"/>
                </a:lnTo>
                <a:lnTo>
                  <a:pt x="22156" y="17329"/>
                </a:lnTo>
                <a:lnTo>
                  <a:pt x="22156" y="11182"/>
                </a:lnTo>
                <a:lnTo>
                  <a:pt x="22156" y="4994"/>
                </a:lnTo>
                <a:lnTo>
                  <a:pt x="1721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bg object 367"/>
          <p:cNvSpPr/>
          <p:nvPr/>
        </p:nvSpPr>
        <p:spPr>
          <a:xfrm>
            <a:off x="2452190" y="1018573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bg object 368"/>
          <p:cNvSpPr/>
          <p:nvPr/>
        </p:nvSpPr>
        <p:spPr>
          <a:xfrm>
            <a:off x="1475796" y="100081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68"/>
                </a:lnTo>
                <a:lnTo>
                  <a:pt x="2848" y="12858"/>
                </a:lnTo>
                <a:lnTo>
                  <a:pt x="9863" y="12858"/>
                </a:lnTo>
                <a:lnTo>
                  <a:pt x="12722" y="9968"/>
                </a:lnTo>
                <a:lnTo>
                  <a:pt x="12722" y="6418"/>
                </a:lnTo>
                <a:lnTo>
                  <a:pt x="12722" y="288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bg object 369"/>
          <p:cNvSpPr/>
          <p:nvPr/>
        </p:nvSpPr>
        <p:spPr>
          <a:xfrm>
            <a:off x="1257606" y="1049532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58" y="0"/>
                </a:lnTo>
                <a:lnTo>
                  <a:pt x="0" y="5800"/>
                </a:lnTo>
                <a:lnTo>
                  <a:pt x="0" y="20093"/>
                </a:lnTo>
                <a:lnTo>
                  <a:pt x="5758" y="25904"/>
                </a:lnTo>
                <a:lnTo>
                  <a:pt x="19926" y="25904"/>
                </a:lnTo>
                <a:lnTo>
                  <a:pt x="25685" y="20093"/>
                </a:lnTo>
                <a:lnTo>
                  <a:pt x="25685" y="12952"/>
                </a:lnTo>
                <a:lnTo>
                  <a:pt x="25685" y="580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bg object 370"/>
          <p:cNvSpPr/>
          <p:nvPr/>
        </p:nvSpPr>
        <p:spPr>
          <a:xfrm>
            <a:off x="3277694" y="906618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bg object 371"/>
          <p:cNvSpPr/>
          <p:nvPr/>
        </p:nvSpPr>
        <p:spPr>
          <a:xfrm>
            <a:off x="2401396" y="922225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06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67"/>
                </a:lnTo>
                <a:lnTo>
                  <a:pt x="14125" y="7141"/>
                </a:lnTo>
                <a:lnTo>
                  <a:pt x="14125" y="319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bg object 372"/>
          <p:cNvSpPr/>
          <p:nvPr/>
        </p:nvSpPr>
        <p:spPr>
          <a:xfrm>
            <a:off x="2365373" y="1093161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bg object 373"/>
          <p:cNvSpPr/>
          <p:nvPr/>
        </p:nvSpPr>
        <p:spPr>
          <a:xfrm>
            <a:off x="2841307" y="829635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9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87"/>
                </a:lnTo>
                <a:lnTo>
                  <a:pt x="6114" y="27454"/>
                </a:lnTo>
                <a:lnTo>
                  <a:pt x="21098" y="27454"/>
                </a:lnTo>
                <a:lnTo>
                  <a:pt x="27203" y="21287"/>
                </a:lnTo>
                <a:lnTo>
                  <a:pt x="27203" y="1373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bg object 374"/>
          <p:cNvSpPr/>
          <p:nvPr/>
        </p:nvSpPr>
        <p:spPr>
          <a:xfrm>
            <a:off x="2877635" y="809112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bg object 375"/>
          <p:cNvSpPr/>
          <p:nvPr/>
        </p:nvSpPr>
        <p:spPr>
          <a:xfrm>
            <a:off x="1451164" y="998848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bg object 376"/>
          <p:cNvSpPr/>
          <p:nvPr/>
        </p:nvSpPr>
        <p:spPr>
          <a:xfrm>
            <a:off x="331105" y="879675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23" y="0"/>
                </a:moveTo>
                <a:lnTo>
                  <a:pt x="4177" y="0"/>
                </a:lnTo>
                <a:lnTo>
                  <a:pt x="0" y="4230"/>
                </a:lnTo>
                <a:lnTo>
                  <a:pt x="0" y="14659"/>
                </a:lnTo>
                <a:lnTo>
                  <a:pt x="4177" y="18889"/>
                </a:lnTo>
                <a:lnTo>
                  <a:pt x="14523" y="18889"/>
                </a:lnTo>
                <a:lnTo>
                  <a:pt x="18721" y="14659"/>
                </a:lnTo>
                <a:lnTo>
                  <a:pt x="18721" y="9444"/>
                </a:lnTo>
                <a:lnTo>
                  <a:pt x="18721" y="4230"/>
                </a:lnTo>
                <a:lnTo>
                  <a:pt x="14523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bg object 377"/>
          <p:cNvSpPr/>
          <p:nvPr/>
        </p:nvSpPr>
        <p:spPr>
          <a:xfrm>
            <a:off x="1247452" y="959867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5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5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5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bg object 378"/>
          <p:cNvSpPr/>
          <p:nvPr/>
        </p:nvSpPr>
        <p:spPr>
          <a:xfrm>
            <a:off x="1403420" y="938172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89"/>
                </a:lnTo>
                <a:lnTo>
                  <a:pt x="2848" y="12921"/>
                </a:lnTo>
                <a:lnTo>
                  <a:pt x="9947" y="12921"/>
                </a:lnTo>
                <a:lnTo>
                  <a:pt x="12805" y="9989"/>
                </a:lnTo>
                <a:lnTo>
                  <a:pt x="12805" y="6439"/>
                </a:lnTo>
                <a:lnTo>
                  <a:pt x="12805" y="288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bg object 379"/>
          <p:cNvSpPr/>
          <p:nvPr/>
        </p:nvSpPr>
        <p:spPr>
          <a:xfrm>
            <a:off x="2645388" y="937324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bg object 380"/>
          <p:cNvSpPr/>
          <p:nvPr/>
        </p:nvSpPr>
        <p:spPr>
          <a:xfrm>
            <a:off x="2978409" y="867052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bg object 381"/>
          <p:cNvSpPr/>
          <p:nvPr/>
        </p:nvSpPr>
        <p:spPr>
          <a:xfrm>
            <a:off x="1377351" y="887013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bg object 382"/>
          <p:cNvSpPr/>
          <p:nvPr/>
        </p:nvSpPr>
        <p:spPr>
          <a:xfrm>
            <a:off x="2287493" y="873767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bg object 383"/>
          <p:cNvSpPr/>
          <p:nvPr/>
        </p:nvSpPr>
        <p:spPr>
          <a:xfrm>
            <a:off x="2549458" y="861232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bg object 384"/>
          <p:cNvSpPr/>
          <p:nvPr/>
        </p:nvSpPr>
        <p:spPr>
          <a:xfrm>
            <a:off x="2150855" y="823579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bg object 385"/>
          <p:cNvSpPr/>
          <p:nvPr/>
        </p:nvSpPr>
        <p:spPr>
          <a:xfrm>
            <a:off x="3189059" y="825802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bg object 386"/>
          <p:cNvSpPr/>
          <p:nvPr/>
        </p:nvSpPr>
        <p:spPr>
          <a:xfrm>
            <a:off x="2069257" y="859046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bg object 387"/>
          <p:cNvSpPr/>
          <p:nvPr/>
        </p:nvSpPr>
        <p:spPr>
          <a:xfrm>
            <a:off x="1684777" y="811274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30" y="0"/>
                </a:lnTo>
                <a:lnTo>
                  <a:pt x="0" y="2251"/>
                </a:lnTo>
                <a:lnTo>
                  <a:pt x="0" y="7737"/>
                </a:lnTo>
                <a:lnTo>
                  <a:pt x="2230" y="9989"/>
                </a:lnTo>
                <a:lnTo>
                  <a:pt x="7675" y="9989"/>
                </a:lnTo>
                <a:lnTo>
                  <a:pt x="9894" y="7737"/>
                </a:lnTo>
                <a:lnTo>
                  <a:pt x="9894" y="5005"/>
                </a:lnTo>
                <a:lnTo>
                  <a:pt x="9894" y="2251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bg object 388"/>
          <p:cNvSpPr/>
          <p:nvPr/>
        </p:nvSpPr>
        <p:spPr>
          <a:xfrm>
            <a:off x="2200903" y="738633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42" y="2837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bg object 389"/>
          <p:cNvSpPr/>
          <p:nvPr/>
        </p:nvSpPr>
        <p:spPr>
          <a:xfrm>
            <a:off x="907454" y="886859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bg object 390"/>
          <p:cNvSpPr/>
          <p:nvPr/>
        </p:nvSpPr>
        <p:spPr>
          <a:xfrm>
            <a:off x="400332" y="973905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bg object 391"/>
          <p:cNvSpPr/>
          <p:nvPr/>
        </p:nvSpPr>
        <p:spPr>
          <a:xfrm>
            <a:off x="1766929" y="1103704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39"/>
                </a:lnTo>
                <a:lnTo>
                  <a:pt x="0" y="8418"/>
                </a:lnTo>
                <a:lnTo>
                  <a:pt x="2408" y="10858"/>
                </a:lnTo>
                <a:lnTo>
                  <a:pt x="8345" y="10858"/>
                </a:lnTo>
                <a:lnTo>
                  <a:pt x="10753" y="8418"/>
                </a:lnTo>
                <a:lnTo>
                  <a:pt x="10753" y="5423"/>
                </a:lnTo>
                <a:lnTo>
                  <a:pt x="10753" y="243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bg object 392"/>
          <p:cNvSpPr/>
          <p:nvPr/>
        </p:nvSpPr>
        <p:spPr>
          <a:xfrm>
            <a:off x="3168945" y="796294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14" y="0"/>
                </a:lnTo>
                <a:lnTo>
                  <a:pt x="0" y="2355"/>
                </a:lnTo>
                <a:lnTo>
                  <a:pt x="0" y="8114"/>
                </a:lnTo>
                <a:lnTo>
                  <a:pt x="2314" y="10470"/>
                </a:lnTo>
                <a:lnTo>
                  <a:pt x="8041" y="10470"/>
                </a:lnTo>
                <a:lnTo>
                  <a:pt x="10376" y="8114"/>
                </a:lnTo>
                <a:lnTo>
                  <a:pt x="10376" y="5235"/>
                </a:lnTo>
                <a:lnTo>
                  <a:pt x="1037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bg object 393"/>
          <p:cNvSpPr/>
          <p:nvPr/>
        </p:nvSpPr>
        <p:spPr>
          <a:xfrm>
            <a:off x="2195570" y="975497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bg object 394"/>
          <p:cNvSpPr/>
          <p:nvPr/>
        </p:nvSpPr>
        <p:spPr>
          <a:xfrm>
            <a:off x="3347273" y="787819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25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bg object 395"/>
          <p:cNvSpPr/>
          <p:nvPr/>
        </p:nvSpPr>
        <p:spPr>
          <a:xfrm>
            <a:off x="903835" y="8384240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bg object 396"/>
          <p:cNvSpPr/>
          <p:nvPr/>
        </p:nvSpPr>
        <p:spPr>
          <a:xfrm>
            <a:off x="2146012" y="1072027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bg object 397"/>
          <p:cNvSpPr/>
          <p:nvPr/>
        </p:nvSpPr>
        <p:spPr>
          <a:xfrm>
            <a:off x="3381392" y="976035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77" y="15769"/>
                </a:lnTo>
                <a:lnTo>
                  <a:pt x="20177" y="10135"/>
                </a:lnTo>
                <a:lnTo>
                  <a:pt x="20177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bg object 398"/>
          <p:cNvSpPr/>
          <p:nvPr/>
        </p:nvSpPr>
        <p:spPr>
          <a:xfrm>
            <a:off x="31456" y="752446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87"/>
                </a:lnTo>
                <a:lnTo>
                  <a:pt x="6114" y="27454"/>
                </a:lnTo>
                <a:lnTo>
                  <a:pt x="21088" y="27454"/>
                </a:lnTo>
                <a:lnTo>
                  <a:pt x="27203" y="21287"/>
                </a:lnTo>
                <a:lnTo>
                  <a:pt x="27203" y="13737"/>
                </a:lnTo>
                <a:lnTo>
                  <a:pt x="27203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07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bg object 399"/>
          <p:cNvSpPr/>
          <p:nvPr/>
        </p:nvSpPr>
        <p:spPr>
          <a:xfrm>
            <a:off x="372546" y="834200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32"/>
                </a:lnTo>
                <a:lnTo>
                  <a:pt x="0" y="6293"/>
                </a:lnTo>
                <a:lnTo>
                  <a:pt x="1790" y="8093"/>
                </a:lnTo>
                <a:lnTo>
                  <a:pt x="6230" y="8093"/>
                </a:lnTo>
                <a:lnTo>
                  <a:pt x="7989" y="6293"/>
                </a:lnTo>
                <a:lnTo>
                  <a:pt x="7989" y="4062"/>
                </a:lnTo>
                <a:lnTo>
                  <a:pt x="7989" y="1832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bg object 400"/>
          <p:cNvSpPr/>
          <p:nvPr/>
        </p:nvSpPr>
        <p:spPr>
          <a:xfrm>
            <a:off x="163948" y="1054989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bg object 401"/>
          <p:cNvSpPr/>
          <p:nvPr/>
        </p:nvSpPr>
        <p:spPr>
          <a:xfrm>
            <a:off x="567124" y="10212676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61" y="0"/>
                </a:lnTo>
                <a:lnTo>
                  <a:pt x="0" y="3078"/>
                </a:lnTo>
                <a:lnTo>
                  <a:pt x="0" y="10659"/>
                </a:lnTo>
                <a:lnTo>
                  <a:pt x="4261" y="13737"/>
                </a:lnTo>
                <a:lnTo>
                  <a:pt x="14711" y="13737"/>
                </a:lnTo>
                <a:lnTo>
                  <a:pt x="18952" y="10659"/>
                </a:lnTo>
                <a:lnTo>
                  <a:pt x="18952" y="6868"/>
                </a:lnTo>
                <a:lnTo>
                  <a:pt x="18952" y="307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bg object 402"/>
          <p:cNvSpPr/>
          <p:nvPr/>
        </p:nvSpPr>
        <p:spPr>
          <a:xfrm>
            <a:off x="80661" y="10425807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75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bg object 403"/>
          <p:cNvSpPr/>
          <p:nvPr/>
        </p:nvSpPr>
        <p:spPr>
          <a:xfrm>
            <a:off x="118685" y="10214223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bg object 404"/>
          <p:cNvSpPr/>
          <p:nvPr/>
        </p:nvSpPr>
        <p:spPr>
          <a:xfrm>
            <a:off x="1656049" y="792638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25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61"/>
                </a:lnTo>
                <a:lnTo>
                  <a:pt x="10125" y="13161"/>
                </a:lnTo>
                <a:lnTo>
                  <a:pt x="13046" y="10209"/>
                </a:lnTo>
                <a:lnTo>
                  <a:pt x="13046" y="6575"/>
                </a:lnTo>
                <a:lnTo>
                  <a:pt x="13046" y="294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bg object 405"/>
          <p:cNvSpPr/>
          <p:nvPr/>
        </p:nvSpPr>
        <p:spPr>
          <a:xfrm>
            <a:off x="1916545" y="925928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bg object 406"/>
          <p:cNvSpPr/>
          <p:nvPr/>
        </p:nvSpPr>
        <p:spPr>
          <a:xfrm>
            <a:off x="1853548" y="913786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2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2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bg object 407"/>
          <p:cNvSpPr/>
          <p:nvPr/>
        </p:nvSpPr>
        <p:spPr>
          <a:xfrm>
            <a:off x="3887411" y="827118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bg object 408"/>
          <p:cNvSpPr/>
          <p:nvPr/>
        </p:nvSpPr>
        <p:spPr>
          <a:xfrm>
            <a:off x="4487476" y="96443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bg object 409"/>
          <p:cNvSpPr/>
          <p:nvPr/>
        </p:nvSpPr>
        <p:spPr>
          <a:xfrm>
            <a:off x="4713637" y="1019857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91"/>
                </a:lnTo>
                <a:lnTo>
                  <a:pt x="4156" y="18680"/>
                </a:lnTo>
                <a:lnTo>
                  <a:pt x="14366" y="18680"/>
                </a:lnTo>
                <a:lnTo>
                  <a:pt x="18512" y="14491"/>
                </a:lnTo>
                <a:lnTo>
                  <a:pt x="18512" y="9340"/>
                </a:lnTo>
                <a:lnTo>
                  <a:pt x="1851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bg object 410"/>
          <p:cNvSpPr/>
          <p:nvPr/>
        </p:nvSpPr>
        <p:spPr>
          <a:xfrm>
            <a:off x="3153815" y="1094255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bg object 411"/>
          <p:cNvSpPr/>
          <p:nvPr/>
        </p:nvSpPr>
        <p:spPr>
          <a:xfrm>
            <a:off x="4406436" y="945308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bg object 412"/>
          <p:cNvSpPr/>
          <p:nvPr/>
        </p:nvSpPr>
        <p:spPr>
          <a:xfrm>
            <a:off x="5073732" y="985517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bg object 413"/>
          <p:cNvSpPr/>
          <p:nvPr/>
        </p:nvSpPr>
        <p:spPr>
          <a:xfrm>
            <a:off x="3179020" y="1068940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067"/>
                </a:lnTo>
                <a:lnTo>
                  <a:pt x="3162" y="14282"/>
                </a:lnTo>
                <a:lnTo>
                  <a:pt x="10963" y="14282"/>
                </a:lnTo>
                <a:lnTo>
                  <a:pt x="14125" y="11067"/>
                </a:lnTo>
                <a:lnTo>
                  <a:pt x="14125" y="7141"/>
                </a:lnTo>
                <a:lnTo>
                  <a:pt x="14125" y="319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bg object 414"/>
          <p:cNvSpPr/>
          <p:nvPr/>
        </p:nvSpPr>
        <p:spPr>
          <a:xfrm>
            <a:off x="3624039" y="1121118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bg object 415"/>
          <p:cNvSpPr/>
          <p:nvPr/>
        </p:nvSpPr>
        <p:spPr>
          <a:xfrm>
            <a:off x="4091660" y="97065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bg object 416"/>
          <p:cNvSpPr/>
          <p:nvPr/>
        </p:nvSpPr>
        <p:spPr>
          <a:xfrm>
            <a:off x="3419711" y="1004601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203"/>
                </a:lnTo>
                <a:lnTo>
                  <a:pt x="17842" y="2320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bg object 417"/>
          <p:cNvSpPr/>
          <p:nvPr/>
        </p:nvSpPr>
        <p:spPr>
          <a:xfrm>
            <a:off x="4043916" y="90997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47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89"/>
                </a:lnTo>
                <a:lnTo>
                  <a:pt x="2848" y="12921"/>
                </a:lnTo>
                <a:lnTo>
                  <a:pt x="9947" y="12921"/>
                </a:lnTo>
                <a:lnTo>
                  <a:pt x="12805" y="9989"/>
                </a:lnTo>
                <a:lnTo>
                  <a:pt x="12805" y="6439"/>
                </a:lnTo>
                <a:lnTo>
                  <a:pt x="12805" y="288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bg object 418"/>
          <p:cNvSpPr/>
          <p:nvPr/>
        </p:nvSpPr>
        <p:spPr>
          <a:xfrm>
            <a:off x="3423010" y="1084039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bg object 419"/>
          <p:cNvSpPr/>
          <p:nvPr/>
        </p:nvSpPr>
        <p:spPr>
          <a:xfrm>
            <a:off x="4774445" y="945950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89"/>
                </a:lnTo>
                <a:lnTo>
                  <a:pt x="7675" y="9989"/>
                </a:lnTo>
                <a:lnTo>
                  <a:pt x="9894" y="7737"/>
                </a:lnTo>
                <a:lnTo>
                  <a:pt x="9894" y="5005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bg object 420"/>
          <p:cNvSpPr/>
          <p:nvPr/>
        </p:nvSpPr>
        <p:spPr>
          <a:xfrm>
            <a:off x="4017846" y="858816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8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8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8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bg object 421"/>
          <p:cNvSpPr/>
          <p:nvPr/>
        </p:nvSpPr>
        <p:spPr>
          <a:xfrm>
            <a:off x="3065117" y="1020482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bg object 422"/>
          <p:cNvSpPr/>
          <p:nvPr/>
        </p:nvSpPr>
        <p:spPr>
          <a:xfrm>
            <a:off x="3327093" y="1007947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86"/>
                </a:lnTo>
                <a:lnTo>
                  <a:pt x="21831" y="2838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bg object 423"/>
          <p:cNvSpPr/>
          <p:nvPr/>
        </p:nvSpPr>
        <p:spPr>
          <a:xfrm>
            <a:off x="4791361" y="795383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86"/>
                </a:lnTo>
                <a:lnTo>
                  <a:pt x="21831" y="2838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bg object 424"/>
          <p:cNvSpPr/>
          <p:nvPr/>
        </p:nvSpPr>
        <p:spPr>
          <a:xfrm>
            <a:off x="5003423" y="825010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bg object 425"/>
          <p:cNvSpPr/>
          <p:nvPr/>
        </p:nvSpPr>
        <p:spPr>
          <a:xfrm>
            <a:off x="2846881" y="1005761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bg object 426"/>
          <p:cNvSpPr/>
          <p:nvPr/>
        </p:nvSpPr>
        <p:spPr>
          <a:xfrm>
            <a:off x="4437879" y="772417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bg object 427"/>
          <p:cNvSpPr/>
          <p:nvPr/>
        </p:nvSpPr>
        <p:spPr>
          <a:xfrm>
            <a:off x="4325272" y="783079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bg object 428"/>
          <p:cNvSpPr/>
          <p:nvPr/>
        </p:nvSpPr>
        <p:spPr>
          <a:xfrm>
            <a:off x="4412797" y="717678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42" y="2837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bg object 429"/>
          <p:cNvSpPr/>
          <p:nvPr/>
        </p:nvSpPr>
        <p:spPr>
          <a:xfrm>
            <a:off x="2973193" y="1122212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bg object 430"/>
          <p:cNvSpPr/>
          <p:nvPr/>
        </p:nvSpPr>
        <p:spPr>
          <a:xfrm>
            <a:off x="5177427" y="1054934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64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64" y="20323"/>
                </a:lnTo>
                <a:lnTo>
                  <a:pt x="20177" y="15769"/>
                </a:lnTo>
                <a:lnTo>
                  <a:pt x="20177" y="10135"/>
                </a:lnTo>
                <a:lnTo>
                  <a:pt x="20177" y="4523"/>
                </a:lnTo>
                <a:lnTo>
                  <a:pt x="15664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bg object 431"/>
          <p:cNvSpPr/>
          <p:nvPr/>
        </p:nvSpPr>
        <p:spPr>
          <a:xfrm>
            <a:off x="3723821" y="940484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502"/>
                </a:lnTo>
                <a:lnTo>
                  <a:pt x="11141" y="14502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bg object 432"/>
          <p:cNvSpPr/>
          <p:nvPr/>
        </p:nvSpPr>
        <p:spPr>
          <a:xfrm>
            <a:off x="4557040" y="897731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bg object 433"/>
          <p:cNvSpPr/>
          <p:nvPr/>
        </p:nvSpPr>
        <p:spPr>
          <a:xfrm>
            <a:off x="4494043" y="8855899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bg object 434"/>
          <p:cNvSpPr/>
          <p:nvPr/>
        </p:nvSpPr>
        <p:spPr>
          <a:xfrm>
            <a:off x="4751442" y="799617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" name="bg object 435"/>
          <p:cNvSpPr/>
          <p:nvPr/>
        </p:nvSpPr>
        <p:spPr>
          <a:xfrm>
            <a:off x="5356650" y="825563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" name="bg object 436"/>
          <p:cNvSpPr/>
          <p:nvPr/>
        </p:nvSpPr>
        <p:spPr>
          <a:xfrm>
            <a:off x="4613957" y="1097173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" name="bg object 437"/>
          <p:cNvSpPr/>
          <p:nvPr/>
        </p:nvSpPr>
        <p:spPr>
          <a:xfrm>
            <a:off x="4213757" y="1060728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" name="bg object 438"/>
          <p:cNvSpPr/>
          <p:nvPr/>
        </p:nvSpPr>
        <p:spPr>
          <a:xfrm>
            <a:off x="4089384" y="1015495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" name="bg object 439"/>
          <p:cNvSpPr/>
          <p:nvPr/>
        </p:nvSpPr>
        <p:spPr>
          <a:xfrm>
            <a:off x="2992981" y="76572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" name="bg object 440"/>
          <p:cNvSpPr/>
          <p:nvPr/>
        </p:nvSpPr>
        <p:spPr>
          <a:xfrm>
            <a:off x="3820105" y="662610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" name="bg object 441"/>
          <p:cNvSpPr/>
          <p:nvPr/>
        </p:nvSpPr>
        <p:spPr>
          <a:xfrm>
            <a:off x="3522192" y="720642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" name="bg object 442"/>
          <p:cNvSpPr/>
          <p:nvPr/>
        </p:nvSpPr>
        <p:spPr>
          <a:xfrm>
            <a:off x="3598190" y="79167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" name="bg object 443"/>
          <p:cNvSpPr/>
          <p:nvPr/>
        </p:nvSpPr>
        <p:spPr>
          <a:xfrm>
            <a:off x="5233091" y="7601721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109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87"/>
                </a:lnTo>
                <a:lnTo>
                  <a:pt x="6125" y="27454"/>
                </a:lnTo>
                <a:lnTo>
                  <a:pt x="21109" y="27454"/>
                </a:lnTo>
                <a:lnTo>
                  <a:pt x="27213" y="21287"/>
                </a:lnTo>
                <a:lnTo>
                  <a:pt x="27213" y="13737"/>
                </a:lnTo>
                <a:lnTo>
                  <a:pt x="27213" y="6146"/>
                </a:lnTo>
                <a:lnTo>
                  <a:pt x="21109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bg object 444"/>
          <p:cNvSpPr/>
          <p:nvPr/>
        </p:nvSpPr>
        <p:spPr>
          <a:xfrm>
            <a:off x="5259157" y="832836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" name="bg object 445"/>
          <p:cNvSpPr/>
          <p:nvPr/>
        </p:nvSpPr>
        <p:spPr>
          <a:xfrm>
            <a:off x="5146550" y="843498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" name="bg object 446"/>
          <p:cNvSpPr/>
          <p:nvPr/>
        </p:nvSpPr>
        <p:spPr>
          <a:xfrm>
            <a:off x="5269431" y="739648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bg object 447"/>
          <p:cNvSpPr/>
          <p:nvPr/>
        </p:nvSpPr>
        <p:spPr>
          <a:xfrm>
            <a:off x="3791388" y="710426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" name="bg object 448"/>
          <p:cNvSpPr/>
          <p:nvPr/>
        </p:nvSpPr>
        <p:spPr>
          <a:xfrm>
            <a:off x="5094615" y="681383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18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18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bg object 449"/>
          <p:cNvSpPr/>
          <p:nvPr/>
        </p:nvSpPr>
        <p:spPr>
          <a:xfrm>
            <a:off x="3341571" y="748599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bg object 450"/>
          <p:cNvSpPr/>
          <p:nvPr/>
        </p:nvSpPr>
        <p:spPr>
          <a:xfrm>
            <a:off x="4912936" y="745760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25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" name="bg object 451"/>
          <p:cNvSpPr/>
          <p:nvPr/>
        </p:nvSpPr>
        <p:spPr>
          <a:xfrm>
            <a:off x="3292014" y="845130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bg object 452"/>
          <p:cNvSpPr/>
          <p:nvPr/>
        </p:nvSpPr>
        <p:spPr>
          <a:xfrm>
            <a:off x="4047844" y="72317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25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61"/>
                </a:lnTo>
                <a:lnTo>
                  <a:pt x="10125" y="13161"/>
                </a:lnTo>
                <a:lnTo>
                  <a:pt x="13046" y="10209"/>
                </a:lnTo>
                <a:lnTo>
                  <a:pt x="13046" y="6575"/>
                </a:lnTo>
                <a:lnTo>
                  <a:pt x="13046" y="294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" name="bg object 453"/>
          <p:cNvSpPr/>
          <p:nvPr/>
        </p:nvSpPr>
        <p:spPr>
          <a:xfrm>
            <a:off x="2903243" y="7107862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5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58" y="20481"/>
                </a:lnTo>
                <a:lnTo>
                  <a:pt x="20282" y="15884"/>
                </a:lnTo>
                <a:lnTo>
                  <a:pt x="20282" y="10250"/>
                </a:lnTo>
                <a:lnTo>
                  <a:pt x="20282" y="4617"/>
                </a:lnTo>
                <a:lnTo>
                  <a:pt x="1575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" name="bg object 454"/>
          <p:cNvSpPr/>
          <p:nvPr/>
        </p:nvSpPr>
        <p:spPr>
          <a:xfrm>
            <a:off x="2653583" y="751286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bg object 455"/>
          <p:cNvSpPr/>
          <p:nvPr/>
        </p:nvSpPr>
        <p:spPr>
          <a:xfrm>
            <a:off x="3992889" y="778863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bg object 456"/>
          <p:cNvSpPr/>
          <p:nvPr/>
        </p:nvSpPr>
        <p:spPr>
          <a:xfrm>
            <a:off x="2051871" y="69697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bg object 457"/>
          <p:cNvSpPr/>
          <p:nvPr/>
        </p:nvSpPr>
        <p:spPr>
          <a:xfrm>
            <a:off x="1970832" y="677849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63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68"/>
                </a:lnTo>
                <a:lnTo>
                  <a:pt x="2848" y="12858"/>
                </a:lnTo>
                <a:lnTo>
                  <a:pt x="9863" y="12858"/>
                </a:lnTo>
                <a:lnTo>
                  <a:pt x="12722" y="9968"/>
                </a:lnTo>
                <a:lnTo>
                  <a:pt x="12722" y="6418"/>
                </a:lnTo>
                <a:lnTo>
                  <a:pt x="12722" y="288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bg object 458"/>
          <p:cNvSpPr/>
          <p:nvPr/>
        </p:nvSpPr>
        <p:spPr>
          <a:xfrm>
            <a:off x="2646126" y="681841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bg object 459"/>
          <p:cNvSpPr/>
          <p:nvPr/>
        </p:nvSpPr>
        <p:spPr>
          <a:xfrm>
            <a:off x="1656056" y="703193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bg object 460"/>
          <p:cNvSpPr/>
          <p:nvPr/>
        </p:nvSpPr>
        <p:spPr>
          <a:xfrm>
            <a:off x="1288217" y="673025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502"/>
                </a:lnTo>
                <a:lnTo>
                  <a:pt x="11141" y="14502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bg object 461"/>
          <p:cNvSpPr/>
          <p:nvPr/>
        </p:nvSpPr>
        <p:spPr>
          <a:xfrm>
            <a:off x="1571786" y="639355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bg object 462"/>
          <p:cNvSpPr/>
          <p:nvPr/>
        </p:nvSpPr>
        <p:spPr>
          <a:xfrm>
            <a:off x="791160" y="70558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bg object 463"/>
          <p:cNvSpPr/>
          <p:nvPr/>
        </p:nvSpPr>
        <p:spPr>
          <a:xfrm>
            <a:off x="916585" y="7319288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7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76" y="18680"/>
                </a:lnTo>
                <a:lnTo>
                  <a:pt x="18512" y="14481"/>
                </a:lnTo>
                <a:lnTo>
                  <a:pt x="18512" y="9340"/>
                </a:lnTo>
                <a:lnTo>
                  <a:pt x="18512" y="4177"/>
                </a:lnTo>
                <a:lnTo>
                  <a:pt x="1437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bg object 464"/>
          <p:cNvSpPr/>
          <p:nvPr/>
        </p:nvSpPr>
        <p:spPr>
          <a:xfrm>
            <a:off x="710122" y="68646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bg object 465"/>
          <p:cNvSpPr/>
          <p:nvPr/>
        </p:nvSpPr>
        <p:spPr>
          <a:xfrm>
            <a:off x="395347" y="711809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38" y="0"/>
                </a:lnTo>
                <a:lnTo>
                  <a:pt x="0" y="3853"/>
                </a:lnTo>
                <a:lnTo>
                  <a:pt x="0" y="13277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bg object 466"/>
          <p:cNvSpPr/>
          <p:nvPr/>
        </p:nvSpPr>
        <p:spPr>
          <a:xfrm>
            <a:off x="347603" y="65113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bg object 467"/>
          <p:cNvSpPr/>
          <p:nvPr/>
        </p:nvSpPr>
        <p:spPr>
          <a:xfrm>
            <a:off x="27508" y="681643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bg object 468"/>
          <p:cNvSpPr/>
          <p:nvPr/>
        </p:nvSpPr>
        <p:spPr>
          <a:xfrm>
            <a:off x="860726" y="638890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bg object 469"/>
          <p:cNvSpPr/>
          <p:nvPr/>
        </p:nvSpPr>
        <p:spPr>
          <a:xfrm>
            <a:off x="917645" y="83833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bg object 470"/>
          <p:cNvSpPr/>
          <p:nvPr/>
        </p:nvSpPr>
        <p:spPr>
          <a:xfrm>
            <a:off x="517443" y="801888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bg object 471"/>
          <p:cNvSpPr/>
          <p:nvPr/>
        </p:nvSpPr>
        <p:spPr>
          <a:xfrm>
            <a:off x="393068" y="756654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80" y="21695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bg object 472"/>
          <p:cNvSpPr/>
          <p:nvPr/>
        </p:nvSpPr>
        <p:spPr>
          <a:xfrm>
            <a:off x="7690558" y="855314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bg object 473"/>
          <p:cNvSpPr/>
          <p:nvPr/>
        </p:nvSpPr>
        <p:spPr>
          <a:xfrm>
            <a:off x="7934121" y="1035360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44" y="0"/>
                </a:lnTo>
                <a:lnTo>
                  <a:pt x="0" y="3486"/>
                </a:lnTo>
                <a:lnTo>
                  <a:pt x="0" y="12093"/>
                </a:lnTo>
                <a:lnTo>
                  <a:pt x="3444" y="15580"/>
                </a:lnTo>
                <a:lnTo>
                  <a:pt x="11978" y="15580"/>
                </a:lnTo>
                <a:lnTo>
                  <a:pt x="15434" y="12093"/>
                </a:lnTo>
                <a:lnTo>
                  <a:pt x="15434" y="7790"/>
                </a:lnTo>
                <a:lnTo>
                  <a:pt x="15434" y="348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bg object 474"/>
          <p:cNvSpPr/>
          <p:nvPr/>
        </p:nvSpPr>
        <p:spPr>
          <a:xfrm>
            <a:off x="8290621" y="99262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bg object 475"/>
          <p:cNvSpPr/>
          <p:nvPr/>
        </p:nvSpPr>
        <p:spPr>
          <a:xfrm>
            <a:off x="6936051" y="1084932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79" y="0"/>
                </a:lnTo>
                <a:lnTo>
                  <a:pt x="0" y="3769"/>
                </a:lnTo>
                <a:lnTo>
                  <a:pt x="0" y="13109"/>
                </a:lnTo>
                <a:lnTo>
                  <a:pt x="3779" y="16900"/>
                </a:lnTo>
                <a:lnTo>
                  <a:pt x="13015" y="16900"/>
                </a:lnTo>
                <a:lnTo>
                  <a:pt x="16774" y="13109"/>
                </a:lnTo>
                <a:lnTo>
                  <a:pt x="16774" y="8439"/>
                </a:lnTo>
                <a:lnTo>
                  <a:pt x="16774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bg object 476"/>
          <p:cNvSpPr/>
          <p:nvPr/>
        </p:nvSpPr>
        <p:spPr>
          <a:xfrm>
            <a:off x="6271602" y="1048758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bg object 477"/>
          <p:cNvSpPr/>
          <p:nvPr/>
        </p:nvSpPr>
        <p:spPr>
          <a:xfrm>
            <a:off x="9361241" y="9409583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7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76" y="18680"/>
                </a:lnTo>
                <a:lnTo>
                  <a:pt x="18512" y="14481"/>
                </a:lnTo>
                <a:lnTo>
                  <a:pt x="18512" y="9340"/>
                </a:lnTo>
                <a:lnTo>
                  <a:pt x="18512" y="4177"/>
                </a:lnTo>
                <a:lnTo>
                  <a:pt x="1437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bg object 478"/>
          <p:cNvSpPr/>
          <p:nvPr/>
        </p:nvSpPr>
        <p:spPr>
          <a:xfrm>
            <a:off x="8819830" y="947540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59" y="0"/>
                </a:moveTo>
                <a:lnTo>
                  <a:pt x="5402" y="0"/>
                </a:lnTo>
                <a:lnTo>
                  <a:pt x="0" y="5423"/>
                </a:lnTo>
                <a:lnTo>
                  <a:pt x="0" y="18805"/>
                </a:lnTo>
                <a:lnTo>
                  <a:pt x="540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bg object 479"/>
          <p:cNvSpPr/>
          <p:nvPr/>
        </p:nvSpPr>
        <p:spPr>
          <a:xfrm>
            <a:off x="7874062" y="10306271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bg object 480"/>
          <p:cNvSpPr/>
          <p:nvPr/>
        </p:nvSpPr>
        <p:spPr>
          <a:xfrm>
            <a:off x="7212219" y="9358985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14" y="0"/>
                </a:moveTo>
                <a:lnTo>
                  <a:pt x="4994" y="0"/>
                </a:lnTo>
                <a:lnTo>
                  <a:pt x="0" y="4994"/>
                </a:lnTo>
                <a:lnTo>
                  <a:pt x="0" y="17329"/>
                </a:lnTo>
                <a:lnTo>
                  <a:pt x="4994" y="22334"/>
                </a:lnTo>
                <a:lnTo>
                  <a:pt x="17214" y="22334"/>
                </a:lnTo>
                <a:lnTo>
                  <a:pt x="22156" y="17329"/>
                </a:lnTo>
                <a:lnTo>
                  <a:pt x="22156" y="11182"/>
                </a:lnTo>
                <a:lnTo>
                  <a:pt x="22156" y="4994"/>
                </a:lnTo>
                <a:lnTo>
                  <a:pt x="1721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bg object 481"/>
          <p:cNvSpPr/>
          <p:nvPr/>
        </p:nvSpPr>
        <p:spPr>
          <a:xfrm>
            <a:off x="8895831" y="1018573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bg object 482"/>
          <p:cNvSpPr/>
          <p:nvPr/>
        </p:nvSpPr>
        <p:spPr>
          <a:xfrm>
            <a:off x="7919440" y="100081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68"/>
                </a:lnTo>
                <a:lnTo>
                  <a:pt x="2848" y="12858"/>
                </a:lnTo>
                <a:lnTo>
                  <a:pt x="9863" y="12858"/>
                </a:lnTo>
                <a:lnTo>
                  <a:pt x="12722" y="9968"/>
                </a:lnTo>
                <a:lnTo>
                  <a:pt x="12722" y="6418"/>
                </a:lnTo>
                <a:lnTo>
                  <a:pt x="12722" y="288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bg object 483"/>
          <p:cNvSpPr/>
          <p:nvPr/>
        </p:nvSpPr>
        <p:spPr>
          <a:xfrm>
            <a:off x="6021558" y="1104247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496" y="0"/>
                </a:moveTo>
                <a:lnTo>
                  <a:pt x="4450" y="0"/>
                </a:lnTo>
                <a:lnTo>
                  <a:pt x="0" y="4502"/>
                </a:lnTo>
                <a:lnTo>
                  <a:pt x="0" y="15612"/>
                </a:lnTo>
                <a:lnTo>
                  <a:pt x="445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0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bg object 484"/>
          <p:cNvSpPr/>
          <p:nvPr/>
        </p:nvSpPr>
        <p:spPr>
          <a:xfrm>
            <a:off x="7701248" y="1049532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58" y="0"/>
                </a:lnTo>
                <a:lnTo>
                  <a:pt x="0" y="5800"/>
                </a:lnTo>
                <a:lnTo>
                  <a:pt x="0" y="20093"/>
                </a:lnTo>
                <a:lnTo>
                  <a:pt x="5758" y="25904"/>
                </a:lnTo>
                <a:lnTo>
                  <a:pt x="19926" y="25904"/>
                </a:lnTo>
                <a:lnTo>
                  <a:pt x="25685" y="20093"/>
                </a:lnTo>
                <a:lnTo>
                  <a:pt x="25685" y="12952"/>
                </a:lnTo>
                <a:lnTo>
                  <a:pt x="25685" y="580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bg object 485"/>
          <p:cNvSpPr/>
          <p:nvPr/>
        </p:nvSpPr>
        <p:spPr>
          <a:xfrm>
            <a:off x="9721337" y="906618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bg object 486"/>
          <p:cNvSpPr/>
          <p:nvPr/>
        </p:nvSpPr>
        <p:spPr>
          <a:xfrm>
            <a:off x="8845036" y="922225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06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67"/>
                </a:lnTo>
                <a:lnTo>
                  <a:pt x="14125" y="7141"/>
                </a:lnTo>
                <a:lnTo>
                  <a:pt x="14125" y="319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" name="bg object 487"/>
          <p:cNvSpPr/>
          <p:nvPr/>
        </p:nvSpPr>
        <p:spPr>
          <a:xfrm>
            <a:off x="8809004" y="1093161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bg object 488"/>
          <p:cNvSpPr/>
          <p:nvPr/>
        </p:nvSpPr>
        <p:spPr>
          <a:xfrm>
            <a:off x="9284948" y="829635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87"/>
                </a:lnTo>
                <a:lnTo>
                  <a:pt x="6114" y="27454"/>
                </a:lnTo>
                <a:lnTo>
                  <a:pt x="21088" y="27454"/>
                </a:lnTo>
                <a:lnTo>
                  <a:pt x="27203" y="21287"/>
                </a:lnTo>
                <a:lnTo>
                  <a:pt x="27203" y="13737"/>
                </a:lnTo>
                <a:lnTo>
                  <a:pt x="27203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bg object 489"/>
          <p:cNvSpPr/>
          <p:nvPr/>
        </p:nvSpPr>
        <p:spPr>
          <a:xfrm>
            <a:off x="9321276" y="809112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bg object 490"/>
          <p:cNvSpPr/>
          <p:nvPr/>
        </p:nvSpPr>
        <p:spPr>
          <a:xfrm>
            <a:off x="7894808" y="998848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bg object 491"/>
          <p:cNvSpPr/>
          <p:nvPr/>
        </p:nvSpPr>
        <p:spPr>
          <a:xfrm>
            <a:off x="5749881" y="9902792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5">
                <a:moveTo>
                  <a:pt x="9287" y="0"/>
                </a:moveTo>
                <a:lnTo>
                  <a:pt x="2711" y="0"/>
                </a:lnTo>
                <a:lnTo>
                  <a:pt x="0" y="2701"/>
                </a:lnTo>
                <a:lnTo>
                  <a:pt x="0" y="9329"/>
                </a:lnTo>
                <a:lnTo>
                  <a:pt x="2711" y="12041"/>
                </a:lnTo>
                <a:lnTo>
                  <a:pt x="9287" y="12041"/>
                </a:lnTo>
                <a:lnTo>
                  <a:pt x="11936" y="9329"/>
                </a:lnTo>
                <a:lnTo>
                  <a:pt x="11936" y="6031"/>
                </a:lnTo>
                <a:lnTo>
                  <a:pt x="11936" y="2701"/>
                </a:lnTo>
                <a:lnTo>
                  <a:pt x="928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bg object 492"/>
          <p:cNvSpPr/>
          <p:nvPr/>
        </p:nvSpPr>
        <p:spPr>
          <a:xfrm>
            <a:off x="6774745" y="879675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23" y="0"/>
                </a:moveTo>
                <a:lnTo>
                  <a:pt x="4177" y="0"/>
                </a:lnTo>
                <a:lnTo>
                  <a:pt x="0" y="4230"/>
                </a:lnTo>
                <a:lnTo>
                  <a:pt x="0" y="14659"/>
                </a:lnTo>
                <a:lnTo>
                  <a:pt x="4177" y="18889"/>
                </a:lnTo>
                <a:lnTo>
                  <a:pt x="14523" y="18889"/>
                </a:lnTo>
                <a:lnTo>
                  <a:pt x="18721" y="14659"/>
                </a:lnTo>
                <a:lnTo>
                  <a:pt x="18721" y="9444"/>
                </a:lnTo>
                <a:lnTo>
                  <a:pt x="18721" y="4230"/>
                </a:lnTo>
                <a:lnTo>
                  <a:pt x="14523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bg object 493"/>
          <p:cNvSpPr/>
          <p:nvPr/>
        </p:nvSpPr>
        <p:spPr>
          <a:xfrm>
            <a:off x="7691094" y="959867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bg object 494"/>
          <p:cNvSpPr/>
          <p:nvPr/>
        </p:nvSpPr>
        <p:spPr>
          <a:xfrm>
            <a:off x="7847061" y="938172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89"/>
                </a:lnTo>
                <a:lnTo>
                  <a:pt x="2848" y="12921"/>
                </a:lnTo>
                <a:lnTo>
                  <a:pt x="9947" y="12921"/>
                </a:lnTo>
                <a:lnTo>
                  <a:pt x="12805" y="9989"/>
                </a:lnTo>
                <a:lnTo>
                  <a:pt x="12805" y="6439"/>
                </a:lnTo>
                <a:lnTo>
                  <a:pt x="12805" y="288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" name="bg object 495"/>
          <p:cNvSpPr/>
          <p:nvPr/>
        </p:nvSpPr>
        <p:spPr>
          <a:xfrm>
            <a:off x="9089028" y="937324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" name="bg object 496"/>
          <p:cNvSpPr/>
          <p:nvPr/>
        </p:nvSpPr>
        <p:spPr>
          <a:xfrm>
            <a:off x="9422050" y="867052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bg object 497"/>
          <p:cNvSpPr/>
          <p:nvPr/>
        </p:nvSpPr>
        <p:spPr>
          <a:xfrm>
            <a:off x="7820993" y="887013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" name="bg object 498"/>
          <p:cNvSpPr/>
          <p:nvPr/>
        </p:nvSpPr>
        <p:spPr>
          <a:xfrm>
            <a:off x="8731136" y="873767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bg object 499"/>
          <p:cNvSpPr/>
          <p:nvPr/>
        </p:nvSpPr>
        <p:spPr>
          <a:xfrm>
            <a:off x="8993102" y="861232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bg object 500"/>
          <p:cNvSpPr/>
          <p:nvPr/>
        </p:nvSpPr>
        <p:spPr>
          <a:xfrm>
            <a:off x="8594497" y="823579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bg object 501"/>
          <p:cNvSpPr/>
          <p:nvPr/>
        </p:nvSpPr>
        <p:spPr>
          <a:xfrm>
            <a:off x="9632701" y="825802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" name="bg object 502"/>
          <p:cNvSpPr/>
          <p:nvPr/>
        </p:nvSpPr>
        <p:spPr>
          <a:xfrm>
            <a:off x="8512898" y="859046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bg object 503"/>
          <p:cNvSpPr/>
          <p:nvPr/>
        </p:nvSpPr>
        <p:spPr>
          <a:xfrm>
            <a:off x="8241026" y="800614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bg object 504"/>
          <p:cNvSpPr/>
          <p:nvPr/>
        </p:nvSpPr>
        <p:spPr>
          <a:xfrm>
            <a:off x="8128419" y="811274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51"/>
                </a:lnTo>
                <a:lnTo>
                  <a:pt x="0" y="7737"/>
                </a:lnTo>
                <a:lnTo>
                  <a:pt x="2230" y="9989"/>
                </a:lnTo>
                <a:lnTo>
                  <a:pt x="7675" y="9989"/>
                </a:lnTo>
                <a:lnTo>
                  <a:pt x="9894" y="7737"/>
                </a:lnTo>
                <a:lnTo>
                  <a:pt x="9894" y="5005"/>
                </a:lnTo>
                <a:lnTo>
                  <a:pt x="9894" y="2251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" name="bg object 505"/>
          <p:cNvSpPr/>
          <p:nvPr/>
        </p:nvSpPr>
        <p:spPr>
          <a:xfrm>
            <a:off x="8215942" y="745875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42" y="2837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bg object 506"/>
          <p:cNvSpPr/>
          <p:nvPr/>
        </p:nvSpPr>
        <p:spPr>
          <a:xfrm>
            <a:off x="7351094" y="886859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bg object 507"/>
          <p:cNvSpPr/>
          <p:nvPr/>
        </p:nvSpPr>
        <p:spPr>
          <a:xfrm>
            <a:off x="6146929" y="886048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bg object 508"/>
          <p:cNvSpPr/>
          <p:nvPr/>
        </p:nvSpPr>
        <p:spPr>
          <a:xfrm>
            <a:off x="6396496" y="854205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bg object 509"/>
          <p:cNvSpPr/>
          <p:nvPr/>
        </p:nvSpPr>
        <p:spPr>
          <a:xfrm>
            <a:off x="6484599" y="921813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bg object 510"/>
          <p:cNvSpPr/>
          <p:nvPr/>
        </p:nvSpPr>
        <p:spPr>
          <a:xfrm>
            <a:off x="6843972" y="973905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bg object 511"/>
          <p:cNvSpPr/>
          <p:nvPr/>
        </p:nvSpPr>
        <p:spPr>
          <a:xfrm>
            <a:off x="8210570" y="1103704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39"/>
                </a:lnTo>
                <a:lnTo>
                  <a:pt x="0" y="8418"/>
                </a:lnTo>
                <a:lnTo>
                  <a:pt x="2408" y="10858"/>
                </a:lnTo>
                <a:lnTo>
                  <a:pt x="8345" y="10858"/>
                </a:lnTo>
                <a:lnTo>
                  <a:pt x="10753" y="8418"/>
                </a:lnTo>
                <a:lnTo>
                  <a:pt x="10753" y="5423"/>
                </a:lnTo>
                <a:lnTo>
                  <a:pt x="10753" y="243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bg object 512"/>
          <p:cNvSpPr/>
          <p:nvPr/>
        </p:nvSpPr>
        <p:spPr>
          <a:xfrm>
            <a:off x="9612586" y="796294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41" y="0"/>
                </a:moveTo>
                <a:lnTo>
                  <a:pt x="2314" y="0"/>
                </a:lnTo>
                <a:lnTo>
                  <a:pt x="0" y="2355"/>
                </a:lnTo>
                <a:lnTo>
                  <a:pt x="0" y="8114"/>
                </a:lnTo>
                <a:lnTo>
                  <a:pt x="2314" y="10470"/>
                </a:lnTo>
                <a:lnTo>
                  <a:pt x="8041" y="10470"/>
                </a:lnTo>
                <a:lnTo>
                  <a:pt x="10376" y="8114"/>
                </a:lnTo>
                <a:lnTo>
                  <a:pt x="10376" y="5235"/>
                </a:lnTo>
                <a:lnTo>
                  <a:pt x="1037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bg object 513"/>
          <p:cNvSpPr/>
          <p:nvPr/>
        </p:nvSpPr>
        <p:spPr>
          <a:xfrm>
            <a:off x="8639212" y="975497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bg object 514"/>
          <p:cNvSpPr/>
          <p:nvPr/>
        </p:nvSpPr>
        <p:spPr>
          <a:xfrm>
            <a:off x="9790915" y="787819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25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bg object 515"/>
          <p:cNvSpPr/>
          <p:nvPr/>
        </p:nvSpPr>
        <p:spPr>
          <a:xfrm>
            <a:off x="7347475" y="8384240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bg object 516"/>
          <p:cNvSpPr/>
          <p:nvPr/>
        </p:nvSpPr>
        <p:spPr>
          <a:xfrm>
            <a:off x="8589653" y="1072027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" name="bg object 517"/>
          <p:cNvSpPr/>
          <p:nvPr/>
        </p:nvSpPr>
        <p:spPr>
          <a:xfrm>
            <a:off x="9825035" y="976035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77" y="15769"/>
                </a:lnTo>
                <a:lnTo>
                  <a:pt x="20177" y="10135"/>
                </a:lnTo>
                <a:lnTo>
                  <a:pt x="20177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" name="bg object 518"/>
          <p:cNvSpPr/>
          <p:nvPr/>
        </p:nvSpPr>
        <p:spPr>
          <a:xfrm>
            <a:off x="6475098" y="752446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9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87"/>
                </a:lnTo>
                <a:lnTo>
                  <a:pt x="6114" y="27454"/>
                </a:lnTo>
                <a:lnTo>
                  <a:pt x="21098" y="27454"/>
                </a:lnTo>
                <a:lnTo>
                  <a:pt x="27203" y="21287"/>
                </a:lnTo>
                <a:lnTo>
                  <a:pt x="27203" y="1373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07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" name="bg object 519"/>
          <p:cNvSpPr/>
          <p:nvPr/>
        </p:nvSpPr>
        <p:spPr>
          <a:xfrm>
            <a:off x="6816188" y="834200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32"/>
                </a:lnTo>
                <a:lnTo>
                  <a:pt x="0" y="6293"/>
                </a:lnTo>
                <a:lnTo>
                  <a:pt x="1790" y="8093"/>
                </a:lnTo>
                <a:lnTo>
                  <a:pt x="6230" y="8093"/>
                </a:lnTo>
                <a:lnTo>
                  <a:pt x="7989" y="6293"/>
                </a:lnTo>
                <a:lnTo>
                  <a:pt x="7989" y="4062"/>
                </a:lnTo>
                <a:lnTo>
                  <a:pt x="7989" y="1832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bg object 520"/>
          <p:cNvSpPr/>
          <p:nvPr/>
        </p:nvSpPr>
        <p:spPr>
          <a:xfrm>
            <a:off x="6607590" y="1054989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bg object 521"/>
          <p:cNvSpPr/>
          <p:nvPr/>
        </p:nvSpPr>
        <p:spPr>
          <a:xfrm>
            <a:off x="6839447" y="10134593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61" y="0"/>
                </a:lnTo>
                <a:lnTo>
                  <a:pt x="0" y="3078"/>
                </a:lnTo>
                <a:lnTo>
                  <a:pt x="0" y="10648"/>
                </a:lnTo>
                <a:lnTo>
                  <a:pt x="4261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7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bg object 522"/>
          <p:cNvSpPr/>
          <p:nvPr/>
        </p:nvSpPr>
        <p:spPr>
          <a:xfrm>
            <a:off x="6524303" y="10425807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75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" name="bg object 523"/>
          <p:cNvSpPr/>
          <p:nvPr/>
        </p:nvSpPr>
        <p:spPr>
          <a:xfrm>
            <a:off x="6562336" y="10214223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" name="bg object 524"/>
          <p:cNvSpPr/>
          <p:nvPr/>
        </p:nvSpPr>
        <p:spPr>
          <a:xfrm>
            <a:off x="6093976" y="10265771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4">
                <a:moveTo>
                  <a:pt x="14868" y="0"/>
                </a:moveTo>
                <a:lnTo>
                  <a:pt x="4282" y="0"/>
                </a:lnTo>
                <a:lnTo>
                  <a:pt x="0" y="4334"/>
                </a:lnTo>
                <a:lnTo>
                  <a:pt x="0" y="15004"/>
                </a:lnTo>
                <a:lnTo>
                  <a:pt x="4282" y="19318"/>
                </a:lnTo>
                <a:lnTo>
                  <a:pt x="14868" y="1931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" name="bg object 525"/>
          <p:cNvSpPr/>
          <p:nvPr/>
        </p:nvSpPr>
        <p:spPr>
          <a:xfrm>
            <a:off x="8099689" y="792638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25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61"/>
                </a:lnTo>
                <a:lnTo>
                  <a:pt x="10125" y="13161"/>
                </a:lnTo>
                <a:lnTo>
                  <a:pt x="13046" y="10209"/>
                </a:lnTo>
                <a:lnTo>
                  <a:pt x="13046" y="6575"/>
                </a:lnTo>
                <a:lnTo>
                  <a:pt x="13046" y="294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" name="bg object 526"/>
          <p:cNvSpPr/>
          <p:nvPr/>
        </p:nvSpPr>
        <p:spPr>
          <a:xfrm>
            <a:off x="6099116" y="9372879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84"/>
                </a:lnTo>
                <a:lnTo>
                  <a:pt x="6889" y="8984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" name="bg object 527"/>
          <p:cNvSpPr/>
          <p:nvPr/>
        </p:nvSpPr>
        <p:spPr>
          <a:xfrm>
            <a:off x="7526967" y="968681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" name="bg object 528"/>
          <p:cNvSpPr/>
          <p:nvPr/>
        </p:nvSpPr>
        <p:spPr>
          <a:xfrm>
            <a:off x="8360186" y="925928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" name="bg object 529"/>
          <p:cNvSpPr/>
          <p:nvPr/>
        </p:nvSpPr>
        <p:spPr>
          <a:xfrm>
            <a:off x="5854017" y="10323922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5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402"/>
                </a:lnTo>
                <a:lnTo>
                  <a:pt x="3821" y="17256"/>
                </a:lnTo>
                <a:lnTo>
                  <a:pt x="13224" y="17256"/>
                </a:lnTo>
                <a:lnTo>
                  <a:pt x="17098" y="13402"/>
                </a:lnTo>
                <a:lnTo>
                  <a:pt x="17098" y="8617"/>
                </a:lnTo>
                <a:lnTo>
                  <a:pt x="1709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" name="bg object 530"/>
          <p:cNvSpPr/>
          <p:nvPr/>
        </p:nvSpPr>
        <p:spPr>
          <a:xfrm>
            <a:off x="6069272" y="11255785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54" y="0"/>
                </a:lnTo>
                <a:lnTo>
                  <a:pt x="0" y="4617"/>
                </a:lnTo>
                <a:lnTo>
                  <a:pt x="0" y="15884"/>
                </a:lnTo>
                <a:lnTo>
                  <a:pt x="4554" y="20491"/>
                </a:lnTo>
                <a:lnTo>
                  <a:pt x="15748" y="2049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" name="bg object 531"/>
          <p:cNvSpPr/>
          <p:nvPr/>
        </p:nvSpPr>
        <p:spPr>
          <a:xfrm>
            <a:off x="8297189" y="913786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2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2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" name="bg object 532"/>
          <p:cNvSpPr/>
          <p:nvPr/>
        </p:nvSpPr>
        <p:spPr>
          <a:xfrm>
            <a:off x="10331052" y="827118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8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8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8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" name="bg object 533"/>
          <p:cNvSpPr/>
          <p:nvPr/>
        </p:nvSpPr>
        <p:spPr>
          <a:xfrm>
            <a:off x="10931118" y="96443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" name="bg object 534"/>
          <p:cNvSpPr/>
          <p:nvPr/>
        </p:nvSpPr>
        <p:spPr>
          <a:xfrm>
            <a:off x="9597455" y="1094255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" name="bg object 535"/>
          <p:cNvSpPr/>
          <p:nvPr/>
        </p:nvSpPr>
        <p:spPr>
          <a:xfrm>
            <a:off x="10850080" y="945308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" name="bg object 536"/>
          <p:cNvSpPr/>
          <p:nvPr/>
        </p:nvSpPr>
        <p:spPr>
          <a:xfrm>
            <a:off x="5555389" y="846620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" name="bg object 537"/>
          <p:cNvSpPr/>
          <p:nvPr/>
        </p:nvSpPr>
        <p:spPr>
          <a:xfrm>
            <a:off x="9622660" y="1068940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067"/>
                </a:lnTo>
                <a:lnTo>
                  <a:pt x="3162" y="14282"/>
                </a:lnTo>
                <a:lnTo>
                  <a:pt x="10963" y="14282"/>
                </a:lnTo>
                <a:lnTo>
                  <a:pt x="14125" y="11067"/>
                </a:lnTo>
                <a:lnTo>
                  <a:pt x="14125" y="7141"/>
                </a:lnTo>
                <a:lnTo>
                  <a:pt x="14125" y="319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" name="bg object 538"/>
          <p:cNvSpPr/>
          <p:nvPr/>
        </p:nvSpPr>
        <p:spPr>
          <a:xfrm>
            <a:off x="10067681" y="1121118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" name="bg object 539"/>
          <p:cNvSpPr/>
          <p:nvPr/>
        </p:nvSpPr>
        <p:spPr>
          <a:xfrm>
            <a:off x="10535302" y="97065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" name="bg object 540"/>
          <p:cNvSpPr/>
          <p:nvPr/>
        </p:nvSpPr>
        <p:spPr>
          <a:xfrm>
            <a:off x="9863352" y="1004601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203"/>
                </a:lnTo>
                <a:lnTo>
                  <a:pt x="17842" y="2320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" name="bg object 541"/>
          <p:cNvSpPr/>
          <p:nvPr/>
        </p:nvSpPr>
        <p:spPr>
          <a:xfrm>
            <a:off x="10487557" y="90997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89"/>
                </a:lnTo>
                <a:lnTo>
                  <a:pt x="2848" y="12921"/>
                </a:lnTo>
                <a:lnTo>
                  <a:pt x="9947" y="12921"/>
                </a:lnTo>
                <a:lnTo>
                  <a:pt x="12805" y="9989"/>
                </a:lnTo>
                <a:lnTo>
                  <a:pt x="12805" y="6439"/>
                </a:lnTo>
                <a:lnTo>
                  <a:pt x="12805" y="288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" name="bg object 542"/>
          <p:cNvSpPr/>
          <p:nvPr/>
        </p:nvSpPr>
        <p:spPr>
          <a:xfrm>
            <a:off x="9866651" y="1084039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" name="bg object 543"/>
          <p:cNvSpPr/>
          <p:nvPr/>
        </p:nvSpPr>
        <p:spPr>
          <a:xfrm>
            <a:off x="5256104" y="807054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" name="bg object 544"/>
          <p:cNvSpPr/>
          <p:nvPr/>
        </p:nvSpPr>
        <p:spPr>
          <a:xfrm>
            <a:off x="10461490" y="858816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" name="bg object 545"/>
          <p:cNvSpPr/>
          <p:nvPr/>
        </p:nvSpPr>
        <p:spPr>
          <a:xfrm>
            <a:off x="9508758" y="1020482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" name="bg object 546"/>
          <p:cNvSpPr/>
          <p:nvPr/>
        </p:nvSpPr>
        <p:spPr>
          <a:xfrm>
            <a:off x="9770726" y="1007947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" name="bg object 547"/>
          <p:cNvSpPr/>
          <p:nvPr/>
        </p:nvSpPr>
        <p:spPr>
          <a:xfrm>
            <a:off x="5273007" y="656486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" name="bg object 548"/>
          <p:cNvSpPr/>
          <p:nvPr/>
        </p:nvSpPr>
        <p:spPr>
          <a:xfrm>
            <a:off x="5485081" y="686113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" name="bg object 549"/>
          <p:cNvSpPr/>
          <p:nvPr/>
        </p:nvSpPr>
        <p:spPr>
          <a:xfrm>
            <a:off x="9290522" y="1005761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" name="bg object 550"/>
          <p:cNvSpPr/>
          <p:nvPr/>
        </p:nvSpPr>
        <p:spPr>
          <a:xfrm>
            <a:off x="10881521" y="772417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" name="bg object 551"/>
          <p:cNvSpPr/>
          <p:nvPr/>
        </p:nvSpPr>
        <p:spPr>
          <a:xfrm>
            <a:off x="10768914" y="783079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" name="bg object 552"/>
          <p:cNvSpPr/>
          <p:nvPr/>
        </p:nvSpPr>
        <p:spPr>
          <a:xfrm>
            <a:off x="10856437" y="717678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42" y="2837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bg object 553"/>
          <p:cNvSpPr/>
          <p:nvPr/>
        </p:nvSpPr>
        <p:spPr>
          <a:xfrm>
            <a:off x="9416836" y="1122212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bg object 554"/>
          <p:cNvSpPr/>
          <p:nvPr/>
        </p:nvSpPr>
        <p:spPr>
          <a:xfrm>
            <a:off x="5659088" y="9160369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79"/>
                </a:lnTo>
                <a:lnTo>
                  <a:pt x="4512" y="20334"/>
                </a:lnTo>
                <a:lnTo>
                  <a:pt x="15653" y="20334"/>
                </a:lnTo>
                <a:lnTo>
                  <a:pt x="20177" y="15779"/>
                </a:lnTo>
                <a:lnTo>
                  <a:pt x="20177" y="10146"/>
                </a:lnTo>
                <a:lnTo>
                  <a:pt x="20177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bg object 555"/>
          <p:cNvSpPr/>
          <p:nvPr/>
        </p:nvSpPr>
        <p:spPr>
          <a:xfrm>
            <a:off x="10167462" y="940484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502"/>
                </a:lnTo>
                <a:lnTo>
                  <a:pt x="11141" y="14502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bg object 556"/>
          <p:cNvSpPr/>
          <p:nvPr/>
        </p:nvSpPr>
        <p:spPr>
          <a:xfrm>
            <a:off x="11000691" y="897731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" name="bg object 557"/>
          <p:cNvSpPr/>
          <p:nvPr/>
        </p:nvSpPr>
        <p:spPr>
          <a:xfrm>
            <a:off x="10937683" y="8855899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" name="bg object 558"/>
          <p:cNvSpPr/>
          <p:nvPr/>
        </p:nvSpPr>
        <p:spPr>
          <a:xfrm>
            <a:off x="5233100" y="660720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bg object 559"/>
          <p:cNvSpPr/>
          <p:nvPr/>
        </p:nvSpPr>
        <p:spPr>
          <a:xfrm>
            <a:off x="5838311" y="686666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bg object 560"/>
          <p:cNvSpPr/>
          <p:nvPr/>
        </p:nvSpPr>
        <p:spPr>
          <a:xfrm>
            <a:off x="10657399" y="1060728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bg object 561"/>
          <p:cNvSpPr/>
          <p:nvPr/>
        </p:nvSpPr>
        <p:spPr>
          <a:xfrm>
            <a:off x="10533026" y="1015495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bg object 562"/>
          <p:cNvSpPr/>
          <p:nvPr/>
        </p:nvSpPr>
        <p:spPr>
          <a:xfrm>
            <a:off x="9436624" y="76572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bg object 563"/>
          <p:cNvSpPr/>
          <p:nvPr/>
        </p:nvSpPr>
        <p:spPr>
          <a:xfrm>
            <a:off x="10263747" y="662610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bg object 564"/>
          <p:cNvSpPr/>
          <p:nvPr/>
        </p:nvSpPr>
        <p:spPr>
          <a:xfrm>
            <a:off x="9965833" y="720642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bg object 565"/>
          <p:cNvSpPr/>
          <p:nvPr/>
        </p:nvSpPr>
        <p:spPr>
          <a:xfrm>
            <a:off x="10041822" y="79167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96" y="0"/>
                </a:moveTo>
                <a:lnTo>
                  <a:pt x="7067" y="0"/>
                </a:lnTo>
                <a:lnTo>
                  <a:pt x="0" y="7162"/>
                </a:lnTo>
                <a:lnTo>
                  <a:pt x="0" y="24784"/>
                </a:lnTo>
                <a:lnTo>
                  <a:pt x="7067" y="31967"/>
                </a:lnTo>
                <a:lnTo>
                  <a:pt x="24596" y="31967"/>
                </a:lnTo>
                <a:lnTo>
                  <a:pt x="31695" y="24784"/>
                </a:lnTo>
                <a:lnTo>
                  <a:pt x="31695" y="15968"/>
                </a:lnTo>
                <a:lnTo>
                  <a:pt x="31695" y="7162"/>
                </a:lnTo>
                <a:lnTo>
                  <a:pt x="24596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bg object 566"/>
          <p:cNvSpPr/>
          <p:nvPr/>
        </p:nvSpPr>
        <p:spPr>
          <a:xfrm>
            <a:off x="5740814" y="693939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bg object 567"/>
          <p:cNvSpPr/>
          <p:nvPr/>
        </p:nvSpPr>
        <p:spPr>
          <a:xfrm>
            <a:off x="5628209" y="704601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bg object 568"/>
          <p:cNvSpPr/>
          <p:nvPr/>
        </p:nvSpPr>
        <p:spPr>
          <a:xfrm>
            <a:off x="10235029" y="710426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bg object 569"/>
          <p:cNvSpPr/>
          <p:nvPr/>
        </p:nvSpPr>
        <p:spPr>
          <a:xfrm>
            <a:off x="9785214" y="748599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bg object 570"/>
          <p:cNvSpPr/>
          <p:nvPr/>
        </p:nvSpPr>
        <p:spPr>
          <a:xfrm>
            <a:off x="9735657" y="845130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bg object 571"/>
          <p:cNvSpPr/>
          <p:nvPr/>
        </p:nvSpPr>
        <p:spPr>
          <a:xfrm>
            <a:off x="10491484" y="72317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25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61"/>
                </a:lnTo>
                <a:lnTo>
                  <a:pt x="10125" y="13161"/>
                </a:lnTo>
                <a:lnTo>
                  <a:pt x="13046" y="10209"/>
                </a:lnTo>
                <a:lnTo>
                  <a:pt x="13046" y="6575"/>
                </a:lnTo>
                <a:lnTo>
                  <a:pt x="13046" y="294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bg object 572"/>
          <p:cNvSpPr/>
          <p:nvPr/>
        </p:nvSpPr>
        <p:spPr>
          <a:xfrm>
            <a:off x="9396949" y="7032563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5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94"/>
                </a:lnTo>
                <a:lnTo>
                  <a:pt x="4565" y="20481"/>
                </a:lnTo>
                <a:lnTo>
                  <a:pt x="15758" y="20481"/>
                </a:lnTo>
                <a:lnTo>
                  <a:pt x="20282" y="15894"/>
                </a:lnTo>
                <a:lnTo>
                  <a:pt x="20282" y="10250"/>
                </a:lnTo>
                <a:lnTo>
                  <a:pt x="20282" y="4617"/>
                </a:lnTo>
                <a:lnTo>
                  <a:pt x="1575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" name="bg object 573"/>
          <p:cNvSpPr/>
          <p:nvPr/>
        </p:nvSpPr>
        <p:spPr>
          <a:xfrm>
            <a:off x="9097224" y="751286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" name="bg object 574"/>
          <p:cNvSpPr/>
          <p:nvPr/>
        </p:nvSpPr>
        <p:spPr>
          <a:xfrm>
            <a:off x="10436523" y="778863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" name="bg object 575"/>
          <p:cNvSpPr/>
          <p:nvPr/>
        </p:nvSpPr>
        <p:spPr>
          <a:xfrm>
            <a:off x="8495511" y="69697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" name="bg object 576"/>
          <p:cNvSpPr/>
          <p:nvPr/>
        </p:nvSpPr>
        <p:spPr>
          <a:xfrm>
            <a:off x="8414473" y="677849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68"/>
                </a:lnTo>
                <a:lnTo>
                  <a:pt x="2848" y="12858"/>
                </a:lnTo>
                <a:lnTo>
                  <a:pt x="9863" y="12858"/>
                </a:lnTo>
                <a:lnTo>
                  <a:pt x="12722" y="9968"/>
                </a:lnTo>
                <a:lnTo>
                  <a:pt x="12722" y="6418"/>
                </a:lnTo>
                <a:lnTo>
                  <a:pt x="12722" y="288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" name="bg object 577"/>
          <p:cNvSpPr/>
          <p:nvPr/>
        </p:nvSpPr>
        <p:spPr>
          <a:xfrm>
            <a:off x="9081769" y="71805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" name="bg object 578"/>
          <p:cNvSpPr/>
          <p:nvPr/>
        </p:nvSpPr>
        <p:spPr>
          <a:xfrm>
            <a:off x="8099700" y="703193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" name="bg object 579"/>
          <p:cNvSpPr/>
          <p:nvPr/>
        </p:nvSpPr>
        <p:spPr>
          <a:xfrm>
            <a:off x="8782482" y="67849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" name="bg object 580"/>
          <p:cNvSpPr/>
          <p:nvPr/>
        </p:nvSpPr>
        <p:spPr>
          <a:xfrm>
            <a:off x="7731857" y="673025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502"/>
                </a:lnTo>
                <a:lnTo>
                  <a:pt x="11141" y="14502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" name="bg object 581"/>
          <p:cNvSpPr/>
          <p:nvPr/>
        </p:nvSpPr>
        <p:spPr>
          <a:xfrm>
            <a:off x="8015427" y="639355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" name="bg object 582"/>
          <p:cNvSpPr/>
          <p:nvPr/>
        </p:nvSpPr>
        <p:spPr>
          <a:xfrm>
            <a:off x="6025021" y="647777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" name="bg object 583"/>
          <p:cNvSpPr/>
          <p:nvPr/>
        </p:nvSpPr>
        <p:spPr>
          <a:xfrm>
            <a:off x="1548505" y="714215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63" y="0"/>
                </a:moveTo>
                <a:lnTo>
                  <a:pt x="5151" y="0"/>
                </a:lnTo>
                <a:lnTo>
                  <a:pt x="0" y="5172"/>
                </a:lnTo>
                <a:lnTo>
                  <a:pt x="0" y="17999"/>
                </a:lnTo>
                <a:lnTo>
                  <a:pt x="5151" y="23203"/>
                </a:lnTo>
                <a:lnTo>
                  <a:pt x="17863" y="23203"/>
                </a:lnTo>
                <a:lnTo>
                  <a:pt x="23025" y="17999"/>
                </a:lnTo>
                <a:lnTo>
                  <a:pt x="23025" y="11570"/>
                </a:lnTo>
                <a:lnTo>
                  <a:pt x="23025" y="5172"/>
                </a:lnTo>
                <a:lnTo>
                  <a:pt x="1786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" name="bg object 584"/>
          <p:cNvSpPr/>
          <p:nvPr/>
        </p:nvSpPr>
        <p:spPr>
          <a:xfrm>
            <a:off x="2805121" y="670951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13559" y="0"/>
                </a:moveTo>
                <a:lnTo>
                  <a:pt x="3905" y="0"/>
                </a:lnTo>
                <a:lnTo>
                  <a:pt x="0" y="3978"/>
                </a:lnTo>
                <a:lnTo>
                  <a:pt x="0" y="13695"/>
                </a:lnTo>
                <a:lnTo>
                  <a:pt x="3905" y="17653"/>
                </a:lnTo>
                <a:lnTo>
                  <a:pt x="13559" y="17653"/>
                </a:lnTo>
                <a:lnTo>
                  <a:pt x="17475" y="13695"/>
                </a:lnTo>
                <a:lnTo>
                  <a:pt x="17475" y="8826"/>
                </a:lnTo>
                <a:lnTo>
                  <a:pt x="17475" y="3978"/>
                </a:lnTo>
                <a:lnTo>
                  <a:pt x="1355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" name="bg object 585"/>
          <p:cNvSpPr/>
          <p:nvPr/>
        </p:nvSpPr>
        <p:spPr>
          <a:xfrm>
            <a:off x="2602428" y="645639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962" y="0"/>
                </a:moveTo>
                <a:lnTo>
                  <a:pt x="4889" y="0"/>
                </a:lnTo>
                <a:lnTo>
                  <a:pt x="0" y="4931"/>
                </a:lnTo>
                <a:lnTo>
                  <a:pt x="0" y="17119"/>
                </a:lnTo>
                <a:lnTo>
                  <a:pt x="4889" y="22041"/>
                </a:lnTo>
                <a:lnTo>
                  <a:pt x="16962" y="22041"/>
                </a:lnTo>
                <a:lnTo>
                  <a:pt x="21842" y="17119"/>
                </a:lnTo>
                <a:lnTo>
                  <a:pt x="21842" y="11025"/>
                </a:lnTo>
                <a:lnTo>
                  <a:pt x="21842" y="4931"/>
                </a:lnTo>
                <a:lnTo>
                  <a:pt x="1696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" name="bg object 586"/>
          <p:cNvSpPr/>
          <p:nvPr/>
        </p:nvSpPr>
        <p:spPr>
          <a:xfrm>
            <a:off x="2566229" y="794831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978" y="0"/>
                </a:moveTo>
                <a:lnTo>
                  <a:pt x="5204" y="0"/>
                </a:lnTo>
                <a:lnTo>
                  <a:pt x="0" y="5256"/>
                </a:lnTo>
                <a:lnTo>
                  <a:pt x="0" y="18125"/>
                </a:lnTo>
                <a:lnTo>
                  <a:pt x="5204" y="23381"/>
                </a:lnTo>
                <a:lnTo>
                  <a:pt x="17978" y="23381"/>
                </a:lnTo>
                <a:lnTo>
                  <a:pt x="23140" y="18125"/>
                </a:lnTo>
                <a:lnTo>
                  <a:pt x="23140" y="11695"/>
                </a:lnTo>
                <a:lnTo>
                  <a:pt x="23140" y="5256"/>
                </a:lnTo>
                <a:lnTo>
                  <a:pt x="1797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" name="bg object 587"/>
          <p:cNvSpPr/>
          <p:nvPr/>
        </p:nvSpPr>
        <p:spPr>
          <a:xfrm>
            <a:off x="1454001" y="769807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528" y="0"/>
                </a:moveTo>
                <a:lnTo>
                  <a:pt x="2753" y="0"/>
                </a:lnTo>
                <a:lnTo>
                  <a:pt x="0" y="2764"/>
                </a:lnTo>
                <a:lnTo>
                  <a:pt x="0" y="9601"/>
                </a:lnTo>
                <a:lnTo>
                  <a:pt x="2753" y="12376"/>
                </a:lnTo>
                <a:lnTo>
                  <a:pt x="9528" y="12376"/>
                </a:lnTo>
                <a:lnTo>
                  <a:pt x="12271" y="9601"/>
                </a:lnTo>
                <a:lnTo>
                  <a:pt x="12271" y="6177"/>
                </a:lnTo>
                <a:lnTo>
                  <a:pt x="12271" y="2764"/>
                </a:lnTo>
                <a:lnTo>
                  <a:pt x="9528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" name="bg object 588"/>
          <p:cNvSpPr/>
          <p:nvPr/>
        </p:nvSpPr>
        <p:spPr>
          <a:xfrm>
            <a:off x="1961143" y="10362669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5" h="32384">
                <a:moveTo>
                  <a:pt x="24920" y="0"/>
                </a:moveTo>
                <a:lnTo>
                  <a:pt x="7203" y="0"/>
                </a:lnTo>
                <a:lnTo>
                  <a:pt x="0" y="7235"/>
                </a:lnTo>
                <a:lnTo>
                  <a:pt x="0" y="25109"/>
                </a:lnTo>
                <a:lnTo>
                  <a:pt x="7203" y="32386"/>
                </a:lnTo>
                <a:lnTo>
                  <a:pt x="24920" y="32386"/>
                </a:lnTo>
                <a:lnTo>
                  <a:pt x="32103" y="25109"/>
                </a:lnTo>
                <a:lnTo>
                  <a:pt x="32103" y="16187"/>
                </a:lnTo>
                <a:lnTo>
                  <a:pt x="32103" y="7235"/>
                </a:lnTo>
                <a:lnTo>
                  <a:pt x="24920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" name="bg object 589"/>
          <p:cNvSpPr/>
          <p:nvPr/>
        </p:nvSpPr>
        <p:spPr>
          <a:xfrm>
            <a:off x="1692794" y="8507278"/>
            <a:ext cx="36195" cy="36830"/>
          </a:xfrm>
          <a:custGeom>
            <a:avLst/>
            <a:gdLst/>
            <a:ahLst/>
            <a:cxnLst/>
            <a:rect l="l" t="t" r="r" b="b"/>
            <a:pathLst>
              <a:path w="36194" h="36829">
                <a:moveTo>
                  <a:pt x="18062" y="0"/>
                </a:moveTo>
                <a:lnTo>
                  <a:pt x="11021" y="1434"/>
                </a:lnTo>
                <a:lnTo>
                  <a:pt x="5281" y="5345"/>
                </a:lnTo>
                <a:lnTo>
                  <a:pt x="1416" y="11140"/>
                </a:lnTo>
                <a:lnTo>
                  <a:pt x="0" y="18229"/>
                </a:lnTo>
                <a:lnTo>
                  <a:pt x="1416" y="25328"/>
                </a:lnTo>
                <a:lnTo>
                  <a:pt x="5281" y="31133"/>
                </a:lnTo>
                <a:lnTo>
                  <a:pt x="11021" y="35052"/>
                </a:lnTo>
                <a:lnTo>
                  <a:pt x="18062" y="36491"/>
                </a:lnTo>
                <a:lnTo>
                  <a:pt x="25114" y="35052"/>
                </a:lnTo>
                <a:lnTo>
                  <a:pt x="30868" y="31133"/>
                </a:lnTo>
                <a:lnTo>
                  <a:pt x="34745" y="25328"/>
                </a:lnTo>
                <a:lnTo>
                  <a:pt x="36166" y="18229"/>
                </a:lnTo>
                <a:lnTo>
                  <a:pt x="34745" y="11140"/>
                </a:lnTo>
                <a:lnTo>
                  <a:pt x="30868" y="5345"/>
                </a:lnTo>
                <a:lnTo>
                  <a:pt x="25114" y="1434"/>
                </a:lnTo>
                <a:lnTo>
                  <a:pt x="18062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" name="bg object 590"/>
          <p:cNvSpPr/>
          <p:nvPr/>
        </p:nvSpPr>
        <p:spPr>
          <a:xfrm>
            <a:off x="2097550" y="7753665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7266" y="0"/>
                </a:moveTo>
                <a:lnTo>
                  <a:pt x="2104" y="0"/>
                </a:lnTo>
                <a:lnTo>
                  <a:pt x="0" y="2104"/>
                </a:lnTo>
                <a:lnTo>
                  <a:pt x="0" y="7308"/>
                </a:lnTo>
                <a:lnTo>
                  <a:pt x="2104" y="9413"/>
                </a:lnTo>
                <a:lnTo>
                  <a:pt x="7266" y="9413"/>
                </a:lnTo>
                <a:lnTo>
                  <a:pt x="9350" y="7308"/>
                </a:lnTo>
                <a:lnTo>
                  <a:pt x="9350" y="4701"/>
                </a:lnTo>
                <a:lnTo>
                  <a:pt x="9350" y="2104"/>
                </a:lnTo>
                <a:lnTo>
                  <a:pt x="72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" name="bg object 591"/>
          <p:cNvSpPr/>
          <p:nvPr/>
        </p:nvSpPr>
        <p:spPr>
          <a:xfrm>
            <a:off x="774013" y="7390788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753" y="0"/>
                </a:moveTo>
                <a:lnTo>
                  <a:pt x="2533" y="0"/>
                </a:lnTo>
                <a:lnTo>
                  <a:pt x="0" y="2554"/>
                </a:lnTo>
                <a:lnTo>
                  <a:pt x="0" y="8826"/>
                </a:lnTo>
                <a:lnTo>
                  <a:pt x="2533" y="11392"/>
                </a:lnTo>
                <a:lnTo>
                  <a:pt x="8753" y="11392"/>
                </a:lnTo>
                <a:lnTo>
                  <a:pt x="11287" y="8826"/>
                </a:lnTo>
                <a:lnTo>
                  <a:pt x="11287" y="5706"/>
                </a:lnTo>
                <a:lnTo>
                  <a:pt x="11287" y="2554"/>
                </a:lnTo>
                <a:lnTo>
                  <a:pt x="8753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" name="bg object 592"/>
          <p:cNvSpPr/>
          <p:nvPr/>
        </p:nvSpPr>
        <p:spPr>
          <a:xfrm>
            <a:off x="2515746" y="7314577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69" h="14604">
                <a:moveTo>
                  <a:pt x="10795" y="0"/>
                </a:moveTo>
                <a:lnTo>
                  <a:pt x="3099" y="0"/>
                </a:lnTo>
                <a:lnTo>
                  <a:pt x="0" y="3151"/>
                </a:lnTo>
                <a:lnTo>
                  <a:pt x="0" y="10900"/>
                </a:lnTo>
                <a:lnTo>
                  <a:pt x="3099" y="14051"/>
                </a:lnTo>
                <a:lnTo>
                  <a:pt x="10795" y="14051"/>
                </a:lnTo>
                <a:lnTo>
                  <a:pt x="13915" y="10900"/>
                </a:lnTo>
                <a:lnTo>
                  <a:pt x="13915" y="7015"/>
                </a:lnTo>
                <a:lnTo>
                  <a:pt x="13915" y="3151"/>
                </a:lnTo>
                <a:lnTo>
                  <a:pt x="1079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" name="bg object 593"/>
          <p:cNvSpPr/>
          <p:nvPr/>
        </p:nvSpPr>
        <p:spPr>
          <a:xfrm>
            <a:off x="7234801" y="70558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" name="bg object 594"/>
          <p:cNvSpPr/>
          <p:nvPr/>
        </p:nvSpPr>
        <p:spPr>
          <a:xfrm>
            <a:off x="7460962" y="761016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7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76" y="18680"/>
                </a:lnTo>
                <a:lnTo>
                  <a:pt x="18512" y="14481"/>
                </a:lnTo>
                <a:lnTo>
                  <a:pt x="18512" y="9340"/>
                </a:lnTo>
                <a:lnTo>
                  <a:pt x="18512" y="4177"/>
                </a:lnTo>
                <a:lnTo>
                  <a:pt x="1437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" name="bg object 595"/>
          <p:cNvSpPr/>
          <p:nvPr/>
        </p:nvSpPr>
        <p:spPr>
          <a:xfrm>
            <a:off x="5901141" y="835414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bg object 596"/>
          <p:cNvSpPr/>
          <p:nvPr/>
        </p:nvSpPr>
        <p:spPr>
          <a:xfrm>
            <a:off x="7153764" y="68646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" name="bg object 597"/>
          <p:cNvSpPr/>
          <p:nvPr/>
        </p:nvSpPr>
        <p:spPr>
          <a:xfrm>
            <a:off x="5926347" y="810099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067"/>
                </a:lnTo>
                <a:lnTo>
                  <a:pt x="3162" y="14282"/>
                </a:lnTo>
                <a:lnTo>
                  <a:pt x="10963" y="14282"/>
                </a:lnTo>
                <a:lnTo>
                  <a:pt x="14125" y="11067"/>
                </a:lnTo>
                <a:lnTo>
                  <a:pt x="14125" y="7141"/>
                </a:lnTo>
                <a:lnTo>
                  <a:pt x="14125" y="319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" name="bg object 598"/>
          <p:cNvSpPr/>
          <p:nvPr/>
        </p:nvSpPr>
        <p:spPr>
          <a:xfrm>
            <a:off x="6838987" y="711809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38" y="0"/>
                </a:lnTo>
                <a:lnTo>
                  <a:pt x="0" y="3853"/>
                </a:lnTo>
                <a:lnTo>
                  <a:pt x="0" y="13277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" name="bg object 599"/>
          <p:cNvSpPr/>
          <p:nvPr/>
        </p:nvSpPr>
        <p:spPr>
          <a:xfrm>
            <a:off x="6167046" y="745760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88"/>
                </a:lnTo>
                <a:lnTo>
                  <a:pt x="5141" y="23193"/>
                </a:lnTo>
                <a:lnTo>
                  <a:pt x="17842" y="23193"/>
                </a:lnTo>
                <a:lnTo>
                  <a:pt x="22983" y="17988"/>
                </a:lnTo>
                <a:lnTo>
                  <a:pt x="22983" y="11612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" name="bg object 600"/>
          <p:cNvSpPr/>
          <p:nvPr/>
        </p:nvSpPr>
        <p:spPr>
          <a:xfrm>
            <a:off x="6791243" y="65113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" name="bg object 601"/>
          <p:cNvSpPr/>
          <p:nvPr/>
        </p:nvSpPr>
        <p:spPr>
          <a:xfrm>
            <a:off x="6170337" y="825198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" name="bg object 602"/>
          <p:cNvSpPr/>
          <p:nvPr/>
        </p:nvSpPr>
        <p:spPr>
          <a:xfrm>
            <a:off x="5812445" y="761642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27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" name="bg object 603"/>
          <p:cNvSpPr/>
          <p:nvPr/>
        </p:nvSpPr>
        <p:spPr>
          <a:xfrm>
            <a:off x="6471148" y="681643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" name="bg object 604"/>
          <p:cNvSpPr/>
          <p:nvPr/>
        </p:nvSpPr>
        <p:spPr>
          <a:xfrm>
            <a:off x="7304368" y="638890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" name="bg object 605"/>
          <p:cNvSpPr/>
          <p:nvPr/>
        </p:nvSpPr>
        <p:spPr>
          <a:xfrm>
            <a:off x="4545410" y="873512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" name="bg object 606"/>
          <p:cNvSpPr/>
          <p:nvPr/>
        </p:nvSpPr>
        <p:spPr>
          <a:xfrm>
            <a:off x="4216938" y="8435692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952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2952" y="5957"/>
                </a:lnTo>
                <a:lnTo>
                  <a:pt x="2952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" name="bg object 607"/>
          <p:cNvSpPr/>
          <p:nvPr/>
        </p:nvSpPr>
        <p:spPr>
          <a:xfrm>
            <a:off x="4448797" y="802039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61" y="0"/>
                </a:lnTo>
                <a:lnTo>
                  <a:pt x="0" y="3078"/>
                </a:lnTo>
                <a:lnTo>
                  <a:pt x="0" y="10659"/>
                </a:lnTo>
                <a:lnTo>
                  <a:pt x="4261" y="13737"/>
                </a:lnTo>
                <a:lnTo>
                  <a:pt x="14711" y="13737"/>
                </a:lnTo>
                <a:lnTo>
                  <a:pt x="18952" y="10659"/>
                </a:lnTo>
                <a:lnTo>
                  <a:pt x="18952" y="6868"/>
                </a:lnTo>
                <a:lnTo>
                  <a:pt x="18952" y="307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" name="bg object 608"/>
          <p:cNvSpPr/>
          <p:nvPr/>
        </p:nvSpPr>
        <p:spPr>
          <a:xfrm>
            <a:off x="4133651" y="8311606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75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" name="bg object 609"/>
          <p:cNvSpPr/>
          <p:nvPr/>
        </p:nvSpPr>
        <p:spPr>
          <a:xfrm>
            <a:off x="4171684" y="8100022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" name="bg object 610"/>
          <p:cNvSpPr/>
          <p:nvPr/>
        </p:nvSpPr>
        <p:spPr>
          <a:xfrm>
            <a:off x="4763112" y="897314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" name="bg object 611"/>
          <p:cNvSpPr/>
          <p:nvPr/>
        </p:nvSpPr>
        <p:spPr>
          <a:xfrm>
            <a:off x="4400592" y="8619823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5" h="698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6429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" name="bg object 612"/>
          <p:cNvSpPr/>
          <p:nvPr/>
        </p:nvSpPr>
        <p:spPr>
          <a:xfrm>
            <a:off x="4080496" y="892490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" name="bg object 613"/>
          <p:cNvSpPr/>
          <p:nvPr/>
        </p:nvSpPr>
        <p:spPr>
          <a:xfrm>
            <a:off x="4913717" y="849737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" name="bg object 614"/>
          <p:cNvSpPr/>
          <p:nvPr/>
        </p:nvSpPr>
        <p:spPr>
          <a:xfrm>
            <a:off x="1091569" y="1012844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" name="bg object 615"/>
          <p:cNvSpPr/>
          <p:nvPr/>
        </p:nvSpPr>
        <p:spPr>
          <a:xfrm>
            <a:off x="1179696" y="7931967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96" y="0"/>
                </a:moveTo>
                <a:lnTo>
                  <a:pt x="7067" y="0"/>
                </a:lnTo>
                <a:lnTo>
                  <a:pt x="0" y="7151"/>
                </a:lnTo>
                <a:lnTo>
                  <a:pt x="0" y="24784"/>
                </a:lnTo>
                <a:lnTo>
                  <a:pt x="7067" y="31967"/>
                </a:lnTo>
                <a:lnTo>
                  <a:pt x="24596" y="31967"/>
                </a:lnTo>
                <a:lnTo>
                  <a:pt x="31695" y="24784"/>
                </a:lnTo>
                <a:lnTo>
                  <a:pt x="31695" y="15968"/>
                </a:lnTo>
                <a:lnTo>
                  <a:pt x="31695" y="7151"/>
                </a:lnTo>
                <a:lnTo>
                  <a:pt x="24596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" name="bg object 616"/>
          <p:cNvSpPr/>
          <p:nvPr/>
        </p:nvSpPr>
        <p:spPr>
          <a:xfrm>
            <a:off x="1082211" y="800469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" name="bg object 617"/>
          <p:cNvSpPr/>
          <p:nvPr/>
        </p:nvSpPr>
        <p:spPr>
          <a:xfrm>
            <a:off x="969602" y="811131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" name="bg object 618"/>
          <p:cNvSpPr/>
          <p:nvPr/>
        </p:nvSpPr>
        <p:spPr>
          <a:xfrm>
            <a:off x="213242" y="988821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" name="bg object 619"/>
          <p:cNvSpPr/>
          <p:nvPr/>
        </p:nvSpPr>
        <p:spPr>
          <a:xfrm>
            <a:off x="316940" y="1058238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77" y="15769"/>
                </a:lnTo>
                <a:lnTo>
                  <a:pt x="20177" y="10135"/>
                </a:lnTo>
                <a:lnTo>
                  <a:pt x="20177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" name="bg object 620"/>
          <p:cNvSpPr/>
          <p:nvPr/>
        </p:nvSpPr>
        <p:spPr>
          <a:xfrm>
            <a:off x="470296" y="903842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27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" name="bg object 621"/>
          <p:cNvSpPr/>
          <p:nvPr/>
        </p:nvSpPr>
        <p:spPr>
          <a:xfrm>
            <a:off x="4055157" y="106011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79" y="0"/>
                </a:lnTo>
                <a:lnTo>
                  <a:pt x="0" y="3769"/>
                </a:lnTo>
                <a:lnTo>
                  <a:pt x="0" y="13109"/>
                </a:lnTo>
                <a:lnTo>
                  <a:pt x="3779" y="16900"/>
                </a:lnTo>
                <a:lnTo>
                  <a:pt x="13015" y="16900"/>
                </a:lnTo>
                <a:lnTo>
                  <a:pt x="16774" y="13109"/>
                </a:lnTo>
                <a:lnTo>
                  <a:pt x="16774" y="8439"/>
                </a:lnTo>
                <a:lnTo>
                  <a:pt x="16774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" name="bg object 622"/>
          <p:cNvSpPr/>
          <p:nvPr/>
        </p:nvSpPr>
        <p:spPr>
          <a:xfrm>
            <a:off x="3726695" y="1030168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" name="bg object 623"/>
          <p:cNvSpPr/>
          <p:nvPr/>
        </p:nvSpPr>
        <p:spPr>
          <a:xfrm>
            <a:off x="3958553" y="988638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61" y="0"/>
                </a:lnTo>
                <a:lnTo>
                  <a:pt x="0" y="3088"/>
                </a:lnTo>
                <a:lnTo>
                  <a:pt x="0" y="10659"/>
                </a:lnTo>
                <a:lnTo>
                  <a:pt x="4261" y="13737"/>
                </a:lnTo>
                <a:lnTo>
                  <a:pt x="14711" y="13737"/>
                </a:lnTo>
                <a:lnTo>
                  <a:pt x="18952" y="10659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" name="bg object 624"/>
          <p:cNvSpPr/>
          <p:nvPr/>
        </p:nvSpPr>
        <p:spPr>
          <a:xfrm>
            <a:off x="3643409" y="1017759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75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" name="bg object 625"/>
          <p:cNvSpPr/>
          <p:nvPr/>
        </p:nvSpPr>
        <p:spPr>
          <a:xfrm>
            <a:off x="3681430" y="996601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" name="bg object 626"/>
          <p:cNvSpPr/>
          <p:nvPr/>
        </p:nvSpPr>
        <p:spPr>
          <a:xfrm>
            <a:off x="4272870" y="1083913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63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68"/>
                </a:lnTo>
                <a:lnTo>
                  <a:pt x="2848" y="12858"/>
                </a:lnTo>
                <a:lnTo>
                  <a:pt x="9863" y="12858"/>
                </a:lnTo>
                <a:lnTo>
                  <a:pt x="12722" y="9968"/>
                </a:lnTo>
                <a:lnTo>
                  <a:pt x="12722" y="6418"/>
                </a:lnTo>
                <a:lnTo>
                  <a:pt x="12722" y="288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" name="bg object 627"/>
          <p:cNvSpPr/>
          <p:nvPr/>
        </p:nvSpPr>
        <p:spPr>
          <a:xfrm>
            <a:off x="3590255" y="1079089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502"/>
                </a:lnTo>
                <a:lnTo>
                  <a:pt x="11141" y="14502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" name="bg object 628"/>
          <p:cNvSpPr/>
          <p:nvPr/>
        </p:nvSpPr>
        <p:spPr>
          <a:xfrm>
            <a:off x="4423473" y="1036336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" name="bg object 629"/>
          <p:cNvSpPr/>
          <p:nvPr/>
        </p:nvSpPr>
        <p:spPr>
          <a:xfrm>
            <a:off x="7361285" y="83833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" name="bg object 630"/>
          <p:cNvSpPr/>
          <p:nvPr/>
        </p:nvSpPr>
        <p:spPr>
          <a:xfrm>
            <a:off x="6961096" y="801888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13" y="0"/>
                </a:lnTo>
                <a:lnTo>
                  <a:pt x="0" y="3455"/>
                </a:lnTo>
                <a:lnTo>
                  <a:pt x="0" y="12041"/>
                </a:lnTo>
                <a:lnTo>
                  <a:pt x="341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" name="bg object 631"/>
          <p:cNvSpPr/>
          <p:nvPr/>
        </p:nvSpPr>
        <p:spPr>
          <a:xfrm>
            <a:off x="6836711" y="756654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80" y="21695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" name="bg object 632"/>
          <p:cNvSpPr/>
          <p:nvPr/>
        </p:nvSpPr>
        <p:spPr>
          <a:xfrm>
            <a:off x="12188990" y="433047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" name="bg object 633"/>
          <p:cNvSpPr/>
          <p:nvPr/>
        </p:nvSpPr>
        <p:spPr>
          <a:xfrm>
            <a:off x="12432545" y="613094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89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93"/>
                </a:lnTo>
                <a:lnTo>
                  <a:pt x="3455" y="15570"/>
                </a:lnTo>
                <a:lnTo>
                  <a:pt x="11989" y="15570"/>
                </a:lnTo>
                <a:lnTo>
                  <a:pt x="15444" y="12093"/>
                </a:lnTo>
                <a:lnTo>
                  <a:pt x="15444" y="7779"/>
                </a:lnTo>
                <a:lnTo>
                  <a:pt x="15444" y="3476"/>
                </a:lnTo>
                <a:lnTo>
                  <a:pt x="1198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" name="bg object 634"/>
          <p:cNvSpPr/>
          <p:nvPr/>
        </p:nvSpPr>
        <p:spPr>
          <a:xfrm>
            <a:off x="12789055" y="570360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" name="bg object 635"/>
          <p:cNvSpPr/>
          <p:nvPr/>
        </p:nvSpPr>
        <p:spPr>
          <a:xfrm>
            <a:off x="11434484" y="662666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79" y="0"/>
                </a:lnTo>
                <a:lnTo>
                  <a:pt x="0" y="3769"/>
                </a:lnTo>
                <a:lnTo>
                  <a:pt x="0" y="13109"/>
                </a:lnTo>
                <a:lnTo>
                  <a:pt x="3779" y="16900"/>
                </a:lnTo>
                <a:lnTo>
                  <a:pt x="13015" y="16900"/>
                </a:lnTo>
                <a:lnTo>
                  <a:pt x="16774" y="13109"/>
                </a:lnTo>
                <a:lnTo>
                  <a:pt x="16774" y="8439"/>
                </a:lnTo>
                <a:lnTo>
                  <a:pt x="16774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" name="bg object 636"/>
          <p:cNvSpPr/>
          <p:nvPr/>
        </p:nvSpPr>
        <p:spPr>
          <a:xfrm>
            <a:off x="13859674" y="518691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7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91"/>
                </a:lnTo>
                <a:lnTo>
                  <a:pt x="4156" y="18680"/>
                </a:lnTo>
                <a:lnTo>
                  <a:pt x="14376" y="18680"/>
                </a:lnTo>
                <a:lnTo>
                  <a:pt x="18512" y="14491"/>
                </a:lnTo>
                <a:lnTo>
                  <a:pt x="18512" y="9340"/>
                </a:lnTo>
                <a:lnTo>
                  <a:pt x="18512" y="4177"/>
                </a:lnTo>
                <a:lnTo>
                  <a:pt x="1437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" name="bg object 637"/>
          <p:cNvSpPr/>
          <p:nvPr/>
        </p:nvSpPr>
        <p:spPr>
          <a:xfrm>
            <a:off x="13318266" y="525273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" name="bg object 638"/>
          <p:cNvSpPr/>
          <p:nvPr/>
        </p:nvSpPr>
        <p:spPr>
          <a:xfrm>
            <a:off x="12372495" y="6083603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" name="bg object 639"/>
          <p:cNvSpPr/>
          <p:nvPr/>
        </p:nvSpPr>
        <p:spPr>
          <a:xfrm>
            <a:off x="11710654" y="513632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14" y="0"/>
                </a:moveTo>
                <a:lnTo>
                  <a:pt x="4994" y="0"/>
                </a:lnTo>
                <a:lnTo>
                  <a:pt x="0" y="4984"/>
                </a:lnTo>
                <a:lnTo>
                  <a:pt x="0" y="17318"/>
                </a:lnTo>
                <a:lnTo>
                  <a:pt x="4994" y="22323"/>
                </a:lnTo>
                <a:lnTo>
                  <a:pt x="17214" y="22323"/>
                </a:lnTo>
                <a:lnTo>
                  <a:pt x="22156" y="17318"/>
                </a:lnTo>
                <a:lnTo>
                  <a:pt x="22156" y="11172"/>
                </a:lnTo>
                <a:lnTo>
                  <a:pt x="22156" y="4984"/>
                </a:lnTo>
                <a:lnTo>
                  <a:pt x="1721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" name="bg object 640"/>
          <p:cNvSpPr/>
          <p:nvPr/>
        </p:nvSpPr>
        <p:spPr>
          <a:xfrm>
            <a:off x="13394266" y="596306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" name="bg object 641"/>
          <p:cNvSpPr/>
          <p:nvPr/>
        </p:nvSpPr>
        <p:spPr>
          <a:xfrm>
            <a:off x="12417873" y="57854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63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68"/>
                </a:lnTo>
                <a:lnTo>
                  <a:pt x="2848" y="12858"/>
                </a:lnTo>
                <a:lnTo>
                  <a:pt x="9863" y="12858"/>
                </a:lnTo>
                <a:lnTo>
                  <a:pt x="12722" y="9968"/>
                </a:lnTo>
                <a:lnTo>
                  <a:pt x="12722" y="6418"/>
                </a:lnTo>
                <a:lnTo>
                  <a:pt x="12722" y="288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" name="bg object 642"/>
          <p:cNvSpPr/>
          <p:nvPr/>
        </p:nvSpPr>
        <p:spPr>
          <a:xfrm>
            <a:off x="12199681" y="6272652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58" y="0"/>
                </a:lnTo>
                <a:lnTo>
                  <a:pt x="0" y="5800"/>
                </a:lnTo>
                <a:lnTo>
                  <a:pt x="0" y="20093"/>
                </a:lnTo>
                <a:lnTo>
                  <a:pt x="5758" y="25904"/>
                </a:lnTo>
                <a:lnTo>
                  <a:pt x="19926" y="25904"/>
                </a:lnTo>
                <a:lnTo>
                  <a:pt x="25685" y="20093"/>
                </a:lnTo>
                <a:lnTo>
                  <a:pt x="25685" y="12952"/>
                </a:lnTo>
                <a:lnTo>
                  <a:pt x="25685" y="580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" name="bg object 643"/>
          <p:cNvSpPr/>
          <p:nvPr/>
        </p:nvSpPr>
        <p:spPr>
          <a:xfrm>
            <a:off x="14219769" y="484351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" name="bg object 644"/>
          <p:cNvSpPr/>
          <p:nvPr/>
        </p:nvSpPr>
        <p:spPr>
          <a:xfrm>
            <a:off x="13343470" y="499959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" name="bg object 645"/>
          <p:cNvSpPr/>
          <p:nvPr/>
        </p:nvSpPr>
        <p:spPr>
          <a:xfrm>
            <a:off x="14529441" y="899462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" name="bg object 646"/>
          <p:cNvSpPr/>
          <p:nvPr/>
        </p:nvSpPr>
        <p:spPr>
          <a:xfrm>
            <a:off x="13783372" y="407368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109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87"/>
                </a:lnTo>
                <a:lnTo>
                  <a:pt x="6125" y="27444"/>
                </a:lnTo>
                <a:lnTo>
                  <a:pt x="21109" y="27444"/>
                </a:lnTo>
                <a:lnTo>
                  <a:pt x="27213" y="21287"/>
                </a:lnTo>
                <a:lnTo>
                  <a:pt x="27213" y="13737"/>
                </a:lnTo>
                <a:lnTo>
                  <a:pt x="27213" y="6146"/>
                </a:lnTo>
                <a:lnTo>
                  <a:pt x="21109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" name="bg object 647"/>
          <p:cNvSpPr/>
          <p:nvPr/>
        </p:nvSpPr>
        <p:spPr>
          <a:xfrm>
            <a:off x="13819711" y="386845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" name="bg object 648"/>
          <p:cNvSpPr/>
          <p:nvPr/>
        </p:nvSpPr>
        <p:spPr>
          <a:xfrm>
            <a:off x="12393239" y="576581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" name="bg object 649"/>
          <p:cNvSpPr/>
          <p:nvPr/>
        </p:nvSpPr>
        <p:spPr>
          <a:xfrm>
            <a:off x="11273179" y="457408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23" y="0"/>
                </a:moveTo>
                <a:lnTo>
                  <a:pt x="4177" y="0"/>
                </a:lnTo>
                <a:lnTo>
                  <a:pt x="0" y="4230"/>
                </a:lnTo>
                <a:lnTo>
                  <a:pt x="0" y="14659"/>
                </a:lnTo>
                <a:lnTo>
                  <a:pt x="4177" y="18889"/>
                </a:lnTo>
                <a:lnTo>
                  <a:pt x="14523" y="18889"/>
                </a:lnTo>
                <a:lnTo>
                  <a:pt x="18721" y="14659"/>
                </a:lnTo>
                <a:lnTo>
                  <a:pt x="18721" y="9444"/>
                </a:lnTo>
                <a:lnTo>
                  <a:pt x="18721" y="4230"/>
                </a:lnTo>
                <a:lnTo>
                  <a:pt x="14523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" name="bg object 650"/>
          <p:cNvSpPr/>
          <p:nvPr/>
        </p:nvSpPr>
        <p:spPr>
          <a:xfrm>
            <a:off x="12189527" y="5376004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5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5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5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" name="bg object 651"/>
          <p:cNvSpPr/>
          <p:nvPr/>
        </p:nvSpPr>
        <p:spPr>
          <a:xfrm>
            <a:off x="12345495" y="51590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" name="bg object 652"/>
          <p:cNvSpPr/>
          <p:nvPr/>
        </p:nvSpPr>
        <p:spPr>
          <a:xfrm>
            <a:off x="13587463" y="515057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" name="bg object 653"/>
          <p:cNvSpPr/>
          <p:nvPr/>
        </p:nvSpPr>
        <p:spPr>
          <a:xfrm>
            <a:off x="13920483" y="444785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" name="bg object 654"/>
          <p:cNvSpPr/>
          <p:nvPr/>
        </p:nvSpPr>
        <p:spPr>
          <a:xfrm>
            <a:off x="12319427" y="464746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" name="bg object 655"/>
          <p:cNvSpPr/>
          <p:nvPr/>
        </p:nvSpPr>
        <p:spPr>
          <a:xfrm>
            <a:off x="13229569" y="451500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" name="bg object 656"/>
          <p:cNvSpPr/>
          <p:nvPr/>
        </p:nvSpPr>
        <p:spPr>
          <a:xfrm>
            <a:off x="13491533" y="43896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24" y="0"/>
                </a:lnTo>
                <a:lnTo>
                  <a:pt x="0" y="6345"/>
                </a:lnTo>
                <a:lnTo>
                  <a:pt x="0" y="22009"/>
                </a:lnTo>
                <a:lnTo>
                  <a:pt x="6324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" name="bg object 657"/>
          <p:cNvSpPr/>
          <p:nvPr/>
        </p:nvSpPr>
        <p:spPr>
          <a:xfrm>
            <a:off x="13092931" y="401312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" name="bg object 658"/>
          <p:cNvSpPr/>
          <p:nvPr/>
        </p:nvSpPr>
        <p:spPr>
          <a:xfrm>
            <a:off x="14131135" y="403535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" name="bg object 659"/>
          <p:cNvSpPr/>
          <p:nvPr/>
        </p:nvSpPr>
        <p:spPr>
          <a:xfrm>
            <a:off x="13011332" y="436779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" name="bg object 660"/>
          <p:cNvSpPr/>
          <p:nvPr/>
        </p:nvSpPr>
        <p:spPr>
          <a:xfrm>
            <a:off x="12739459" y="378347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" name="bg object 661"/>
          <p:cNvSpPr/>
          <p:nvPr/>
        </p:nvSpPr>
        <p:spPr>
          <a:xfrm>
            <a:off x="12626853" y="389008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" name="bg object 662"/>
          <p:cNvSpPr/>
          <p:nvPr/>
        </p:nvSpPr>
        <p:spPr>
          <a:xfrm>
            <a:off x="12714376" y="323608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" name="bg object 663"/>
          <p:cNvSpPr/>
          <p:nvPr/>
        </p:nvSpPr>
        <p:spPr>
          <a:xfrm>
            <a:off x="11849529" y="464593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" name="bg object 664"/>
          <p:cNvSpPr/>
          <p:nvPr/>
        </p:nvSpPr>
        <p:spPr>
          <a:xfrm>
            <a:off x="10894938" y="431938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" name="bg object 665"/>
          <p:cNvSpPr/>
          <p:nvPr/>
        </p:nvSpPr>
        <p:spPr>
          <a:xfrm>
            <a:off x="10983033" y="499546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" name="bg object 666"/>
          <p:cNvSpPr/>
          <p:nvPr/>
        </p:nvSpPr>
        <p:spPr>
          <a:xfrm>
            <a:off x="11342407" y="551638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" name="bg object 667"/>
          <p:cNvSpPr/>
          <p:nvPr/>
        </p:nvSpPr>
        <p:spPr>
          <a:xfrm>
            <a:off x="12709004" y="681438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" name="bg object 668"/>
          <p:cNvSpPr/>
          <p:nvPr/>
        </p:nvSpPr>
        <p:spPr>
          <a:xfrm>
            <a:off x="14111019" y="374028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14" y="0"/>
                </a:lnTo>
                <a:lnTo>
                  <a:pt x="0" y="2355"/>
                </a:lnTo>
                <a:lnTo>
                  <a:pt x="0" y="8114"/>
                </a:lnTo>
                <a:lnTo>
                  <a:pt x="2314" y="10470"/>
                </a:lnTo>
                <a:lnTo>
                  <a:pt x="8041" y="10470"/>
                </a:lnTo>
                <a:lnTo>
                  <a:pt x="10376" y="8114"/>
                </a:lnTo>
                <a:lnTo>
                  <a:pt x="10376" y="5235"/>
                </a:lnTo>
                <a:lnTo>
                  <a:pt x="1037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" name="bg object 669"/>
          <p:cNvSpPr/>
          <p:nvPr/>
        </p:nvSpPr>
        <p:spPr>
          <a:xfrm>
            <a:off x="13137647" y="553230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" name="bg object 670"/>
          <p:cNvSpPr/>
          <p:nvPr/>
        </p:nvSpPr>
        <p:spPr>
          <a:xfrm>
            <a:off x="14289349" y="365552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25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" name="bg object 671"/>
          <p:cNvSpPr/>
          <p:nvPr/>
        </p:nvSpPr>
        <p:spPr>
          <a:xfrm>
            <a:off x="11845910" y="4161571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" name="bg object 672"/>
          <p:cNvSpPr/>
          <p:nvPr/>
        </p:nvSpPr>
        <p:spPr>
          <a:xfrm>
            <a:off x="13088087" y="649760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" name="bg object 673"/>
          <p:cNvSpPr/>
          <p:nvPr/>
        </p:nvSpPr>
        <p:spPr>
          <a:xfrm>
            <a:off x="14323466" y="5537678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79"/>
                </a:lnTo>
                <a:lnTo>
                  <a:pt x="4512" y="20334"/>
                </a:lnTo>
                <a:lnTo>
                  <a:pt x="15653" y="20334"/>
                </a:lnTo>
                <a:lnTo>
                  <a:pt x="20177" y="15779"/>
                </a:lnTo>
                <a:lnTo>
                  <a:pt x="20177" y="10146"/>
                </a:lnTo>
                <a:lnTo>
                  <a:pt x="20177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" name="bg object 674"/>
          <p:cNvSpPr/>
          <p:nvPr/>
        </p:nvSpPr>
        <p:spPr>
          <a:xfrm>
            <a:off x="10973522" y="330179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87"/>
                </a:lnTo>
                <a:lnTo>
                  <a:pt x="6125" y="27444"/>
                </a:lnTo>
                <a:lnTo>
                  <a:pt x="21098" y="27444"/>
                </a:lnTo>
                <a:lnTo>
                  <a:pt x="27213" y="21287"/>
                </a:lnTo>
                <a:lnTo>
                  <a:pt x="27213" y="13737"/>
                </a:lnTo>
                <a:lnTo>
                  <a:pt x="2721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07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" name="bg object 675"/>
          <p:cNvSpPr/>
          <p:nvPr/>
        </p:nvSpPr>
        <p:spPr>
          <a:xfrm>
            <a:off x="11314621" y="411934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" name="bg object 676"/>
          <p:cNvSpPr/>
          <p:nvPr/>
        </p:nvSpPr>
        <p:spPr>
          <a:xfrm>
            <a:off x="11106024" y="6327221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61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" name="bg object 677"/>
          <p:cNvSpPr/>
          <p:nvPr/>
        </p:nvSpPr>
        <p:spPr>
          <a:xfrm>
            <a:off x="11337882" y="5911925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61" y="0"/>
                </a:lnTo>
                <a:lnTo>
                  <a:pt x="0" y="3078"/>
                </a:lnTo>
                <a:lnTo>
                  <a:pt x="0" y="10659"/>
                </a:lnTo>
                <a:lnTo>
                  <a:pt x="4261" y="13737"/>
                </a:lnTo>
                <a:lnTo>
                  <a:pt x="14711" y="13737"/>
                </a:lnTo>
                <a:lnTo>
                  <a:pt x="18952" y="10659"/>
                </a:lnTo>
                <a:lnTo>
                  <a:pt x="18952" y="6868"/>
                </a:lnTo>
                <a:lnTo>
                  <a:pt x="18952" y="307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" name="bg object 678"/>
          <p:cNvSpPr/>
          <p:nvPr/>
        </p:nvSpPr>
        <p:spPr>
          <a:xfrm>
            <a:off x="11022738" y="620313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75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" name="bg object 679"/>
          <p:cNvSpPr/>
          <p:nvPr/>
        </p:nvSpPr>
        <p:spPr>
          <a:xfrm>
            <a:off x="11060760" y="599155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" name="bg object 680"/>
          <p:cNvSpPr/>
          <p:nvPr/>
        </p:nvSpPr>
        <p:spPr>
          <a:xfrm>
            <a:off x="12598123" y="370370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25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19"/>
                </a:lnTo>
                <a:lnTo>
                  <a:pt x="2921" y="13172"/>
                </a:lnTo>
                <a:lnTo>
                  <a:pt x="10125" y="13172"/>
                </a:lnTo>
                <a:lnTo>
                  <a:pt x="13046" y="10219"/>
                </a:lnTo>
                <a:lnTo>
                  <a:pt x="13046" y="6586"/>
                </a:lnTo>
                <a:lnTo>
                  <a:pt x="13046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" name="bg object 681"/>
          <p:cNvSpPr/>
          <p:nvPr/>
        </p:nvSpPr>
        <p:spPr>
          <a:xfrm>
            <a:off x="12025402" y="546414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" name="bg object 682"/>
          <p:cNvSpPr/>
          <p:nvPr/>
        </p:nvSpPr>
        <p:spPr>
          <a:xfrm>
            <a:off x="12858621" y="503661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" name="bg object 683"/>
          <p:cNvSpPr/>
          <p:nvPr/>
        </p:nvSpPr>
        <p:spPr>
          <a:xfrm>
            <a:off x="12795624" y="491519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" name="bg object 684"/>
          <p:cNvSpPr/>
          <p:nvPr/>
        </p:nvSpPr>
        <p:spPr>
          <a:xfrm>
            <a:off x="14829485" y="404851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" name="bg object 685"/>
          <p:cNvSpPr/>
          <p:nvPr/>
        </p:nvSpPr>
        <p:spPr>
          <a:xfrm>
            <a:off x="15429551" y="54216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" name="bg object 686"/>
          <p:cNvSpPr/>
          <p:nvPr/>
        </p:nvSpPr>
        <p:spPr>
          <a:xfrm>
            <a:off x="15655712" y="597590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66" y="18680"/>
                </a:lnTo>
                <a:lnTo>
                  <a:pt x="18512" y="14481"/>
                </a:lnTo>
                <a:lnTo>
                  <a:pt x="18512" y="9340"/>
                </a:lnTo>
                <a:lnTo>
                  <a:pt x="1851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" name="bg object 687"/>
          <p:cNvSpPr/>
          <p:nvPr/>
        </p:nvSpPr>
        <p:spPr>
          <a:xfrm>
            <a:off x="14037966" y="699271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59" y="0"/>
                </a:moveTo>
                <a:lnTo>
                  <a:pt x="5402" y="0"/>
                </a:lnTo>
                <a:lnTo>
                  <a:pt x="0" y="5423"/>
                </a:lnTo>
                <a:lnTo>
                  <a:pt x="0" y="18805"/>
                </a:lnTo>
                <a:lnTo>
                  <a:pt x="5402" y="24240"/>
                </a:lnTo>
                <a:lnTo>
                  <a:pt x="18659" y="24240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" name="bg object 688"/>
          <p:cNvSpPr/>
          <p:nvPr/>
        </p:nvSpPr>
        <p:spPr>
          <a:xfrm>
            <a:off x="15348512" y="52304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63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68"/>
                </a:lnTo>
                <a:lnTo>
                  <a:pt x="2848" y="12858"/>
                </a:lnTo>
                <a:lnTo>
                  <a:pt x="9863" y="12858"/>
                </a:lnTo>
                <a:lnTo>
                  <a:pt x="12722" y="9968"/>
                </a:lnTo>
                <a:lnTo>
                  <a:pt x="12722" y="6418"/>
                </a:lnTo>
                <a:lnTo>
                  <a:pt x="12722" y="288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" name="bg object 689"/>
          <p:cNvSpPr/>
          <p:nvPr/>
        </p:nvSpPr>
        <p:spPr>
          <a:xfrm>
            <a:off x="16015808" y="563250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" name="bg object 690"/>
          <p:cNvSpPr/>
          <p:nvPr/>
        </p:nvSpPr>
        <p:spPr>
          <a:xfrm>
            <a:off x="13774197" y="62577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" name="bg object 691"/>
          <p:cNvSpPr/>
          <p:nvPr/>
        </p:nvSpPr>
        <p:spPr>
          <a:xfrm>
            <a:off x="14566114" y="698851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" name="bg object 692"/>
          <p:cNvSpPr/>
          <p:nvPr/>
        </p:nvSpPr>
        <p:spPr>
          <a:xfrm>
            <a:off x="15033736" y="548383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38" y="0"/>
                </a:lnTo>
                <a:lnTo>
                  <a:pt x="0" y="3853"/>
                </a:lnTo>
                <a:lnTo>
                  <a:pt x="0" y="13277"/>
                </a:lnTo>
                <a:lnTo>
                  <a:pt x="3738" y="17109"/>
                </a:lnTo>
                <a:lnTo>
                  <a:pt x="13109" y="17109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" name="bg object 693"/>
          <p:cNvSpPr/>
          <p:nvPr/>
        </p:nvSpPr>
        <p:spPr>
          <a:xfrm>
            <a:off x="14361785" y="582334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" name="bg object 694"/>
          <p:cNvSpPr/>
          <p:nvPr/>
        </p:nvSpPr>
        <p:spPr>
          <a:xfrm>
            <a:off x="14985992" y="487708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89"/>
                </a:lnTo>
                <a:lnTo>
                  <a:pt x="2848" y="12921"/>
                </a:lnTo>
                <a:lnTo>
                  <a:pt x="9947" y="12921"/>
                </a:lnTo>
                <a:lnTo>
                  <a:pt x="12805" y="9989"/>
                </a:lnTo>
                <a:lnTo>
                  <a:pt x="12805" y="6439"/>
                </a:lnTo>
                <a:lnTo>
                  <a:pt x="12805" y="288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" name="bg object 695"/>
          <p:cNvSpPr/>
          <p:nvPr/>
        </p:nvSpPr>
        <p:spPr>
          <a:xfrm>
            <a:off x="14365085" y="66177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" name="bg object 696"/>
          <p:cNvSpPr/>
          <p:nvPr/>
        </p:nvSpPr>
        <p:spPr>
          <a:xfrm>
            <a:off x="15716521" y="523684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" name="bg object 697"/>
          <p:cNvSpPr/>
          <p:nvPr/>
        </p:nvSpPr>
        <p:spPr>
          <a:xfrm>
            <a:off x="14959920" y="436550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8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8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8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" name="bg object 698"/>
          <p:cNvSpPr/>
          <p:nvPr/>
        </p:nvSpPr>
        <p:spPr>
          <a:xfrm>
            <a:off x="14007193" y="598216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" name="bg object 699"/>
          <p:cNvSpPr/>
          <p:nvPr/>
        </p:nvSpPr>
        <p:spPr>
          <a:xfrm>
            <a:off x="14269158" y="585681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" name="bg object 700"/>
          <p:cNvSpPr/>
          <p:nvPr/>
        </p:nvSpPr>
        <p:spPr>
          <a:xfrm>
            <a:off x="15733425" y="373116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" name="bg object 701"/>
          <p:cNvSpPr/>
          <p:nvPr/>
        </p:nvSpPr>
        <p:spPr>
          <a:xfrm>
            <a:off x="15945499" y="402743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" name="bg object 702"/>
          <p:cNvSpPr/>
          <p:nvPr/>
        </p:nvSpPr>
        <p:spPr>
          <a:xfrm>
            <a:off x="13788956" y="583494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" name="bg object 703"/>
          <p:cNvSpPr/>
          <p:nvPr/>
        </p:nvSpPr>
        <p:spPr>
          <a:xfrm>
            <a:off x="15379954" y="350150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" name="bg object 704"/>
          <p:cNvSpPr/>
          <p:nvPr/>
        </p:nvSpPr>
        <p:spPr>
          <a:xfrm>
            <a:off x="15267347" y="360812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" name="bg object 705"/>
          <p:cNvSpPr/>
          <p:nvPr/>
        </p:nvSpPr>
        <p:spPr>
          <a:xfrm>
            <a:off x="15354872" y="295411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42" y="2837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" name="bg object 706"/>
          <p:cNvSpPr/>
          <p:nvPr/>
        </p:nvSpPr>
        <p:spPr>
          <a:xfrm>
            <a:off x="13923267" y="663728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" name="bg object 707"/>
          <p:cNvSpPr/>
          <p:nvPr/>
        </p:nvSpPr>
        <p:spPr>
          <a:xfrm>
            <a:off x="16119504" y="6326677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34"/>
                </a:lnTo>
                <a:lnTo>
                  <a:pt x="15653" y="20334"/>
                </a:lnTo>
                <a:lnTo>
                  <a:pt x="20177" y="15769"/>
                </a:lnTo>
                <a:lnTo>
                  <a:pt x="20177" y="10135"/>
                </a:lnTo>
                <a:lnTo>
                  <a:pt x="20177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" name="bg object 708"/>
          <p:cNvSpPr/>
          <p:nvPr/>
        </p:nvSpPr>
        <p:spPr>
          <a:xfrm>
            <a:off x="14665895" y="518217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" name="bg object 709"/>
          <p:cNvSpPr/>
          <p:nvPr/>
        </p:nvSpPr>
        <p:spPr>
          <a:xfrm>
            <a:off x="15499115" y="475464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" name="bg object 710"/>
          <p:cNvSpPr/>
          <p:nvPr/>
        </p:nvSpPr>
        <p:spPr>
          <a:xfrm>
            <a:off x="15436118" y="463323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80" y="21695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" name="bg object 711"/>
          <p:cNvSpPr/>
          <p:nvPr/>
        </p:nvSpPr>
        <p:spPr>
          <a:xfrm>
            <a:off x="15693518" y="377350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" name="bg object 712"/>
          <p:cNvSpPr/>
          <p:nvPr/>
        </p:nvSpPr>
        <p:spPr>
          <a:xfrm>
            <a:off x="16298726" y="4032968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" name="bg object 713"/>
          <p:cNvSpPr/>
          <p:nvPr/>
        </p:nvSpPr>
        <p:spPr>
          <a:xfrm>
            <a:off x="15556033" y="674906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" name="bg object 714"/>
          <p:cNvSpPr/>
          <p:nvPr/>
        </p:nvSpPr>
        <p:spPr>
          <a:xfrm>
            <a:off x="15106215" y="713079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" name="bg object 715"/>
          <p:cNvSpPr/>
          <p:nvPr/>
        </p:nvSpPr>
        <p:spPr>
          <a:xfrm>
            <a:off x="15155833" y="638462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44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44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" name="bg object 716"/>
          <p:cNvSpPr/>
          <p:nvPr/>
        </p:nvSpPr>
        <p:spPr>
          <a:xfrm>
            <a:off x="15031459" y="593228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" name="bg object 717"/>
          <p:cNvSpPr/>
          <p:nvPr/>
        </p:nvSpPr>
        <p:spPr>
          <a:xfrm>
            <a:off x="15760242" y="190771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44" y="0"/>
                </a:lnTo>
                <a:lnTo>
                  <a:pt x="0" y="3486"/>
                </a:lnTo>
                <a:lnTo>
                  <a:pt x="0" y="12093"/>
                </a:lnTo>
                <a:lnTo>
                  <a:pt x="3444" y="15580"/>
                </a:lnTo>
                <a:lnTo>
                  <a:pt x="11978" y="15580"/>
                </a:lnTo>
                <a:lnTo>
                  <a:pt x="15434" y="12093"/>
                </a:lnTo>
                <a:lnTo>
                  <a:pt x="15434" y="7790"/>
                </a:lnTo>
                <a:lnTo>
                  <a:pt x="15434" y="348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" name="bg object 718"/>
          <p:cNvSpPr/>
          <p:nvPr/>
        </p:nvSpPr>
        <p:spPr>
          <a:xfrm>
            <a:off x="13935057" y="34346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" name="bg object 719"/>
          <p:cNvSpPr/>
          <p:nvPr/>
        </p:nvSpPr>
        <p:spPr>
          <a:xfrm>
            <a:off x="14762182" y="240343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" name="bg object 720"/>
          <p:cNvSpPr/>
          <p:nvPr/>
        </p:nvSpPr>
        <p:spPr>
          <a:xfrm>
            <a:off x="14097725" y="204169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" name="bg object 721"/>
          <p:cNvSpPr/>
          <p:nvPr/>
        </p:nvSpPr>
        <p:spPr>
          <a:xfrm>
            <a:off x="11164190" y="287901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82" y="0"/>
                </a:moveTo>
                <a:lnTo>
                  <a:pt x="4125" y="0"/>
                </a:lnTo>
                <a:lnTo>
                  <a:pt x="0" y="4135"/>
                </a:lnTo>
                <a:lnTo>
                  <a:pt x="0" y="14334"/>
                </a:lnTo>
                <a:lnTo>
                  <a:pt x="4125" y="18491"/>
                </a:lnTo>
                <a:lnTo>
                  <a:pt x="14282" y="18491"/>
                </a:lnTo>
                <a:lnTo>
                  <a:pt x="18397" y="14334"/>
                </a:lnTo>
                <a:lnTo>
                  <a:pt x="18397" y="9245"/>
                </a:lnTo>
                <a:lnTo>
                  <a:pt x="18397" y="4135"/>
                </a:lnTo>
                <a:lnTo>
                  <a:pt x="1428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" name="bg object 722"/>
          <p:cNvSpPr/>
          <p:nvPr/>
        </p:nvSpPr>
        <p:spPr>
          <a:xfrm>
            <a:off x="14464267" y="298375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" name="bg object 723"/>
          <p:cNvSpPr/>
          <p:nvPr/>
        </p:nvSpPr>
        <p:spPr>
          <a:xfrm>
            <a:off x="15700182" y="1860382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" name="bg object 724"/>
          <p:cNvSpPr/>
          <p:nvPr/>
        </p:nvSpPr>
        <p:spPr>
          <a:xfrm>
            <a:off x="15038339" y="913095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14" y="0"/>
                </a:moveTo>
                <a:lnTo>
                  <a:pt x="4994" y="0"/>
                </a:lnTo>
                <a:lnTo>
                  <a:pt x="0" y="4994"/>
                </a:lnTo>
                <a:lnTo>
                  <a:pt x="0" y="17329"/>
                </a:lnTo>
                <a:lnTo>
                  <a:pt x="4994" y="22334"/>
                </a:lnTo>
                <a:lnTo>
                  <a:pt x="17214" y="22334"/>
                </a:lnTo>
                <a:lnTo>
                  <a:pt x="22156" y="17329"/>
                </a:lnTo>
                <a:lnTo>
                  <a:pt x="22156" y="11182"/>
                </a:lnTo>
                <a:lnTo>
                  <a:pt x="22156" y="4994"/>
                </a:lnTo>
                <a:lnTo>
                  <a:pt x="1721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" name="bg object 725"/>
          <p:cNvSpPr/>
          <p:nvPr/>
        </p:nvSpPr>
        <p:spPr>
          <a:xfrm>
            <a:off x="14540265" y="3694087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" name="bg object 726"/>
          <p:cNvSpPr/>
          <p:nvPr/>
        </p:nvSpPr>
        <p:spPr>
          <a:xfrm>
            <a:off x="15745559" y="156228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" name="bg object 727"/>
          <p:cNvSpPr/>
          <p:nvPr/>
        </p:nvSpPr>
        <p:spPr>
          <a:xfrm>
            <a:off x="15527368" y="204943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58" y="0"/>
                </a:lnTo>
                <a:lnTo>
                  <a:pt x="0" y="5800"/>
                </a:lnTo>
                <a:lnTo>
                  <a:pt x="0" y="20093"/>
                </a:lnTo>
                <a:lnTo>
                  <a:pt x="5758" y="25904"/>
                </a:lnTo>
                <a:lnTo>
                  <a:pt x="19926" y="25904"/>
                </a:lnTo>
                <a:lnTo>
                  <a:pt x="25685" y="20093"/>
                </a:lnTo>
                <a:lnTo>
                  <a:pt x="25685" y="12952"/>
                </a:lnTo>
                <a:lnTo>
                  <a:pt x="25685" y="580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" name="bg object 728"/>
          <p:cNvSpPr/>
          <p:nvPr/>
        </p:nvSpPr>
        <p:spPr>
          <a:xfrm>
            <a:off x="16175167" y="337905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109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87"/>
                </a:lnTo>
                <a:lnTo>
                  <a:pt x="6125" y="27454"/>
                </a:lnTo>
                <a:lnTo>
                  <a:pt x="21109" y="27454"/>
                </a:lnTo>
                <a:lnTo>
                  <a:pt x="27213" y="21287"/>
                </a:lnTo>
                <a:lnTo>
                  <a:pt x="27213" y="13737"/>
                </a:lnTo>
                <a:lnTo>
                  <a:pt x="27213" y="6146"/>
                </a:lnTo>
                <a:lnTo>
                  <a:pt x="21109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" name="bg object 729"/>
          <p:cNvSpPr/>
          <p:nvPr/>
        </p:nvSpPr>
        <p:spPr>
          <a:xfrm>
            <a:off x="11040643" y="8098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" name="bg object 730"/>
          <p:cNvSpPr/>
          <p:nvPr/>
        </p:nvSpPr>
        <p:spPr>
          <a:xfrm>
            <a:off x="10959605" y="61868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" name="bg object 731"/>
          <p:cNvSpPr/>
          <p:nvPr/>
        </p:nvSpPr>
        <p:spPr>
          <a:xfrm>
            <a:off x="11327612" y="62510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" name="bg object 732"/>
          <p:cNvSpPr/>
          <p:nvPr/>
        </p:nvSpPr>
        <p:spPr>
          <a:xfrm>
            <a:off x="16201232" y="410570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" name="bg object 733"/>
          <p:cNvSpPr/>
          <p:nvPr/>
        </p:nvSpPr>
        <p:spPr>
          <a:xfrm>
            <a:off x="16088624" y="421231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" name="bg object 734"/>
          <p:cNvSpPr/>
          <p:nvPr/>
        </p:nvSpPr>
        <p:spPr>
          <a:xfrm>
            <a:off x="16211506" y="317381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" name="bg object 735"/>
          <p:cNvSpPr/>
          <p:nvPr/>
        </p:nvSpPr>
        <p:spPr>
          <a:xfrm>
            <a:off x="15720930" y="154258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27" y="0"/>
                </a:lnTo>
                <a:lnTo>
                  <a:pt x="0" y="3853"/>
                </a:lnTo>
                <a:lnTo>
                  <a:pt x="0" y="13277"/>
                </a:lnTo>
                <a:lnTo>
                  <a:pt x="3727" y="17109"/>
                </a:lnTo>
                <a:lnTo>
                  <a:pt x="13109" y="17109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" name="bg object 736"/>
          <p:cNvSpPr/>
          <p:nvPr/>
        </p:nvSpPr>
        <p:spPr>
          <a:xfrm>
            <a:off x="15517214" y="115278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" name="bg object 737"/>
          <p:cNvSpPr/>
          <p:nvPr/>
        </p:nvSpPr>
        <p:spPr>
          <a:xfrm>
            <a:off x="15673182" y="9358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89"/>
                </a:lnTo>
                <a:lnTo>
                  <a:pt x="2848" y="12921"/>
                </a:lnTo>
                <a:lnTo>
                  <a:pt x="9947" y="12921"/>
                </a:lnTo>
                <a:lnTo>
                  <a:pt x="12805" y="9989"/>
                </a:lnTo>
                <a:lnTo>
                  <a:pt x="12805" y="6439"/>
                </a:lnTo>
                <a:lnTo>
                  <a:pt x="12805" y="288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" name="bg object 738"/>
          <p:cNvSpPr/>
          <p:nvPr/>
        </p:nvSpPr>
        <p:spPr>
          <a:xfrm>
            <a:off x="14733463" y="288160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" name="bg object 739"/>
          <p:cNvSpPr/>
          <p:nvPr/>
        </p:nvSpPr>
        <p:spPr>
          <a:xfrm>
            <a:off x="14670095" y="129316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" name="bg object 740"/>
          <p:cNvSpPr/>
          <p:nvPr/>
        </p:nvSpPr>
        <p:spPr>
          <a:xfrm>
            <a:off x="16036690" y="2591152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39"/>
                </a:lnTo>
                <a:lnTo>
                  <a:pt x="0" y="8418"/>
                </a:lnTo>
                <a:lnTo>
                  <a:pt x="2408" y="10858"/>
                </a:lnTo>
                <a:lnTo>
                  <a:pt x="8345" y="10858"/>
                </a:lnTo>
                <a:lnTo>
                  <a:pt x="10753" y="8418"/>
                </a:lnTo>
                <a:lnTo>
                  <a:pt x="10753" y="5423"/>
                </a:lnTo>
                <a:lnTo>
                  <a:pt x="10753" y="243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" name="bg object 741"/>
          <p:cNvSpPr/>
          <p:nvPr/>
        </p:nvSpPr>
        <p:spPr>
          <a:xfrm>
            <a:off x="14283647" y="326332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" name="bg object 742"/>
          <p:cNvSpPr/>
          <p:nvPr/>
        </p:nvSpPr>
        <p:spPr>
          <a:xfrm>
            <a:off x="15855012" y="323493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25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" name="bg object 743"/>
          <p:cNvSpPr/>
          <p:nvPr/>
        </p:nvSpPr>
        <p:spPr>
          <a:xfrm>
            <a:off x="14234080" y="422863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17" y="0"/>
                </a:moveTo>
                <a:lnTo>
                  <a:pt x="1340" y="0"/>
                </a:lnTo>
                <a:lnTo>
                  <a:pt x="0" y="1361"/>
                </a:lnTo>
                <a:lnTo>
                  <a:pt x="0" y="4638"/>
                </a:lnTo>
                <a:lnTo>
                  <a:pt x="1340" y="5989"/>
                </a:lnTo>
                <a:lnTo>
                  <a:pt x="4617" y="5989"/>
                </a:lnTo>
                <a:lnTo>
                  <a:pt x="5936" y="4638"/>
                </a:lnTo>
                <a:lnTo>
                  <a:pt x="5936" y="2984"/>
                </a:lnTo>
                <a:lnTo>
                  <a:pt x="5936" y="1361"/>
                </a:lnTo>
                <a:lnTo>
                  <a:pt x="461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" name="bg object 744"/>
          <p:cNvSpPr/>
          <p:nvPr/>
        </p:nvSpPr>
        <p:spPr>
          <a:xfrm>
            <a:off x="14433709" y="210400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" name="bg object 745"/>
          <p:cNvSpPr/>
          <p:nvPr/>
        </p:nvSpPr>
        <p:spPr>
          <a:xfrm>
            <a:off x="14665569" y="168870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01" y="0"/>
                </a:moveTo>
                <a:lnTo>
                  <a:pt x="4261" y="0"/>
                </a:lnTo>
                <a:lnTo>
                  <a:pt x="0" y="3078"/>
                </a:lnTo>
                <a:lnTo>
                  <a:pt x="0" y="10659"/>
                </a:lnTo>
                <a:lnTo>
                  <a:pt x="4261" y="13737"/>
                </a:lnTo>
                <a:lnTo>
                  <a:pt x="14701" y="13737"/>
                </a:lnTo>
                <a:lnTo>
                  <a:pt x="18952" y="10659"/>
                </a:lnTo>
                <a:lnTo>
                  <a:pt x="18952" y="6868"/>
                </a:lnTo>
                <a:lnTo>
                  <a:pt x="18952" y="3078"/>
                </a:lnTo>
                <a:lnTo>
                  <a:pt x="1470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" name="bg object 746"/>
          <p:cNvSpPr/>
          <p:nvPr/>
        </p:nvSpPr>
        <p:spPr>
          <a:xfrm>
            <a:off x="14350423" y="1979917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75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" name="bg object 747"/>
          <p:cNvSpPr/>
          <p:nvPr/>
        </p:nvSpPr>
        <p:spPr>
          <a:xfrm>
            <a:off x="14388447" y="1768333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" name="bg object 748"/>
          <p:cNvSpPr/>
          <p:nvPr/>
        </p:nvSpPr>
        <p:spPr>
          <a:xfrm>
            <a:off x="13920096" y="1819880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82" y="0"/>
                </a:lnTo>
                <a:lnTo>
                  <a:pt x="0" y="4334"/>
                </a:lnTo>
                <a:lnTo>
                  <a:pt x="0" y="15004"/>
                </a:lnTo>
                <a:lnTo>
                  <a:pt x="4282" y="19318"/>
                </a:lnTo>
                <a:lnTo>
                  <a:pt x="14868" y="1931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" name="bg object 749"/>
          <p:cNvSpPr/>
          <p:nvPr/>
        </p:nvSpPr>
        <p:spPr>
          <a:xfrm>
            <a:off x="14989919" y="30090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25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61"/>
                </a:lnTo>
                <a:lnTo>
                  <a:pt x="10125" y="13161"/>
                </a:lnTo>
                <a:lnTo>
                  <a:pt x="13046" y="10209"/>
                </a:lnTo>
                <a:lnTo>
                  <a:pt x="13046" y="6575"/>
                </a:lnTo>
                <a:lnTo>
                  <a:pt x="13046" y="294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" name="bg object 750"/>
          <p:cNvSpPr/>
          <p:nvPr/>
        </p:nvSpPr>
        <p:spPr>
          <a:xfrm>
            <a:off x="13925238" y="926989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84"/>
                </a:lnTo>
                <a:lnTo>
                  <a:pt x="6889" y="8984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" name="bg object 751"/>
          <p:cNvSpPr/>
          <p:nvPr/>
        </p:nvSpPr>
        <p:spPr>
          <a:xfrm>
            <a:off x="15353089" y="124092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" name="bg object 752"/>
          <p:cNvSpPr/>
          <p:nvPr/>
        </p:nvSpPr>
        <p:spPr>
          <a:xfrm>
            <a:off x="13895384" y="2809896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5">
                <a:moveTo>
                  <a:pt x="1575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91"/>
                </a:lnTo>
                <a:lnTo>
                  <a:pt x="15758" y="20491"/>
                </a:lnTo>
                <a:lnTo>
                  <a:pt x="20282" y="15884"/>
                </a:lnTo>
                <a:lnTo>
                  <a:pt x="20282" y="10250"/>
                </a:lnTo>
                <a:lnTo>
                  <a:pt x="20282" y="4617"/>
                </a:lnTo>
                <a:lnTo>
                  <a:pt x="1575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" name="bg object 753"/>
          <p:cNvSpPr/>
          <p:nvPr/>
        </p:nvSpPr>
        <p:spPr>
          <a:xfrm>
            <a:off x="13796291" y="43805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7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76" y="18680"/>
                </a:lnTo>
                <a:lnTo>
                  <a:pt x="18512" y="14481"/>
                </a:lnTo>
                <a:lnTo>
                  <a:pt x="18512" y="9340"/>
                </a:lnTo>
                <a:lnTo>
                  <a:pt x="18512" y="4177"/>
                </a:lnTo>
                <a:lnTo>
                  <a:pt x="1437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" name="bg object 754"/>
          <p:cNvSpPr/>
          <p:nvPr/>
        </p:nvSpPr>
        <p:spPr>
          <a:xfrm>
            <a:off x="12236470" y="118203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" name="bg object 755"/>
          <p:cNvSpPr/>
          <p:nvPr/>
        </p:nvSpPr>
        <p:spPr>
          <a:xfrm>
            <a:off x="14156388" y="9465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" name="bg object 756"/>
          <p:cNvSpPr/>
          <p:nvPr/>
        </p:nvSpPr>
        <p:spPr>
          <a:xfrm>
            <a:off x="13184165" y="108099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" name="bg object 757"/>
          <p:cNvSpPr/>
          <p:nvPr/>
        </p:nvSpPr>
        <p:spPr>
          <a:xfrm>
            <a:off x="12706694" y="145066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" name="bg object 758"/>
          <p:cNvSpPr/>
          <p:nvPr/>
        </p:nvSpPr>
        <p:spPr>
          <a:xfrm>
            <a:off x="13595660" y="329020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" name="bg object 759"/>
          <p:cNvSpPr/>
          <p:nvPr/>
        </p:nvSpPr>
        <p:spPr>
          <a:xfrm>
            <a:off x="12505666" y="107987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" name="bg object 760"/>
          <p:cNvSpPr/>
          <p:nvPr/>
        </p:nvSpPr>
        <p:spPr>
          <a:xfrm>
            <a:off x="12147769" y="44430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" name="bg object 761"/>
          <p:cNvSpPr/>
          <p:nvPr/>
        </p:nvSpPr>
        <p:spPr>
          <a:xfrm>
            <a:off x="12409737" y="31895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" name="bg object 762"/>
          <p:cNvSpPr/>
          <p:nvPr/>
        </p:nvSpPr>
        <p:spPr>
          <a:xfrm>
            <a:off x="14934965" y="356596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" name="bg object 763"/>
          <p:cNvSpPr/>
          <p:nvPr/>
        </p:nvSpPr>
        <p:spPr>
          <a:xfrm>
            <a:off x="12055850" y="146160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71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71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7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" name="bg object 764"/>
          <p:cNvSpPr/>
          <p:nvPr/>
        </p:nvSpPr>
        <p:spPr>
          <a:xfrm>
            <a:off x="14260083" y="78882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77" y="15769"/>
                </a:lnTo>
                <a:lnTo>
                  <a:pt x="20177" y="10135"/>
                </a:lnTo>
                <a:lnTo>
                  <a:pt x="20177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" name="bg object 765"/>
          <p:cNvSpPr/>
          <p:nvPr/>
        </p:nvSpPr>
        <p:spPr>
          <a:xfrm>
            <a:off x="11965495" y="28321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78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130"/>
                </a:lnTo>
                <a:lnTo>
                  <a:pt x="3162" y="14345"/>
                </a:lnTo>
                <a:lnTo>
                  <a:pt x="11078" y="14345"/>
                </a:lnTo>
                <a:lnTo>
                  <a:pt x="14261" y="11130"/>
                </a:lnTo>
                <a:lnTo>
                  <a:pt x="14261" y="7162"/>
                </a:lnTo>
                <a:lnTo>
                  <a:pt x="14261" y="3193"/>
                </a:lnTo>
                <a:lnTo>
                  <a:pt x="1107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" name="bg object 766"/>
          <p:cNvSpPr/>
          <p:nvPr/>
        </p:nvSpPr>
        <p:spPr>
          <a:xfrm>
            <a:off x="12993947" y="274704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" name="bg object 767"/>
          <p:cNvSpPr/>
          <p:nvPr/>
        </p:nvSpPr>
        <p:spPr>
          <a:xfrm>
            <a:off x="12912908" y="255583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" name="bg object 768"/>
          <p:cNvSpPr/>
          <p:nvPr/>
        </p:nvSpPr>
        <p:spPr>
          <a:xfrm>
            <a:off x="13580203" y="295791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" name="bg object 769"/>
          <p:cNvSpPr/>
          <p:nvPr/>
        </p:nvSpPr>
        <p:spPr>
          <a:xfrm>
            <a:off x="12598131" y="280925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38" y="0"/>
                </a:lnTo>
                <a:lnTo>
                  <a:pt x="0" y="3853"/>
                </a:lnTo>
                <a:lnTo>
                  <a:pt x="0" y="13277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" name="bg object 770"/>
          <p:cNvSpPr/>
          <p:nvPr/>
        </p:nvSpPr>
        <p:spPr>
          <a:xfrm>
            <a:off x="13280916" y="256225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" name="bg object 771"/>
          <p:cNvSpPr/>
          <p:nvPr/>
        </p:nvSpPr>
        <p:spPr>
          <a:xfrm>
            <a:off x="12230291" y="250758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502"/>
                </a:lnTo>
                <a:lnTo>
                  <a:pt x="11141" y="14502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" name="bg object 772"/>
          <p:cNvSpPr/>
          <p:nvPr/>
        </p:nvSpPr>
        <p:spPr>
          <a:xfrm>
            <a:off x="12898207" y="176424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" name="bg object 773"/>
          <p:cNvSpPr/>
          <p:nvPr/>
        </p:nvSpPr>
        <p:spPr>
          <a:xfrm>
            <a:off x="14445829" y="63521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" name="bg object 774"/>
          <p:cNvSpPr/>
          <p:nvPr/>
        </p:nvSpPr>
        <p:spPr>
          <a:xfrm>
            <a:off x="13503416" y="202370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" name="bg object 775"/>
          <p:cNvSpPr/>
          <p:nvPr/>
        </p:nvSpPr>
        <p:spPr>
          <a:xfrm>
            <a:off x="14471036" y="38206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067"/>
                </a:lnTo>
                <a:lnTo>
                  <a:pt x="3162" y="14282"/>
                </a:lnTo>
                <a:lnTo>
                  <a:pt x="10963" y="14282"/>
                </a:lnTo>
                <a:lnTo>
                  <a:pt x="14125" y="11067"/>
                </a:lnTo>
                <a:lnTo>
                  <a:pt x="14125" y="7141"/>
                </a:lnTo>
                <a:lnTo>
                  <a:pt x="14125" y="319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" name="bg object 776"/>
          <p:cNvSpPr/>
          <p:nvPr/>
        </p:nvSpPr>
        <p:spPr>
          <a:xfrm>
            <a:off x="13696612" y="121121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" name="bg object 777"/>
          <p:cNvSpPr/>
          <p:nvPr/>
        </p:nvSpPr>
        <p:spPr>
          <a:xfrm>
            <a:off x="13246797" y="159294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" name="bg object 778"/>
          <p:cNvSpPr/>
          <p:nvPr/>
        </p:nvSpPr>
        <p:spPr>
          <a:xfrm>
            <a:off x="13296422" y="84676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13" y="0"/>
                </a:lnTo>
                <a:lnTo>
                  <a:pt x="0" y="3455"/>
                </a:lnTo>
                <a:lnTo>
                  <a:pt x="0" y="12041"/>
                </a:lnTo>
                <a:lnTo>
                  <a:pt x="341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" name="bg object 779"/>
          <p:cNvSpPr/>
          <p:nvPr/>
        </p:nvSpPr>
        <p:spPr>
          <a:xfrm>
            <a:off x="12513861" y="217088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" name="bg object 780"/>
          <p:cNvSpPr/>
          <p:nvPr/>
        </p:nvSpPr>
        <p:spPr>
          <a:xfrm>
            <a:off x="11133173" y="146010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" name="bg object 781"/>
          <p:cNvSpPr/>
          <p:nvPr/>
        </p:nvSpPr>
        <p:spPr>
          <a:xfrm>
            <a:off x="11733235" y="28332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" name="bg object 782"/>
          <p:cNvSpPr/>
          <p:nvPr/>
        </p:nvSpPr>
        <p:spPr>
          <a:xfrm>
            <a:off x="11959397" y="338749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7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76" y="18680"/>
                </a:lnTo>
                <a:lnTo>
                  <a:pt x="18512" y="14481"/>
                </a:lnTo>
                <a:lnTo>
                  <a:pt x="18512" y="9340"/>
                </a:lnTo>
                <a:lnTo>
                  <a:pt x="18512" y="4177"/>
                </a:lnTo>
                <a:lnTo>
                  <a:pt x="1437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" name="bg object 783"/>
          <p:cNvSpPr/>
          <p:nvPr/>
        </p:nvSpPr>
        <p:spPr>
          <a:xfrm>
            <a:off x="11652198" y="26420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" name="bg object 784"/>
          <p:cNvSpPr/>
          <p:nvPr/>
        </p:nvSpPr>
        <p:spPr>
          <a:xfrm>
            <a:off x="11337422" y="289544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98"/>
                </a:lnTo>
                <a:lnTo>
                  <a:pt x="13109" y="1709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" name="bg object 785"/>
          <p:cNvSpPr/>
          <p:nvPr/>
        </p:nvSpPr>
        <p:spPr>
          <a:xfrm>
            <a:off x="11289677" y="22886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89"/>
                </a:lnTo>
                <a:lnTo>
                  <a:pt x="2848" y="12921"/>
                </a:lnTo>
                <a:lnTo>
                  <a:pt x="9947" y="12921"/>
                </a:lnTo>
                <a:lnTo>
                  <a:pt x="12805" y="9989"/>
                </a:lnTo>
                <a:lnTo>
                  <a:pt x="12805" y="6439"/>
                </a:lnTo>
                <a:lnTo>
                  <a:pt x="12805" y="288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" name="bg object 786"/>
          <p:cNvSpPr/>
          <p:nvPr/>
        </p:nvSpPr>
        <p:spPr>
          <a:xfrm>
            <a:off x="11263610" y="177709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" name="bg object 787"/>
          <p:cNvSpPr/>
          <p:nvPr/>
        </p:nvSpPr>
        <p:spPr>
          <a:xfrm>
            <a:off x="11683641" y="91310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" name="bg object 788"/>
          <p:cNvSpPr/>
          <p:nvPr/>
        </p:nvSpPr>
        <p:spPr>
          <a:xfrm>
            <a:off x="11571033" y="101971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" name="bg object 789"/>
          <p:cNvSpPr/>
          <p:nvPr/>
        </p:nvSpPr>
        <p:spPr>
          <a:xfrm>
            <a:off x="11658555" y="36570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42" y="2837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" name="bg object 790"/>
          <p:cNvSpPr/>
          <p:nvPr/>
        </p:nvSpPr>
        <p:spPr>
          <a:xfrm>
            <a:off x="10969583" y="259376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" name="bg object 791"/>
          <p:cNvSpPr/>
          <p:nvPr/>
        </p:nvSpPr>
        <p:spPr>
          <a:xfrm>
            <a:off x="11802812" y="216623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13" y="0"/>
                </a:lnTo>
                <a:lnTo>
                  <a:pt x="0" y="3455"/>
                </a:lnTo>
                <a:lnTo>
                  <a:pt x="0" y="12041"/>
                </a:lnTo>
                <a:lnTo>
                  <a:pt x="341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" name="bg object 792"/>
          <p:cNvSpPr/>
          <p:nvPr/>
        </p:nvSpPr>
        <p:spPr>
          <a:xfrm>
            <a:off x="11739805" y="204482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2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2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" name="bg object 793"/>
          <p:cNvSpPr/>
          <p:nvPr/>
        </p:nvSpPr>
        <p:spPr>
          <a:xfrm>
            <a:off x="11859720" y="41606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" name="bg object 794"/>
          <p:cNvSpPr/>
          <p:nvPr/>
        </p:nvSpPr>
        <p:spPr>
          <a:xfrm>
            <a:off x="11459528" y="379621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13" y="0"/>
                </a:lnTo>
                <a:lnTo>
                  <a:pt x="0" y="3455"/>
                </a:lnTo>
                <a:lnTo>
                  <a:pt x="0" y="12041"/>
                </a:lnTo>
                <a:lnTo>
                  <a:pt x="341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" name="bg object 795"/>
          <p:cNvSpPr/>
          <p:nvPr/>
        </p:nvSpPr>
        <p:spPr>
          <a:xfrm>
            <a:off x="11335143" y="334387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2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2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" name="bg object 796"/>
          <p:cNvSpPr/>
          <p:nvPr/>
        </p:nvSpPr>
        <p:spPr>
          <a:xfrm>
            <a:off x="18632633" y="433047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" name="bg object 797"/>
          <p:cNvSpPr/>
          <p:nvPr/>
        </p:nvSpPr>
        <p:spPr>
          <a:xfrm>
            <a:off x="18876196" y="613094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44" y="0"/>
                </a:lnTo>
                <a:lnTo>
                  <a:pt x="0" y="3476"/>
                </a:lnTo>
                <a:lnTo>
                  <a:pt x="0" y="12093"/>
                </a:lnTo>
                <a:lnTo>
                  <a:pt x="3444" y="15570"/>
                </a:lnTo>
                <a:lnTo>
                  <a:pt x="11978" y="15570"/>
                </a:lnTo>
                <a:lnTo>
                  <a:pt x="15434" y="1209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" name="bg object 798"/>
          <p:cNvSpPr/>
          <p:nvPr/>
        </p:nvSpPr>
        <p:spPr>
          <a:xfrm>
            <a:off x="19232695" y="570360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" name="bg object 799"/>
          <p:cNvSpPr/>
          <p:nvPr/>
        </p:nvSpPr>
        <p:spPr>
          <a:xfrm>
            <a:off x="17878127" y="662666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15" y="0"/>
                </a:moveTo>
                <a:lnTo>
                  <a:pt x="3779" y="0"/>
                </a:lnTo>
                <a:lnTo>
                  <a:pt x="0" y="3769"/>
                </a:lnTo>
                <a:lnTo>
                  <a:pt x="0" y="13109"/>
                </a:lnTo>
                <a:lnTo>
                  <a:pt x="3779" y="16900"/>
                </a:lnTo>
                <a:lnTo>
                  <a:pt x="13015" y="16900"/>
                </a:lnTo>
                <a:lnTo>
                  <a:pt x="16774" y="13109"/>
                </a:lnTo>
                <a:lnTo>
                  <a:pt x="16774" y="8439"/>
                </a:lnTo>
                <a:lnTo>
                  <a:pt x="16774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" name="bg object 800"/>
          <p:cNvSpPr/>
          <p:nvPr/>
        </p:nvSpPr>
        <p:spPr>
          <a:xfrm>
            <a:off x="17213677" y="626491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" name="bg object 801"/>
          <p:cNvSpPr/>
          <p:nvPr/>
        </p:nvSpPr>
        <p:spPr>
          <a:xfrm>
            <a:off x="19761906" y="525273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59" y="0"/>
                </a:moveTo>
                <a:lnTo>
                  <a:pt x="5402" y="0"/>
                </a:lnTo>
                <a:lnTo>
                  <a:pt x="0" y="5423"/>
                </a:lnTo>
                <a:lnTo>
                  <a:pt x="0" y="18805"/>
                </a:lnTo>
                <a:lnTo>
                  <a:pt x="540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" name="bg object 802"/>
          <p:cNvSpPr/>
          <p:nvPr/>
        </p:nvSpPr>
        <p:spPr>
          <a:xfrm>
            <a:off x="18816138" y="6083603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3" name="bg object 803"/>
          <p:cNvSpPr/>
          <p:nvPr/>
        </p:nvSpPr>
        <p:spPr>
          <a:xfrm>
            <a:off x="18154294" y="513632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14" y="0"/>
                </a:moveTo>
                <a:lnTo>
                  <a:pt x="4994" y="0"/>
                </a:lnTo>
                <a:lnTo>
                  <a:pt x="0" y="4984"/>
                </a:lnTo>
                <a:lnTo>
                  <a:pt x="0" y="17318"/>
                </a:lnTo>
                <a:lnTo>
                  <a:pt x="4994" y="22323"/>
                </a:lnTo>
                <a:lnTo>
                  <a:pt x="17214" y="22323"/>
                </a:lnTo>
                <a:lnTo>
                  <a:pt x="22156" y="17318"/>
                </a:lnTo>
                <a:lnTo>
                  <a:pt x="22156" y="11172"/>
                </a:lnTo>
                <a:lnTo>
                  <a:pt x="22156" y="4984"/>
                </a:lnTo>
                <a:lnTo>
                  <a:pt x="1721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4" name="bg object 804"/>
          <p:cNvSpPr/>
          <p:nvPr/>
        </p:nvSpPr>
        <p:spPr>
          <a:xfrm>
            <a:off x="19837906" y="596306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" name="bg object 805"/>
          <p:cNvSpPr/>
          <p:nvPr/>
        </p:nvSpPr>
        <p:spPr>
          <a:xfrm>
            <a:off x="18861515" y="57854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63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68"/>
                </a:lnTo>
                <a:lnTo>
                  <a:pt x="2848" y="12858"/>
                </a:lnTo>
                <a:lnTo>
                  <a:pt x="9863" y="12858"/>
                </a:lnTo>
                <a:lnTo>
                  <a:pt x="12722" y="9968"/>
                </a:lnTo>
                <a:lnTo>
                  <a:pt x="12722" y="6418"/>
                </a:lnTo>
                <a:lnTo>
                  <a:pt x="12722" y="288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" name="bg object 806"/>
          <p:cNvSpPr/>
          <p:nvPr/>
        </p:nvSpPr>
        <p:spPr>
          <a:xfrm>
            <a:off x="16963632" y="681980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496" y="0"/>
                </a:moveTo>
                <a:lnTo>
                  <a:pt x="4450" y="0"/>
                </a:lnTo>
                <a:lnTo>
                  <a:pt x="0" y="4502"/>
                </a:lnTo>
                <a:lnTo>
                  <a:pt x="0" y="15612"/>
                </a:lnTo>
                <a:lnTo>
                  <a:pt x="445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0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" name="bg object 807"/>
          <p:cNvSpPr/>
          <p:nvPr/>
        </p:nvSpPr>
        <p:spPr>
          <a:xfrm>
            <a:off x="18643324" y="6272652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58" y="0"/>
                </a:lnTo>
                <a:lnTo>
                  <a:pt x="0" y="5800"/>
                </a:lnTo>
                <a:lnTo>
                  <a:pt x="0" y="20093"/>
                </a:lnTo>
                <a:lnTo>
                  <a:pt x="5758" y="25904"/>
                </a:lnTo>
                <a:lnTo>
                  <a:pt x="19926" y="25904"/>
                </a:lnTo>
                <a:lnTo>
                  <a:pt x="25685" y="20093"/>
                </a:lnTo>
                <a:lnTo>
                  <a:pt x="25685" y="12952"/>
                </a:lnTo>
                <a:lnTo>
                  <a:pt x="25685" y="580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8" name="bg object 808"/>
          <p:cNvSpPr/>
          <p:nvPr/>
        </p:nvSpPr>
        <p:spPr>
          <a:xfrm>
            <a:off x="19787113" y="499959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9" name="bg object 809"/>
          <p:cNvSpPr/>
          <p:nvPr/>
        </p:nvSpPr>
        <p:spPr>
          <a:xfrm>
            <a:off x="19751079" y="670894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0" name="bg object 810"/>
          <p:cNvSpPr/>
          <p:nvPr/>
        </p:nvSpPr>
        <p:spPr>
          <a:xfrm>
            <a:off x="18836882" y="576581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" name="bg object 811"/>
          <p:cNvSpPr/>
          <p:nvPr/>
        </p:nvSpPr>
        <p:spPr>
          <a:xfrm>
            <a:off x="16691957" y="5680124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4">
                <a:moveTo>
                  <a:pt x="928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41"/>
                </a:lnTo>
                <a:lnTo>
                  <a:pt x="9287" y="12041"/>
                </a:lnTo>
                <a:lnTo>
                  <a:pt x="11936" y="9329"/>
                </a:lnTo>
                <a:lnTo>
                  <a:pt x="11936" y="6031"/>
                </a:lnTo>
                <a:lnTo>
                  <a:pt x="11936" y="2701"/>
                </a:lnTo>
                <a:lnTo>
                  <a:pt x="928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2" name="bg object 812"/>
          <p:cNvSpPr/>
          <p:nvPr/>
        </p:nvSpPr>
        <p:spPr>
          <a:xfrm>
            <a:off x="17716820" y="457408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23" y="0"/>
                </a:moveTo>
                <a:lnTo>
                  <a:pt x="4177" y="0"/>
                </a:lnTo>
                <a:lnTo>
                  <a:pt x="0" y="4230"/>
                </a:lnTo>
                <a:lnTo>
                  <a:pt x="0" y="14659"/>
                </a:lnTo>
                <a:lnTo>
                  <a:pt x="4177" y="18889"/>
                </a:lnTo>
                <a:lnTo>
                  <a:pt x="14523" y="18889"/>
                </a:lnTo>
                <a:lnTo>
                  <a:pt x="18721" y="14659"/>
                </a:lnTo>
                <a:lnTo>
                  <a:pt x="18721" y="9444"/>
                </a:lnTo>
                <a:lnTo>
                  <a:pt x="18721" y="4230"/>
                </a:lnTo>
                <a:lnTo>
                  <a:pt x="14523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3" name="bg object 813"/>
          <p:cNvSpPr/>
          <p:nvPr/>
        </p:nvSpPr>
        <p:spPr>
          <a:xfrm>
            <a:off x="18633169" y="5376004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" name="bg object 814"/>
          <p:cNvSpPr/>
          <p:nvPr/>
        </p:nvSpPr>
        <p:spPr>
          <a:xfrm>
            <a:off x="18789135" y="51590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5" name="bg object 815"/>
          <p:cNvSpPr/>
          <p:nvPr/>
        </p:nvSpPr>
        <p:spPr>
          <a:xfrm>
            <a:off x="20031106" y="515057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" name="bg object 816"/>
          <p:cNvSpPr/>
          <p:nvPr/>
        </p:nvSpPr>
        <p:spPr>
          <a:xfrm>
            <a:off x="18763068" y="464746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" name="bg object 817"/>
          <p:cNvSpPr/>
          <p:nvPr/>
        </p:nvSpPr>
        <p:spPr>
          <a:xfrm>
            <a:off x="19673211" y="451500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8" name="bg object 818"/>
          <p:cNvSpPr/>
          <p:nvPr/>
        </p:nvSpPr>
        <p:spPr>
          <a:xfrm>
            <a:off x="19935186" y="43896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86"/>
                </a:lnTo>
                <a:lnTo>
                  <a:pt x="21831" y="2838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9" name="bg object 819"/>
          <p:cNvSpPr/>
          <p:nvPr/>
        </p:nvSpPr>
        <p:spPr>
          <a:xfrm>
            <a:off x="19536573" y="401312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0" name="bg object 820"/>
          <p:cNvSpPr/>
          <p:nvPr/>
        </p:nvSpPr>
        <p:spPr>
          <a:xfrm>
            <a:off x="19454973" y="436779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1" name="bg object 821"/>
          <p:cNvSpPr/>
          <p:nvPr/>
        </p:nvSpPr>
        <p:spPr>
          <a:xfrm>
            <a:off x="19183101" y="378347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2" name="bg object 822"/>
          <p:cNvSpPr/>
          <p:nvPr/>
        </p:nvSpPr>
        <p:spPr>
          <a:xfrm>
            <a:off x="19070494" y="389008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3" name="bg object 823"/>
          <p:cNvSpPr/>
          <p:nvPr/>
        </p:nvSpPr>
        <p:spPr>
          <a:xfrm>
            <a:off x="19158018" y="323608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4" name="bg object 824"/>
          <p:cNvSpPr/>
          <p:nvPr/>
        </p:nvSpPr>
        <p:spPr>
          <a:xfrm>
            <a:off x="18293170" y="464593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5" name="bg object 825"/>
          <p:cNvSpPr/>
          <p:nvPr/>
        </p:nvSpPr>
        <p:spPr>
          <a:xfrm>
            <a:off x="17089004" y="463780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067"/>
                </a:lnTo>
                <a:lnTo>
                  <a:pt x="3162" y="14282"/>
                </a:lnTo>
                <a:lnTo>
                  <a:pt x="10963" y="14282"/>
                </a:lnTo>
                <a:lnTo>
                  <a:pt x="14125" y="11067"/>
                </a:lnTo>
                <a:lnTo>
                  <a:pt x="14125" y="7141"/>
                </a:lnTo>
                <a:lnTo>
                  <a:pt x="14125" y="319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6" name="bg object 826"/>
          <p:cNvSpPr/>
          <p:nvPr/>
        </p:nvSpPr>
        <p:spPr>
          <a:xfrm>
            <a:off x="17338571" y="431938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7" name="bg object 827"/>
          <p:cNvSpPr/>
          <p:nvPr/>
        </p:nvSpPr>
        <p:spPr>
          <a:xfrm>
            <a:off x="17426674" y="499546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" name="bg object 828"/>
          <p:cNvSpPr/>
          <p:nvPr/>
        </p:nvSpPr>
        <p:spPr>
          <a:xfrm>
            <a:off x="17786047" y="551638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9" name="bg object 829"/>
          <p:cNvSpPr/>
          <p:nvPr/>
        </p:nvSpPr>
        <p:spPr>
          <a:xfrm>
            <a:off x="19152646" y="681438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" name="bg object 830"/>
          <p:cNvSpPr/>
          <p:nvPr/>
        </p:nvSpPr>
        <p:spPr>
          <a:xfrm>
            <a:off x="19581286" y="553230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" name="bg object 831"/>
          <p:cNvSpPr/>
          <p:nvPr/>
        </p:nvSpPr>
        <p:spPr>
          <a:xfrm>
            <a:off x="18289550" y="4161571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" name="bg object 832"/>
          <p:cNvSpPr/>
          <p:nvPr/>
        </p:nvSpPr>
        <p:spPr>
          <a:xfrm>
            <a:off x="19531730" y="649760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" name="bg object 833"/>
          <p:cNvSpPr/>
          <p:nvPr/>
        </p:nvSpPr>
        <p:spPr>
          <a:xfrm>
            <a:off x="17417172" y="330179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87"/>
                </a:lnTo>
                <a:lnTo>
                  <a:pt x="6114" y="27444"/>
                </a:lnTo>
                <a:lnTo>
                  <a:pt x="21098" y="27444"/>
                </a:lnTo>
                <a:lnTo>
                  <a:pt x="27203" y="21287"/>
                </a:lnTo>
                <a:lnTo>
                  <a:pt x="27203" y="1373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07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" name="bg object 834"/>
          <p:cNvSpPr/>
          <p:nvPr/>
        </p:nvSpPr>
        <p:spPr>
          <a:xfrm>
            <a:off x="17758263" y="411934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" name="bg object 835"/>
          <p:cNvSpPr/>
          <p:nvPr/>
        </p:nvSpPr>
        <p:spPr>
          <a:xfrm>
            <a:off x="17549665" y="6327221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61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6" name="bg object 836"/>
          <p:cNvSpPr/>
          <p:nvPr/>
        </p:nvSpPr>
        <p:spPr>
          <a:xfrm>
            <a:off x="17781523" y="5911925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61" y="0"/>
                </a:lnTo>
                <a:lnTo>
                  <a:pt x="0" y="3078"/>
                </a:lnTo>
                <a:lnTo>
                  <a:pt x="0" y="10659"/>
                </a:lnTo>
                <a:lnTo>
                  <a:pt x="4261" y="13737"/>
                </a:lnTo>
                <a:lnTo>
                  <a:pt x="14711" y="13737"/>
                </a:lnTo>
                <a:lnTo>
                  <a:pt x="18952" y="10659"/>
                </a:lnTo>
                <a:lnTo>
                  <a:pt x="18952" y="6868"/>
                </a:lnTo>
                <a:lnTo>
                  <a:pt x="18952" y="307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" name="bg object 837"/>
          <p:cNvSpPr/>
          <p:nvPr/>
        </p:nvSpPr>
        <p:spPr>
          <a:xfrm>
            <a:off x="17466377" y="620313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75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" name="bg object 838"/>
          <p:cNvSpPr/>
          <p:nvPr/>
        </p:nvSpPr>
        <p:spPr>
          <a:xfrm>
            <a:off x="17504410" y="599155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" name="bg object 839"/>
          <p:cNvSpPr/>
          <p:nvPr/>
        </p:nvSpPr>
        <p:spPr>
          <a:xfrm>
            <a:off x="17036051" y="6043102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82" y="0"/>
                </a:lnTo>
                <a:lnTo>
                  <a:pt x="0" y="4334"/>
                </a:lnTo>
                <a:lnTo>
                  <a:pt x="0" y="15004"/>
                </a:lnTo>
                <a:lnTo>
                  <a:pt x="4282" y="19318"/>
                </a:lnTo>
                <a:lnTo>
                  <a:pt x="14868" y="1931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" name="bg object 840"/>
          <p:cNvSpPr/>
          <p:nvPr/>
        </p:nvSpPr>
        <p:spPr>
          <a:xfrm>
            <a:off x="19041764" y="370370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25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19"/>
                </a:lnTo>
                <a:lnTo>
                  <a:pt x="2921" y="13172"/>
                </a:lnTo>
                <a:lnTo>
                  <a:pt x="10125" y="13172"/>
                </a:lnTo>
                <a:lnTo>
                  <a:pt x="13046" y="10219"/>
                </a:lnTo>
                <a:lnTo>
                  <a:pt x="13046" y="6586"/>
                </a:lnTo>
                <a:lnTo>
                  <a:pt x="13046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" name="bg object 841"/>
          <p:cNvSpPr/>
          <p:nvPr/>
        </p:nvSpPr>
        <p:spPr>
          <a:xfrm>
            <a:off x="17041193" y="5150211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84"/>
                </a:lnTo>
                <a:lnTo>
                  <a:pt x="6889" y="8984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" name="bg object 842"/>
          <p:cNvSpPr/>
          <p:nvPr/>
        </p:nvSpPr>
        <p:spPr>
          <a:xfrm>
            <a:off x="18469043" y="546414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" name="bg object 843"/>
          <p:cNvSpPr/>
          <p:nvPr/>
        </p:nvSpPr>
        <p:spPr>
          <a:xfrm>
            <a:off x="19302262" y="503661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" name="bg object 844"/>
          <p:cNvSpPr/>
          <p:nvPr/>
        </p:nvSpPr>
        <p:spPr>
          <a:xfrm>
            <a:off x="16796092" y="6101253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4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402"/>
                </a:lnTo>
                <a:lnTo>
                  <a:pt x="3821" y="17256"/>
                </a:lnTo>
                <a:lnTo>
                  <a:pt x="13224" y="17256"/>
                </a:lnTo>
                <a:lnTo>
                  <a:pt x="17098" y="13402"/>
                </a:lnTo>
                <a:lnTo>
                  <a:pt x="17098" y="8617"/>
                </a:lnTo>
                <a:lnTo>
                  <a:pt x="1709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" name="bg object 845"/>
          <p:cNvSpPr/>
          <p:nvPr/>
        </p:nvSpPr>
        <p:spPr>
          <a:xfrm>
            <a:off x="17011347" y="7033117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54" y="0"/>
                </a:lnTo>
                <a:lnTo>
                  <a:pt x="0" y="4617"/>
                </a:lnTo>
                <a:lnTo>
                  <a:pt x="0" y="15884"/>
                </a:lnTo>
                <a:lnTo>
                  <a:pt x="4554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" name="bg object 846"/>
          <p:cNvSpPr/>
          <p:nvPr/>
        </p:nvSpPr>
        <p:spPr>
          <a:xfrm>
            <a:off x="19239264" y="491519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" name="bg object 847"/>
          <p:cNvSpPr/>
          <p:nvPr/>
        </p:nvSpPr>
        <p:spPr>
          <a:xfrm>
            <a:off x="16497465" y="424353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" name="bg object 848"/>
          <p:cNvSpPr/>
          <p:nvPr/>
        </p:nvSpPr>
        <p:spPr>
          <a:xfrm>
            <a:off x="16198180" y="384787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" name="bg object 849"/>
          <p:cNvSpPr/>
          <p:nvPr/>
        </p:nvSpPr>
        <p:spPr>
          <a:xfrm>
            <a:off x="16215084" y="234219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" name="bg object 850"/>
          <p:cNvSpPr/>
          <p:nvPr/>
        </p:nvSpPr>
        <p:spPr>
          <a:xfrm>
            <a:off x="16427156" y="263846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" name="bg object 851"/>
          <p:cNvSpPr/>
          <p:nvPr/>
        </p:nvSpPr>
        <p:spPr>
          <a:xfrm>
            <a:off x="16601163" y="493770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77" y="15769"/>
                </a:lnTo>
                <a:lnTo>
                  <a:pt x="20177" y="10135"/>
                </a:lnTo>
                <a:lnTo>
                  <a:pt x="20177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" name="bg object 852"/>
          <p:cNvSpPr/>
          <p:nvPr/>
        </p:nvSpPr>
        <p:spPr>
          <a:xfrm>
            <a:off x="16175175" y="238453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3" name="bg object 853"/>
          <p:cNvSpPr/>
          <p:nvPr/>
        </p:nvSpPr>
        <p:spPr>
          <a:xfrm>
            <a:off x="16712576" y="123118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" name="bg object 854"/>
          <p:cNvSpPr/>
          <p:nvPr/>
        </p:nvSpPr>
        <p:spPr>
          <a:xfrm>
            <a:off x="16780386" y="2643998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" name="bg object 855"/>
          <p:cNvSpPr/>
          <p:nvPr/>
        </p:nvSpPr>
        <p:spPr>
          <a:xfrm>
            <a:off x="16737779" y="97804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" name="bg object 856"/>
          <p:cNvSpPr/>
          <p:nvPr/>
        </p:nvSpPr>
        <p:spPr>
          <a:xfrm>
            <a:off x="16241890" y="51876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89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89" y="15570"/>
                </a:lnTo>
                <a:lnTo>
                  <a:pt x="15444" y="12083"/>
                </a:lnTo>
                <a:lnTo>
                  <a:pt x="15444" y="7779"/>
                </a:lnTo>
                <a:lnTo>
                  <a:pt x="15444" y="3476"/>
                </a:lnTo>
                <a:lnTo>
                  <a:pt x="1198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" name="bg object 857"/>
          <p:cNvSpPr/>
          <p:nvPr/>
        </p:nvSpPr>
        <p:spPr>
          <a:xfrm>
            <a:off x="17607832" y="287901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82" y="0"/>
                </a:moveTo>
                <a:lnTo>
                  <a:pt x="4125" y="0"/>
                </a:lnTo>
                <a:lnTo>
                  <a:pt x="0" y="4135"/>
                </a:lnTo>
                <a:lnTo>
                  <a:pt x="0" y="14334"/>
                </a:lnTo>
                <a:lnTo>
                  <a:pt x="4125" y="18491"/>
                </a:lnTo>
                <a:lnTo>
                  <a:pt x="14282" y="18491"/>
                </a:lnTo>
                <a:lnTo>
                  <a:pt x="18397" y="14334"/>
                </a:lnTo>
                <a:lnTo>
                  <a:pt x="18397" y="9245"/>
                </a:lnTo>
                <a:lnTo>
                  <a:pt x="18397" y="4135"/>
                </a:lnTo>
                <a:lnTo>
                  <a:pt x="1428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" name="bg object 858"/>
          <p:cNvSpPr/>
          <p:nvPr/>
        </p:nvSpPr>
        <p:spPr>
          <a:xfrm>
            <a:off x="16181841" y="471413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" name="bg object 859"/>
          <p:cNvSpPr/>
          <p:nvPr/>
        </p:nvSpPr>
        <p:spPr>
          <a:xfrm>
            <a:off x="16227217" y="17331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" name="bg object 860"/>
          <p:cNvSpPr/>
          <p:nvPr/>
        </p:nvSpPr>
        <p:spPr>
          <a:xfrm>
            <a:off x="16656826" y="1990082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87"/>
                </a:lnTo>
                <a:lnTo>
                  <a:pt x="6125" y="27454"/>
                </a:lnTo>
                <a:lnTo>
                  <a:pt x="21098" y="27454"/>
                </a:lnTo>
                <a:lnTo>
                  <a:pt x="27213" y="21287"/>
                </a:lnTo>
                <a:lnTo>
                  <a:pt x="27213" y="13737"/>
                </a:lnTo>
                <a:lnTo>
                  <a:pt x="2721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1" name="bg object 861"/>
          <p:cNvSpPr/>
          <p:nvPr/>
        </p:nvSpPr>
        <p:spPr>
          <a:xfrm>
            <a:off x="17484286" y="8098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" name="bg object 862"/>
          <p:cNvSpPr/>
          <p:nvPr/>
        </p:nvSpPr>
        <p:spPr>
          <a:xfrm>
            <a:off x="17403246" y="61868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3" name="bg object 863"/>
          <p:cNvSpPr/>
          <p:nvPr/>
        </p:nvSpPr>
        <p:spPr>
          <a:xfrm>
            <a:off x="17088470" y="87210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27" y="0"/>
                </a:lnTo>
                <a:lnTo>
                  <a:pt x="0" y="3853"/>
                </a:lnTo>
                <a:lnTo>
                  <a:pt x="0" y="13277"/>
                </a:lnTo>
                <a:lnTo>
                  <a:pt x="3727" y="17098"/>
                </a:lnTo>
                <a:lnTo>
                  <a:pt x="13109" y="17098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" name="bg object 864"/>
          <p:cNvSpPr/>
          <p:nvPr/>
        </p:nvSpPr>
        <p:spPr>
          <a:xfrm>
            <a:off x="17771254" y="62510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" name="bg object 865"/>
          <p:cNvSpPr/>
          <p:nvPr/>
        </p:nvSpPr>
        <p:spPr>
          <a:xfrm>
            <a:off x="17166868" y="569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02" y="0"/>
                </a:moveTo>
                <a:lnTo>
                  <a:pt x="2701" y="0"/>
                </a:lnTo>
                <a:lnTo>
                  <a:pt x="0" y="2732"/>
                </a:lnTo>
                <a:lnTo>
                  <a:pt x="0" y="9444"/>
                </a:lnTo>
                <a:lnTo>
                  <a:pt x="2701" y="12188"/>
                </a:lnTo>
                <a:lnTo>
                  <a:pt x="9402" y="12188"/>
                </a:lnTo>
                <a:lnTo>
                  <a:pt x="12125" y="9444"/>
                </a:lnTo>
                <a:lnTo>
                  <a:pt x="12125" y="6083"/>
                </a:lnTo>
                <a:lnTo>
                  <a:pt x="12125" y="2732"/>
                </a:lnTo>
                <a:lnTo>
                  <a:pt x="940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" name="bg object 866"/>
          <p:cNvSpPr/>
          <p:nvPr/>
        </p:nvSpPr>
        <p:spPr>
          <a:xfrm>
            <a:off x="16682890" y="271673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" name="bg object 867"/>
          <p:cNvSpPr/>
          <p:nvPr/>
        </p:nvSpPr>
        <p:spPr>
          <a:xfrm>
            <a:off x="16570284" y="282334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" name="bg object 868"/>
          <p:cNvSpPr/>
          <p:nvPr/>
        </p:nvSpPr>
        <p:spPr>
          <a:xfrm>
            <a:off x="16727727" y="41695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13" y="0"/>
                </a:lnTo>
                <a:lnTo>
                  <a:pt x="0" y="3455"/>
                </a:lnTo>
                <a:lnTo>
                  <a:pt x="0" y="12041"/>
                </a:lnTo>
                <a:lnTo>
                  <a:pt x="341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" name="bg object 869"/>
          <p:cNvSpPr/>
          <p:nvPr/>
        </p:nvSpPr>
        <p:spPr>
          <a:xfrm>
            <a:off x="16693165" y="178485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" name="bg object 870"/>
          <p:cNvSpPr/>
          <p:nvPr/>
        </p:nvSpPr>
        <p:spPr>
          <a:xfrm>
            <a:off x="16202584" y="15361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38" y="0"/>
                </a:lnTo>
                <a:lnTo>
                  <a:pt x="0" y="3853"/>
                </a:lnTo>
                <a:lnTo>
                  <a:pt x="0" y="13277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" name="bg object 871"/>
          <p:cNvSpPr/>
          <p:nvPr/>
        </p:nvSpPr>
        <p:spPr>
          <a:xfrm>
            <a:off x="16518349" y="1202192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" name="bg object 872"/>
          <p:cNvSpPr/>
          <p:nvPr/>
        </p:nvSpPr>
        <p:spPr>
          <a:xfrm>
            <a:off x="16336672" y="18459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25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" name="bg object 873"/>
          <p:cNvSpPr/>
          <p:nvPr/>
        </p:nvSpPr>
        <p:spPr>
          <a:xfrm>
            <a:off x="18680112" y="118203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" name="bg object 874"/>
          <p:cNvSpPr/>
          <p:nvPr/>
        </p:nvSpPr>
        <p:spPr>
          <a:xfrm>
            <a:off x="19627806" y="108099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" name="bg object 875"/>
          <p:cNvSpPr/>
          <p:nvPr/>
        </p:nvSpPr>
        <p:spPr>
          <a:xfrm>
            <a:off x="19150334" y="145066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6" name="bg object 876"/>
          <p:cNvSpPr/>
          <p:nvPr/>
        </p:nvSpPr>
        <p:spPr>
          <a:xfrm>
            <a:off x="20039299" y="329020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" name="bg object 877"/>
          <p:cNvSpPr/>
          <p:nvPr/>
        </p:nvSpPr>
        <p:spPr>
          <a:xfrm>
            <a:off x="18949305" y="107987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" name="bg object 878"/>
          <p:cNvSpPr/>
          <p:nvPr/>
        </p:nvSpPr>
        <p:spPr>
          <a:xfrm>
            <a:off x="18591414" y="44430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" name="bg object 879"/>
          <p:cNvSpPr/>
          <p:nvPr/>
        </p:nvSpPr>
        <p:spPr>
          <a:xfrm>
            <a:off x="18853379" y="31895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0" name="bg object 880"/>
          <p:cNvSpPr/>
          <p:nvPr/>
        </p:nvSpPr>
        <p:spPr>
          <a:xfrm>
            <a:off x="18499489" y="146160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" name="bg object 881"/>
          <p:cNvSpPr/>
          <p:nvPr/>
        </p:nvSpPr>
        <p:spPr>
          <a:xfrm>
            <a:off x="18409135" y="28321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078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130"/>
                </a:lnTo>
                <a:lnTo>
                  <a:pt x="3162" y="14345"/>
                </a:lnTo>
                <a:lnTo>
                  <a:pt x="11078" y="14345"/>
                </a:lnTo>
                <a:lnTo>
                  <a:pt x="14261" y="11130"/>
                </a:lnTo>
                <a:lnTo>
                  <a:pt x="14261" y="7162"/>
                </a:lnTo>
                <a:lnTo>
                  <a:pt x="14261" y="3193"/>
                </a:lnTo>
                <a:lnTo>
                  <a:pt x="1107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" name="bg object 882"/>
          <p:cNvSpPr/>
          <p:nvPr/>
        </p:nvSpPr>
        <p:spPr>
          <a:xfrm>
            <a:off x="19437588" y="274704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" name="bg object 883"/>
          <p:cNvSpPr/>
          <p:nvPr/>
        </p:nvSpPr>
        <p:spPr>
          <a:xfrm>
            <a:off x="19356559" y="255583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" name="bg object 884"/>
          <p:cNvSpPr/>
          <p:nvPr/>
        </p:nvSpPr>
        <p:spPr>
          <a:xfrm>
            <a:off x="20023844" y="295791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" name="bg object 885"/>
          <p:cNvSpPr/>
          <p:nvPr/>
        </p:nvSpPr>
        <p:spPr>
          <a:xfrm>
            <a:off x="19041775" y="280925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27" y="0"/>
                </a:lnTo>
                <a:lnTo>
                  <a:pt x="0" y="3853"/>
                </a:lnTo>
                <a:lnTo>
                  <a:pt x="0" y="13277"/>
                </a:lnTo>
                <a:lnTo>
                  <a:pt x="3727" y="17098"/>
                </a:lnTo>
                <a:lnTo>
                  <a:pt x="13109" y="17098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" name="bg object 886"/>
          <p:cNvSpPr/>
          <p:nvPr/>
        </p:nvSpPr>
        <p:spPr>
          <a:xfrm>
            <a:off x="19724557" y="256225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" name="bg object 887"/>
          <p:cNvSpPr/>
          <p:nvPr/>
        </p:nvSpPr>
        <p:spPr>
          <a:xfrm>
            <a:off x="18673933" y="250758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502"/>
                </a:lnTo>
                <a:lnTo>
                  <a:pt x="11141" y="14502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" name="bg object 888"/>
          <p:cNvSpPr/>
          <p:nvPr/>
        </p:nvSpPr>
        <p:spPr>
          <a:xfrm>
            <a:off x="19341848" y="176424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" name="bg object 889"/>
          <p:cNvSpPr/>
          <p:nvPr/>
        </p:nvSpPr>
        <p:spPr>
          <a:xfrm>
            <a:off x="19947058" y="202370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0" name="bg object 890"/>
          <p:cNvSpPr/>
          <p:nvPr/>
        </p:nvSpPr>
        <p:spPr>
          <a:xfrm>
            <a:off x="19690436" y="159294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" name="bg object 891"/>
          <p:cNvSpPr/>
          <p:nvPr/>
        </p:nvSpPr>
        <p:spPr>
          <a:xfrm>
            <a:off x="19740063" y="84676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13" y="0"/>
                </a:lnTo>
                <a:lnTo>
                  <a:pt x="0" y="3455"/>
                </a:lnTo>
                <a:lnTo>
                  <a:pt x="0" y="12041"/>
                </a:lnTo>
                <a:lnTo>
                  <a:pt x="341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" name="bg object 892"/>
          <p:cNvSpPr/>
          <p:nvPr/>
        </p:nvSpPr>
        <p:spPr>
          <a:xfrm>
            <a:off x="18957501" y="217088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" name="bg object 893"/>
          <p:cNvSpPr/>
          <p:nvPr/>
        </p:nvSpPr>
        <p:spPr>
          <a:xfrm>
            <a:off x="16967097" y="225510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" name="bg object 894"/>
          <p:cNvSpPr/>
          <p:nvPr/>
        </p:nvSpPr>
        <p:spPr>
          <a:xfrm>
            <a:off x="16878462" y="144694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" name="bg object 895"/>
          <p:cNvSpPr/>
          <p:nvPr/>
        </p:nvSpPr>
        <p:spPr>
          <a:xfrm>
            <a:off x="17576813" y="146010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" name="bg object 896"/>
          <p:cNvSpPr/>
          <p:nvPr/>
        </p:nvSpPr>
        <p:spPr>
          <a:xfrm>
            <a:off x="18176876" y="28332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" name="bg object 897"/>
          <p:cNvSpPr/>
          <p:nvPr/>
        </p:nvSpPr>
        <p:spPr>
          <a:xfrm>
            <a:off x="18403037" y="338749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7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76" y="18680"/>
                </a:lnTo>
                <a:lnTo>
                  <a:pt x="18512" y="14481"/>
                </a:lnTo>
                <a:lnTo>
                  <a:pt x="18512" y="9340"/>
                </a:lnTo>
                <a:lnTo>
                  <a:pt x="18512" y="4177"/>
                </a:lnTo>
                <a:lnTo>
                  <a:pt x="1437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" name="bg object 898"/>
          <p:cNvSpPr/>
          <p:nvPr/>
        </p:nvSpPr>
        <p:spPr>
          <a:xfrm>
            <a:off x="16843216" y="413147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40"/>
                </a:lnTo>
                <a:lnTo>
                  <a:pt x="18659" y="24240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" name="bg object 899"/>
          <p:cNvSpPr/>
          <p:nvPr/>
        </p:nvSpPr>
        <p:spPr>
          <a:xfrm>
            <a:off x="18095850" y="26420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" name="bg object 900"/>
          <p:cNvSpPr/>
          <p:nvPr/>
        </p:nvSpPr>
        <p:spPr>
          <a:xfrm>
            <a:off x="16868423" y="387832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06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67"/>
                </a:lnTo>
                <a:lnTo>
                  <a:pt x="14125" y="7141"/>
                </a:lnTo>
                <a:lnTo>
                  <a:pt x="14125" y="319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" name="bg object 901"/>
          <p:cNvSpPr/>
          <p:nvPr/>
        </p:nvSpPr>
        <p:spPr>
          <a:xfrm>
            <a:off x="17781063" y="289544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98"/>
                </a:lnTo>
                <a:lnTo>
                  <a:pt x="13109" y="1709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" name="bg object 902"/>
          <p:cNvSpPr/>
          <p:nvPr/>
        </p:nvSpPr>
        <p:spPr>
          <a:xfrm>
            <a:off x="17109121" y="323493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88"/>
                </a:lnTo>
                <a:lnTo>
                  <a:pt x="5141" y="23193"/>
                </a:lnTo>
                <a:lnTo>
                  <a:pt x="17842" y="23193"/>
                </a:lnTo>
                <a:lnTo>
                  <a:pt x="22983" y="17988"/>
                </a:lnTo>
                <a:lnTo>
                  <a:pt x="22983" y="11612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" name="bg object 903"/>
          <p:cNvSpPr/>
          <p:nvPr/>
        </p:nvSpPr>
        <p:spPr>
          <a:xfrm>
            <a:off x="17733319" y="22886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89"/>
                </a:lnTo>
                <a:lnTo>
                  <a:pt x="2848" y="12921"/>
                </a:lnTo>
                <a:lnTo>
                  <a:pt x="9947" y="12921"/>
                </a:lnTo>
                <a:lnTo>
                  <a:pt x="12805" y="9989"/>
                </a:lnTo>
                <a:lnTo>
                  <a:pt x="12805" y="6439"/>
                </a:lnTo>
                <a:lnTo>
                  <a:pt x="12805" y="288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4" name="bg object 904"/>
          <p:cNvSpPr/>
          <p:nvPr/>
        </p:nvSpPr>
        <p:spPr>
          <a:xfrm>
            <a:off x="17112412" y="402931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5" name="bg object 905"/>
          <p:cNvSpPr/>
          <p:nvPr/>
        </p:nvSpPr>
        <p:spPr>
          <a:xfrm>
            <a:off x="17696564" y="178786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" name="bg object 906"/>
          <p:cNvSpPr/>
          <p:nvPr/>
        </p:nvSpPr>
        <p:spPr>
          <a:xfrm>
            <a:off x="16754519" y="339375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27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7" name="bg object 907"/>
          <p:cNvSpPr/>
          <p:nvPr/>
        </p:nvSpPr>
        <p:spPr>
          <a:xfrm>
            <a:off x="18127282" y="91310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8" name="bg object 908"/>
          <p:cNvSpPr/>
          <p:nvPr/>
        </p:nvSpPr>
        <p:spPr>
          <a:xfrm>
            <a:off x="18014674" y="101971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" name="bg object 909"/>
          <p:cNvSpPr/>
          <p:nvPr/>
        </p:nvSpPr>
        <p:spPr>
          <a:xfrm>
            <a:off x="18102197" y="36570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42" y="2837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" name="bg object 910"/>
          <p:cNvSpPr/>
          <p:nvPr/>
        </p:nvSpPr>
        <p:spPr>
          <a:xfrm>
            <a:off x="17413223" y="259376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" name="bg object 911"/>
          <p:cNvSpPr/>
          <p:nvPr/>
        </p:nvSpPr>
        <p:spPr>
          <a:xfrm>
            <a:off x="18246445" y="216623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" name="bg object 912"/>
          <p:cNvSpPr/>
          <p:nvPr/>
        </p:nvSpPr>
        <p:spPr>
          <a:xfrm>
            <a:off x="18183445" y="204482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2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2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" name="bg object 913"/>
          <p:cNvSpPr/>
          <p:nvPr/>
        </p:nvSpPr>
        <p:spPr>
          <a:xfrm>
            <a:off x="18303361" y="41606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" name="bg object 914"/>
          <p:cNvSpPr/>
          <p:nvPr/>
        </p:nvSpPr>
        <p:spPr>
          <a:xfrm>
            <a:off x="17903170" y="379621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13" y="0"/>
                </a:lnTo>
                <a:lnTo>
                  <a:pt x="0" y="3455"/>
                </a:lnTo>
                <a:lnTo>
                  <a:pt x="0" y="12041"/>
                </a:lnTo>
                <a:lnTo>
                  <a:pt x="341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5" name="bg object 915"/>
          <p:cNvSpPr/>
          <p:nvPr/>
        </p:nvSpPr>
        <p:spPr>
          <a:xfrm>
            <a:off x="17778786" y="334387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2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2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6" name="bg object 916"/>
          <p:cNvSpPr/>
          <p:nvPr/>
        </p:nvSpPr>
        <p:spPr>
          <a:xfrm>
            <a:off x="12188990" y="855314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" name="bg object 917"/>
          <p:cNvSpPr/>
          <p:nvPr/>
        </p:nvSpPr>
        <p:spPr>
          <a:xfrm>
            <a:off x="12432545" y="1035360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89" y="0"/>
                </a:moveTo>
                <a:lnTo>
                  <a:pt x="3455" y="0"/>
                </a:lnTo>
                <a:lnTo>
                  <a:pt x="0" y="3486"/>
                </a:lnTo>
                <a:lnTo>
                  <a:pt x="0" y="12093"/>
                </a:lnTo>
                <a:lnTo>
                  <a:pt x="3455" y="15580"/>
                </a:lnTo>
                <a:lnTo>
                  <a:pt x="11989" y="15580"/>
                </a:lnTo>
                <a:lnTo>
                  <a:pt x="15444" y="12093"/>
                </a:lnTo>
                <a:lnTo>
                  <a:pt x="15444" y="7790"/>
                </a:lnTo>
                <a:lnTo>
                  <a:pt x="15444" y="3486"/>
                </a:lnTo>
                <a:lnTo>
                  <a:pt x="1198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" name="bg object 918"/>
          <p:cNvSpPr/>
          <p:nvPr/>
        </p:nvSpPr>
        <p:spPr>
          <a:xfrm>
            <a:off x="12789055" y="99262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" name="bg object 919"/>
          <p:cNvSpPr/>
          <p:nvPr/>
        </p:nvSpPr>
        <p:spPr>
          <a:xfrm>
            <a:off x="11434484" y="1084932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79" y="0"/>
                </a:lnTo>
                <a:lnTo>
                  <a:pt x="0" y="3769"/>
                </a:lnTo>
                <a:lnTo>
                  <a:pt x="0" y="13109"/>
                </a:lnTo>
                <a:lnTo>
                  <a:pt x="3779" y="16900"/>
                </a:lnTo>
                <a:lnTo>
                  <a:pt x="13015" y="16900"/>
                </a:lnTo>
                <a:lnTo>
                  <a:pt x="16774" y="13109"/>
                </a:lnTo>
                <a:lnTo>
                  <a:pt x="16774" y="8439"/>
                </a:lnTo>
                <a:lnTo>
                  <a:pt x="16774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" name="bg object 920"/>
          <p:cNvSpPr/>
          <p:nvPr/>
        </p:nvSpPr>
        <p:spPr>
          <a:xfrm>
            <a:off x="13318266" y="947540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" name="bg object 921"/>
          <p:cNvSpPr/>
          <p:nvPr/>
        </p:nvSpPr>
        <p:spPr>
          <a:xfrm>
            <a:off x="12372495" y="10306271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" name="bg object 922"/>
          <p:cNvSpPr/>
          <p:nvPr/>
        </p:nvSpPr>
        <p:spPr>
          <a:xfrm>
            <a:off x="11710654" y="9358985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14" y="0"/>
                </a:moveTo>
                <a:lnTo>
                  <a:pt x="4994" y="0"/>
                </a:lnTo>
                <a:lnTo>
                  <a:pt x="0" y="4994"/>
                </a:lnTo>
                <a:lnTo>
                  <a:pt x="0" y="17329"/>
                </a:lnTo>
                <a:lnTo>
                  <a:pt x="4994" y="22334"/>
                </a:lnTo>
                <a:lnTo>
                  <a:pt x="17214" y="22334"/>
                </a:lnTo>
                <a:lnTo>
                  <a:pt x="22156" y="17329"/>
                </a:lnTo>
                <a:lnTo>
                  <a:pt x="22156" y="11182"/>
                </a:lnTo>
                <a:lnTo>
                  <a:pt x="22156" y="4994"/>
                </a:lnTo>
                <a:lnTo>
                  <a:pt x="1721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" name="bg object 923"/>
          <p:cNvSpPr/>
          <p:nvPr/>
        </p:nvSpPr>
        <p:spPr>
          <a:xfrm>
            <a:off x="13394266" y="1018573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" name="bg object 924"/>
          <p:cNvSpPr/>
          <p:nvPr/>
        </p:nvSpPr>
        <p:spPr>
          <a:xfrm>
            <a:off x="12417873" y="100081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68"/>
                </a:lnTo>
                <a:lnTo>
                  <a:pt x="2848" y="12858"/>
                </a:lnTo>
                <a:lnTo>
                  <a:pt x="9863" y="12858"/>
                </a:lnTo>
                <a:lnTo>
                  <a:pt x="12722" y="9968"/>
                </a:lnTo>
                <a:lnTo>
                  <a:pt x="12722" y="6418"/>
                </a:lnTo>
                <a:lnTo>
                  <a:pt x="12722" y="288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" name="bg object 925"/>
          <p:cNvSpPr/>
          <p:nvPr/>
        </p:nvSpPr>
        <p:spPr>
          <a:xfrm>
            <a:off x="12199681" y="1049532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58" y="0"/>
                </a:lnTo>
                <a:lnTo>
                  <a:pt x="0" y="5800"/>
                </a:lnTo>
                <a:lnTo>
                  <a:pt x="0" y="20093"/>
                </a:lnTo>
                <a:lnTo>
                  <a:pt x="5758" y="25904"/>
                </a:lnTo>
                <a:lnTo>
                  <a:pt x="19926" y="25904"/>
                </a:lnTo>
                <a:lnTo>
                  <a:pt x="25685" y="20093"/>
                </a:lnTo>
                <a:lnTo>
                  <a:pt x="25685" y="12952"/>
                </a:lnTo>
                <a:lnTo>
                  <a:pt x="25685" y="580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" name="bg object 926"/>
          <p:cNvSpPr/>
          <p:nvPr/>
        </p:nvSpPr>
        <p:spPr>
          <a:xfrm>
            <a:off x="14219769" y="906618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" name="bg object 927"/>
          <p:cNvSpPr/>
          <p:nvPr/>
        </p:nvSpPr>
        <p:spPr>
          <a:xfrm>
            <a:off x="13343470" y="922225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06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67"/>
                </a:lnTo>
                <a:lnTo>
                  <a:pt x="14125" y="7141"/>
                </a:lnTo>
                <a:lnTo>
                  <a:pt x="14125" y="319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" name="bg object 928"/>
          <p:cNvSpPr/>
          <p:nvPr/>
        </p:nvSpPr>
        <p:spPr>
          <a:xfrm>
            <a:off x="13307448" y="1093161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" name="bg object 929"/>
          <p:cNvSpPr/>
          <p:nvPr/>
        </p:nvSpPr>
        <p:spPr>
          <a:xfrm>
            <a:off x="13783372" y="829635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109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87"/>
                </a:lnTo>
                <a:lnTo>
                  <a:pt x="6125" y="27454"/>
                </a:lnTo>
                <a:lnTo>
                  <a:pt x="21109" y="27454"/>
                </a:lnTo>
                <a:lnTo>
                  <a:pt x="27213" y="21287"/>
                </a:lnTo>
                <a:lnTo>
                  <a:pt x="27213" y="13737"/>
                </a:lnTo>
                <a:lnTo>
                  <a:pt x="27213" y="6146"/>
                </a:lnTo>
                <a:lnTo>
                  <a:pt x="21109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" name="bg object 930"/>
          <p:cNvSpPr/>
          <p:nvPr/>
        </p:nvSpPr>
        <p:spPr>
          <a:xfrm>
            <a:off x="13819711" y="809112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" name="bg object 931"/>
          <p:cNvSpPr/>
          <p:nvPr/>
        </p:nvSpPr>
        <p:spPr>
          <a:xfrm>
            <a:off x="12393239" y="998848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" name="bg object 932"/>
          <p:cNvSpPr/>
          <p:nvPr/>
        </p:nvSpPr>
        <p:spPr>
          <a:xfrm>
            <a:off x="11273179" y="879675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23" y="0"/>
                </a:moveTo>
                <a:lnTo>
                  <a:pt x="4177" y="0"/>
                </a:lnTo>
                <a:lnTo>
                  <a:pt x="0" y="4230"/>
                </a:lnTo>
                <a:lnTo>
                  <a:pt x="0" y="14659"/>
                </a:lnTo>
                <a:lnTo>
                  <a:pt x="4177" y="18889"/>
                </a:lnTo>
                <a:lnTo>
                  <a:pt x="14523" y="18889"/>
                </a:lnTo>
                <a:lnTo>
                  <a:pt x="18721" y="14659"/>
                </a:lnTo>
                <a:lnTo>
                  <a:pt x="18721" y="9444"/>
                </a:lnTo>
                <a:lnTo>
                  <a:pt x="18721" y="4230"/>
                </a:lnTo>
                <a:lnTo>
                  <a:pt x="14523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" name="bg object 933"/>
          <p:cNvSpPr/>
          <p:nvPr/>
        </p:nvSpPr>
        <p:spPr>
          <a:xfrm>
            <a:off x="12189527" y="959867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5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5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5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" name="bg object 934"/>
          <p:cNvSpPr/>
          <p:nvPr/>
        </p:nvSpPr>
        <p:spPr>
          <a:xfrm>
            <a:off x="12345495" y="938172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89"/>
                </a:lnTo>
                <a:lnTo>
                  <a:pt x="2848" y="12921"/>
                </a:lnTo>
                <a:lnTo>
                  <a:pt x="9947" y="12921"/>
                </a:lnTo>
                <a:lnTo>
                  <a:pt x="12805" y="9989"/>
                </a:lnTo>
                <a:lnTo>
                  <a:pt x="12805" y="6439"/>
                </a:lnTo>
                <a:lnTo>
                  <a:pt x="12805" y="288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" name="bg object 935"/>
          <p:cNvSpPr/>
          <p:nvPr/>
        </p:nvSpPr>
        <p:spPr>
          <a:xfrm>
            <a:off x="13587463" y="937324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" name="bg object 936"/>
          <p:cNvSpPr/>
          <p:nvPr/>
        </p:nvSpPr>
        <p:spPr>
          <a:xfrm>
            <a:off x="13920483" y="867052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" name="bg object 937"/>
          <p:cNvSpPr/>
          <p:nvPr/>
        </p:nvSpPr>
        <p:spPr>
          <a:xfrm>
            <a:off x="12319427" y="887013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8" name="bg object 938"/>
          <p:cNvSpPr/>
          <p:nvPr/>
        </p:nvSpPr>
        <p:spPr>
          <a:xfrm>
            <a:off x="13229569" y="873767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" name="bg object 939"/>
          <p:cNvSpPr/>
          <p:nvPr/>
        </p:nvSpPr>
        <p:spPr>
          <a:xfrm>
            <a:off x="13491533" y="861232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24" y="0"/>
                </a:lnTo>
                <a:lnTo>
                  <a:pt x="0" y="6345"/>
                </a:lnTo>
                <a:lnTo>
                  <a:pt x="0" y="22009"/>
                </a:lnTo>
                <a:lnTo>
                  <a:pt x="6324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" name="bg object 940"/>
          <p:cNvSpPr/>
          <p:nvPr/>
        </p:nvSpPr>
        <p:spPr>
          <a:xfrm>
            <a:off x="13092931" y="823579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" name="bg object 941"/>
          <p:cNvSpPr/>
          <p:nvPr/>
        </p:nvSpPr>
        <p:spPr>
          <a:xfrm>
            <a:off x="14131135" y="825802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" name="bg object 942"/>
          <p:cNvSpPr/>
          <p:nvPr/>
        </p:nvSpPr>
        <p:spPr>
          <a:xfrm>
            <a:off x="13011332" y="859046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" name="bg object 943"/>
          <p:cNvSpPr/>
          <p:nvPr/>
        </p:nvSpPr>
        <p:spPr>
          <a:xfrm>
            <a:off x="12626853" y="811274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51"/>
                </a:lnTo>
                <a:lnTo>
                  <a:pt x="0" y="7737"/>
                </a:lnTo>
                <a:lnTo>
                  <a:pt x="2230" y="9989"/>
                </a:lnTo>
                <a:lnTo>
                  <a:pt x="7675" y="9989"/>
                </a:lnTo>
                <a:lnTo>
                  <a:pt x="9894" y="7737"/>
                </a:lnTo>
                <a:lnTo>
                  <a:pt x="9894" y="5005"/>
                </a:lnTo>
                <a:lnTo>
                  <a:pt x="9894" y="2251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" name="bg object 944"/>
          <p:cNvSpPr/>
          <p:nvPr/>
        </p:nvSpPr>
        <p:spPr>
          <a:xfrm>
            <a:off x="13142977" y="738633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42" y="2837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" name="bg object 945"/>
          <p:cNvSpPr/>
          <p:nvPr/>
        </p:nvSpPr>
        <p:spPr>
          <a:xfrm>
            <a:off x="11849529" y="886859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" name="bg object 946"/>
          <p:cNvSpPr/>
          <p:nvPr/>
        </p:nvSpPr>
        <p:spPr>
          <a:xfrm>
            <a:off x="11342407" y="973905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" name="bg object 947"/>
          <p:cNvSpPr/>
          <p:nvPr/>
        </p:nvSpPr>
        <p:spPr>
          <a:xfrm>
            <a:off x="12709004" y="1103704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39"/>
                </a:lnTo>
                <a:lnTo>
                  <a:pt x="0" y="8418"/>
                </a:lnTo>
                <a:lnTo>
                  <a:pt x="2408" y="10858"/>
                </a:lnTo>
                <a:lnTo>
                  <a:pt x="8345" y="10858"/>
                </a:lnTo>
                <a:lnTo>
                  <a:pt x="10753" y="8418"/>
                </a:lnTo>
                <a:lnTo>
                  <a:pt x="10753" y="5423"/>
                </a:lnTo>
                <a:lnTo>
                  <a:pt x="10753" y="243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" name="bg object 948"/>
          <p:cNvSpPr/>
          <p:nvPr/>
        </p:nvSpPr>
        <p:spPr>
          <a:xfrm>
            <a:off x="14111019" y="796294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14" y="0"/>
                </a:lnTo>
                <a:lnTo>
                  <a:pt x="0" y="2355"/>
                </a:lnTo>
                <a:lnTo>
                  <a:pt x="0" y="8114"/>
                </a:lnTo>
                <a:lnTo>
                  <a:pt x="2314" y="10470"/>
                </a:lnTo>
                <a:lnTo>
                  <a:pt x="8041" y="10470"/>
                </a:lnTo>
                <a:lnTo>
                  <a:pt x="10376" y="8114"/>
                </a:lnTo>
                <a:lnTo>
                  <a:pt x="10376" y="5235"/>
                </a:lnTo>
                <a:lnTo>
                  <a:pt x="1037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" name="bg object 949"/>
          <p:cNvSpPr/>
          <p:nvPr/>
        </p:nvSpPr>
        <p:spPr>
          <a:xfrm>
            <a:off x="13137647" y="975497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" name="bg object 950"/>
          <p:cNvSpPr/>
          <p:nvPr/>
        </p:nvSpPr>
        <p:spPr>
          <a:xfrm>
            <a:off x="14289349" y="787819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25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" name="bg object 951"/>
          <p:cNvSpPr/>
          <p:nvPr/>
        </p:nvSpPr>
        <p:spPr>
          <a:xfrm>
            <a:off x="11845910" y="8384240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" name="bg object 952"/>
          <p:cNvSpPr/>
          <p:nvPr/>
        </p:nvSpPr>
        <p:spPr>
          <a:xfrm>
            <a:off x="13088087" y="1072027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" name="bg object 953"/>
          <p:cNvSpPr/>
          <p:nvPr/>
        </p:nvSpPr>
        <p:spPr>
          <a:xfrm>
            <a:off x="14323466" y="976035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77" y="15769"/>
                </a:lnTo>
                <a:lnTo>
                  <a:pt x="20177" y="10135"/>
                </a:lnTo>
                <a:lnTo>
                  <a:pt x="20177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" name="bg object 954"/>
          <p:cNvSpPr/>
          <p:nvPr/>
        </p:nvSpPr>
        <p:spPr>
          <a:xfrm>
            <a:off x="10973522" y="752446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87"/>
                </a:lnTo>
                <a:lnTo>
                  <a:pt x="6125" y="27454"/>
                </a:lnTo>
                <a:lnTo>
                  <a:pt x="21098" y="27454"/>
                </a:lnTo>
                <a:lnTo>
                  <a:pt x="27213" y="21287"/>
                </a:lnTo>
                <a:lnTo>
                  <a:pt x="27213" y="13737"/>
                </a:lnTo>
                <a:lnTo>
                  <a:pt x="2721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07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" name="bg object 955"/>
          <p:cNvSpPr/>
          <p:nvPr/>
        </p:nvSpPr>
        <p:spPr>
          <a:xfrm>
            <a:off x="11314621" y="834200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32"/>
                </a:lnTo>
                <a:lnTo>
                  <a:pt x="0" y="6293"/>
                </a:lnTo>
                <a:lnTo>
                  <a:pt x="1790" y="8093"/>
                </a:lnTo>
                <a:lnTo>
                  <a:pt x="6230" y="8093"/>
                </a:lnTo>
                <a:lnTo>
                  <a:pt x="7989" y="6293"/>
                </a:lnTo>
                <a:lnTo>
                  <a:pt x="7989" y="4062"/>
                </a:lnTo>
                <a:lnTo>
                  <a:pt x="7989" y="1832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" name="bg object 956"/>
          <p:cNvSpPr/>
          <p:nvPr/>
        </p:nvSpPr>
        <p:spPr>
          <a:xfrm>
            <a:off x="11106024" y="1054989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" name="bg object 957"/>
          <p:cNvSpPr/>
          <p:nvPr/>
        </p:nvSpPr>
        <p:spPr>
          <a:xfrm>
            <a:off x="11509199" y="10212676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61" y="0"/>
                </a:lnTo>
                <a:lnTo>
                  <a:pt x="0" y="3078"/>
                </a:lnTo>
                <a:lnTo>
                  <a:pt x="0" y="10659"/>
                </a:lnTo>
                <a:lnTo>
                  <a:pt x="4261" y="13737"/>
                </a:lnTo>
                <a:lnTo>
                  <a:pt x="14711" y="13737"/>
                </a:lnTo>
                <a:lnTo>
                  <a:pt x="18952" y="10659"/>
                </a:lnTo>
                <a:lnTo>
                  <a:pt x="18952" y="6868"/>
                </a:lnTo>
                <a:lnTo>
                  <a:pt x="18952" y="307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" name="bg object 958"/>
          <p:cNvSpPr/>
          <p:nvPr/>
        </p:nvSpPr>
        <p:spPr>
          <a:xfrm>
            <a:off x="11022738" y="10425807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75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" name="bg object 959"/>
          <p:cNvSpPr/>
          <p:nvPr/>
        </p:nvSpPr>
        <p:spPr>
          <a:xfrm>
            <a:off x="11060760" y="10214223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0" name="bg object 960"/>
          <p:cNvSpPr/>
          <p:nvPr/>
        </p:nvSpPr>
        <p:spPr>
          <a:xfrm>
            <a:off x="12598123" y="792638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25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61"/>
                </a:lnTo>
                <a:lnTo>
                  <a:pt x="10125" y="13161"/>
                </a:lnTo>
                <a:lnTo>
                  <a:pt x="13046" y="10209"/>
                </a:lnTo>
                <a:lnTo>
                  <a:pt x="13046" y="6575"/>
                </a:lnTo>
                <a:lnTo>
                  <a:pt x="13046" y="294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1" name="bg object 961"/>
          <p:cNvSpPr/>
          <p:nvPr/>
        </p:nvSpPr>
        <p:spPr>
          <a:xfrm>
            <a:off x="12858621" y="925928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" name="bg object 962"/>
          <p:cNvSpPr/>
          <p:nvPr/>
        </p:nvSpPr>
        <p:spPr>
          <a:xfrm>
            <a:off x="12795624" y="913786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2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2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" name="bg object 963"/>
          <p:cNvSpPr/>
          <p:nvPr/>
        </p:nvSpPr>
        <p:spPr>
          <a:xfrm>
            <a:off x="14829485" y="827118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" name="bg object 964"/>
          <p:cNvSpPr/>
          <p:nvPr/>
        </p:nvSpPr>
        <p:spPr>
          <a:xfrm>
            <a:off x="15429551" y="96443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" name="bg object 965"/>
          <p:cNvSpPr/>
          <p:nvPr/>
        </p:nvSpPr>
        <p:spPr>
          <a:xfrm>
            <a:off x="15655712" y="1019857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91"/>
                </a:lnTo>
                <a:lnTo>
                  <a:pt x="4156" y="18680"/>
                </a:lnTo>
                <a:lnTo>
                  <a:pt x="14366" y="18680"/>
                </a:lnTo>
                <a:lnTo>
                  <a:pt x="18512" y="14491"/>
                </a:lnTo>
                <a:lnTo>
                  <a:pt x="18512" y="9340"/>
                </a:lnTo>
                <a:lnTo>
                  <a:pt x="1851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" name="bg object 966"/>
          <p:cNvSpPr/>
          <p:nvPr/>
        </p:nvSpPr>
        <p:spPr>
          <a:xfrm>
            <a:off x="14095888" y="1094255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" name="bg object 967"/>
          <p:cNvSpPr/>
          <p:nvPr/>
        </p:nvSpPr>
        <p:spPr>
          <a:xfrm>
            <a:off x="15348512" y="945308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" name="bg object 968"/>
          <p:cNvSpPr/>
          <p:nvPr/>
        </p:nvSpPr>
        <p:spPr>
          <a:xfrm>
            <a:off x="16015808" y="985517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" name="bg object 969"/>
          <p:cNvSpPr/>
          <p:nvPr/>
        </p:nvSpPr>
        <p:spPr>
          <a:xfrm>
            <a:off x="14121096" y="1068940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067"/>
                </a:lnTo>
                <a:lnTo>
                  <a:pt x="3162" y="14282"/>
                </a:lnTo>
                <a:lnTo>
                  <a:pt x="10963" y="14282"/>
                </a:lnTo>
                <a:lnTo>
                  <a:pt x="14125" y="11067"/>
                </a:lnTo>
                <a:lnTo>
                  <a:pt x="14125" y="7141"/>
                </a:lnTo>
                <a:lnTo>
                  <a:pt x="14125" y="319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" name="bg object 970"/>
          <p:cNvSpPr/>
          <p:nvPr/>
        </p:nvSpPr>
        <p:spPr>
          <a:xfrm>
            <a:off x="14566114" y="1121118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" name="bg object 971"/>
          <p:cNvSpPr/>
          <p:nvPr/>
        </p:nvSpPr>
        <p:spPr>
          <a:xfrm>
            <a:off x="15033736" y="97065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" name="bg object 972"/>
          <p:cNvSpPr/>
          <p:nvPr/>
        </p:nvSpPr>
        <p:spPr>
          <a:xfrm>
            <a:off x="14361785" y="1004601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203"/>
                </a:lnTo>
                <a:lnTo>
                  <a:pt x="17842" y="2320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" name="bg object 973"/>
          <p:cNvSpPr/>
          <p:nvPr/>
        </p:nvSpPr>
        <p:spPr>
          <a:xfrm>
            <a:off x="14985992" y="90997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89"/>
                </a:lnTo>
                <a:lnTo>
                  <a:pt x="2848" y="12921"/>
                </a:lnTo>
                <a:lnTo>
                  <a:pt x="9947" y="12921"/>
                </a:lnTo>
                <a:lnTo>
                  <a:pt x="12805" y="9989"/>
                </a:lnTo>
                <a:lnTo>
                  <a:pt x="12805" y="6439"/>
                </a:lnTo>
                <a:lnTo>
                  <a:pt x="12805" y="288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" name="bg object 974"/>
          <p:cNvSpPr/>
          <p:nvPr/>
        </p:nvSpPr>
        <p:spPr>
          <a:xfrm>
            <a:off x="14365085" y="1084039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" name="bg object 975"/>
          <p:cNvSpPr/>
          <p:nvPr/>
        </p:nvSpPr>
        <p:spPr>
          <a:xfrm>
            <a:off x="15716521" y="945950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89"/>
                </a:lnTo>
                <a:lnTo>
                  <a:pt x="7675" y="9989"/>
                </a:lnTo>
                <a:lnTo>
                  <a:pt x="9894" y="7737"/>
                </a:lnTo>
                <a:lnTo>
                  <a:pt x="9894" y="5005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" name="bg object 976"/>
          <p:cNvSpPr/>
          <p:nvPr/>
        </p:nvSpPr>
        <p:spPr>
          <a:xfrm>
            <a:off x="14959920" y="858816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8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8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8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" name="bg object 977"/>
          <p:cNvSpPr/>
          <p:nvPr/>
        </p:nvSpPr>
        <p:spPr>
          <a:xfrm>
            <a:off x="14007193" y="1020482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" name="bg object 978"/>
          <p:cNvSpPr/>
          <p:nvPr/>
        </p:nvSpPr>
        <p:spPr>
          <a:xfrm>
            <a:off x="14269158" y="1007947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" name="bg object 979"/>
          <p:cNvSpPr/>
          <p:nvPr/>
        </p:nvSpPr>
        <p:spPr>
          <a:xfrm>
            <a:off x="15733425" y="795383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" name="bg object 980"/>
          <p:cNvSpPr/>
          <p:nvPr/>
        </p:nvSpPr>
        <p:spPr>
          <a:xfrm>
            <a:off x="15945499" y="825010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" name="bg object 981"/>
          <p:cNvSpPr/>
          <p:nvPr/>
        </p:nvSpPr>
        <p:spPr>
          <a:xfrm>
            <a:off x="13788956" y="1005761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" name="bg object 982"/>
          <p:cNvSpPr/>
          <p:nvPr/>
        </p:nvSpPr>
        <p:spPr>
          <a:xfrm>
            <a:off x="15379954" y="772417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3" name="bg object 983"/>
          <p:cNvSpPr/>
          <p:nvPr/>
        </p:nvSpPr>
        <p:spPr>
          <a:xfrm>
            <a:off x="15267347" y="783079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4" name="bg object 984"/>
          <p:cNvSpPr/>
          <p:nvPr/>
        </p:nvSpPr>
        <p:spPr>
          <a:xfrm>
            <a:off x="15354872" y="717678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42" y="2837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" name="bg object 985"/>
          <p:cNvSpPr/>
          <p:nvPr/>
        </p:nvSpPr>
        <p:spPr>
          <a:xfrm>
            <a:off x="13915268" y="1122212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" name="bg object 986"/>
          <p:cNvSpPr/>
          <p:nvPr/>
        </p:nvSpPr>
        <p:spPr>
          <a:xfrm>
            <a:off x="16119504" y="1054934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77" y="15769"/>
                </a:lnTo>
                <a:lnTo>
                  <a:pt x="20177" y="10135"/>
                </a:lnTo>
                <a:lnTo>
                  <a:pt x="20177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7" name="bg object 987"/>
          <p:cNvSpPr/>
          <p:nvPr/>
        </p:nvSpPr>
        <p:spPr>
          <a:xfrm>
            <a:off x="14665895" y="940484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502"/>
                </a:lnTo>
                <a:lnTo>
                  <a:pt x="11141" y="14502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" name="bg object 988"/>
          <p:cNvSpPr/>
          <p:nvPr/>
        </p:nvSpPr>
        <p:spPr>
          <a:xfrm>
            <a:off x="15499115" y="897731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" name="bg object 989"/>
          <p:cNvSpPr/>
          <p:nvPr/>
        </p:nvSpPr>
        <p:spPr>
          <a:xfrm>
            <a:off x="15436118" y="8855899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0" name="bg object 990"/>
          <p:cNvSpPr/>
          <p:nvPr/>
        </p:nvSpPr>
        <p:spPr>
          <a:xfrm>
            <a:off x="15693518" y="799617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" name="bg object 991"/>
          <p:cNvSpPr/>
          <p:nvPr/>
        </p:nvSpPr>
        <p:spPr>
          <a:xfrm>
            <a:off x="16298726" y="825563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2" name="bg object 992"/>
          <p:cNvSpPr/>
          <p:nvPr/>
        </p:nvSpPr>
        <p:spPr>
          <a:xfrm>
            <a:off x="15556033" y="1097173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" name="bg object 993"/>
          <p:cNvSpPr/>
          <p:nvPr/>
        </p:nvSpPr>
        <p:spPr>
          <a:xfrm>
            <a:off x="15155833" y="1060728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" name="bg object 994"/>
          <p:cNvSpPr/>
          <p:nvPr/>
        </p:nvSpPr>
        <p:spPr>
          <a:xfrm>
            <a:off x="15031459" y="1015495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" name="bg object 995"/>
          <p:cNvSpPr/>
          <p:nvPr/>
        </p:nvSpPr>
        <p:spPr>
          <a:xfrm>
            <a:off x="13935057" y="76572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" name="bg object 996"/>
          <p:cNvSpPr/>
          <p:nvPr/>
        </p:nvSpPr>
        <p:spPr>
          <a:xfrm>
            <a:off x="14762182" y="662610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" name="bg object 997"/>
          <p:cNvSpPr/>
          <p:nvPr/>
        </p:nvSpPr>
        <p:spPr>
          <a:xfrm>
            <a:off x="14464267" y="720642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8" name="bg object 998"/>
          <p:cNvSpPr/>
          <p:nvPr/>
        </p:nvSpPr>
        <p:spPr>
          <a:xfrm>
            <a:off x="14540265" y="79167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9" name="bg object 999"/>
          <p:cNvSpPr/>
          <p:nvPr/>
        </p:nvSpPr>
        <p:spPr>
          <a:xfrm>
            <a:off x="16175167" y="7601721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109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87"/>
                </a:lnTo>
                <a:lnTo>
                  <a:pt x="6125" y="27454"/>
                </a:lnTo>
                <a:lnTo>
                  <a:pt x="21109" y="27454"/>
                </a:lnTo>
                <a:lnTo>
                  <a:pt x="27213" y="21287"/>
                </a:lnTo>
                <a:lnTo>
                  <a:pt x="27213" y="13737"/>
                </a:lnTo>
                <a:lnTo>
                  <a:pt x="27213" y="6146"/>
                </a:lnTo>
                <a:lnTo>
                  <a:pt x="21109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" name="bg object 1000"/>
          <p:cNvSpPr/>
          <p:nvPr/>
        </p:nvSpPr>
        <p:spPr>
          <a:xfrm>
            <a:off x="16201232" y="832836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" name="bg object 1001"/>
          <p:cNvSpPr/>
          <p:nvPr/>
        </p:nvSpPr>
        <p:spPr>
          <a:xfrm>
            <a:off x="16088624" y="843498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" name="bg object 1002"/>
          <p:cNvSpPr/>
          <p:nvPr/>
        </p:nvSpPr>
        <p:spPr>
          <a:xfrm>
            <a:off x="16211506" y="739648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3" name="bg object 1003"/>
          <p:cNvSpPr/>
          <p:nvPr/>
        </p:nvSpPr>
        <p:spPr>
          <a:xfrm>
            <a:off x="14733463" y="710426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4" name="bg object 1004"/>
          <p:cNvSpPr/>
          <p:nvPr/>
        </p:nvSpPr>
        <p:spPr>
          <a:xfrm>
            <a:off x="16036690" y="681383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18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18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" name="bg object 1005"/>
          <p:cNvSpPr/>
          <p:nvPr/>
        </p:nvSpPr>
        <p:spPr>
          <a:xfrm>
            <a:off x="14283647" y="748599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" name="bg object 1006"/>
          <p:cNvSpPr/>
          <p:nvPr/>
        </p:nvSpPr>
        <p:spPr>
          <a:xfrm>
            <a:off x="15855012" y="745760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25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7" name="bg object 1007"/>
          <p:cNvSpPr/>
          <p:nvPr/>
        </p:nvSpPr>
        <p:spPr>
          <a:xfrm>
            <a:off x="14234080" y="845130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17" y="0"/>
                </a:moveTo>
                <a:lnTo>
                  <a:pt x="1340" y="0"/>
                </a:lnTo>
                <a:lnTo>
                  <a:pt x="0" y="1361"/>
                </a:lnTo>
                <a:lnTo>
                  <a:pt x="0" y="4638"/>
                </a:lnTo>
                <a:lnTo>
                  <a:pt x="1340" y="5989"/>
                </a:lnTo>
                <a:lnTo>
                  <a:pt x="4617" y="5989"/>
                </a:lnTo>
                <a:lnTo>
                  <a:pt x="5936" y="4638"/>
                </a:lnTo>
                <a:lnTo>
                  <a:pt x="5936" y="2984"/>
                </a:lnTo>
                <a:lnTo>
                  <a:pt x="5936" y="1361"/>
                </a:lnTo>
                <a:lnTo>
                  <a:pt x="461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" name="bg object 1008"/>
          <p:cNvSpPr/>
          <p:nvPr/>
        </p:nvSpPr>
        <p:spPr>
          <a:xfrm>
            <a:off x="14989919" y="72317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25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61"/>
                </a:lnTo>
                <a:lnTo>
                  <a:pt x="10125" y="13161"/>
                </a:lnTo>
                <a:lnTo>
                  <a:pt x="13046" y="10209"/>
                </a:lnTo>
                <a:lnTo>
                  <a:pt x="13046" y="6575"/>
                </a:lnTo>
                <a:lnTo>
                  <a:pt x="13046" y="294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" name="bg object 1009"/>
          <p:cNvSpPr/>
          <p:nvPr/>
        </p:nvSpPr>
        <p:spPr>
          <a:xfrm>
            <a:off x="13845319" y="7107862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5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58" y="20481"/>
                </a:lnTo>
                <a:lnTo>
                  <a:pt x="20282" y="15884"/>
                </a:lnTo>
                <a:lnTo>
                  <a:pt x="20282" y="10250"/>
                </a:lnTo>
                <a:lnTo>
                  <a:pt x="20282" y="4617"/>
                </a:lnTo>
                <a:lnTo>
                  <a:pt x="1575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" name="bg object 1010"/>
          <p:cNvSpPr/>
          <p:nvPr/>
        </p:nvSpPr>
        <p:spPr>
          <a:xfrm>
            <a:off x="13595660" y="751286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1" name="bg object 1011"/>
          <p:cNvSpPr/>
          <p:nvPr/>
        </p:nvSpPr>
        <p:spPr>
          <a:xfrm>
            <a:off x="14934965" y="778863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" name="bg object 1012"/>
          <p:cNvSpPr/>
          <p:nvPr/>
        </p:nvSpPr>
        <p:spPr>
          <a:xfrm>
            <a:off x="12993947" y="69697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3" name="bg object 1013"/>
          <p:cNvSpPr/>
          <p:nvPr/>
        </p:nvSpPr>
        <p:spPr>
          <a:xfrm>
            <a:off x="12912908" y="677849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68"/>
                </a:lnTo>
                <a:lnTo>
                  <a:pt x="2848" y="12858"/>
                </a:lnTo>
                <a:lnTo>
                  <a:pt x="9863" y="12858"/>
                </a:lnTo>
                <a:lnTo>
                  <a:pt x="12722" y="9968"/>
                </a:lnTo>
                <a:lnTo>
                  <a:pt x="12722" y="6418"/>
                </a:lnTo>
                <a:lnTo>
                  <a:pt x="12722" y="288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4" name="bg object 1014"/>
          <p:cNvSpPr/>
          <p:nvPr/>
        </p:nvSpPr>
        <p:spPr>
          <a:xfrm>
            <a:off x="13588201" y="681841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5" name="bg object 1015"/>
          <p:cNvSpPr/>
          <p:nvPr/>
        </p:nvSpPr>
        <p:spPr>
          <a:xfrm>
            <a:off x="12598131" y="703193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" name="bg object 1016"/>
          <p:cNvSpPr/>
          <p:nvPr/>
        </p:nvSpPr>
        <p:spPr>
          <a:xfrm>
            <a:off x="12230291" y="673025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502"/>
                </a:lnTo>
                <a:lnTo>
                  <a:pt x="11141" y="14502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" name="bg object 1017"/>
          <p:cNvSpPr/>
          <p:nvPr/>
        </p:nvSpPr>
        <p:spPr>
          <a:xfrm>
            <a:off x="12513861" y="639355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" name="bg object 1018"/>
          <p:cNvSpPr/>
          <p:nvPr/>
        </p:nvSpPr>
        <p:spPr>
          <a:xfrm>
            <a:off x="11733235" y="70558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9" name="bg object 1019"/>
          <p:cNvSpPr/>
          <p:nvPr/>
        </p:nvSpPr>
        <p:spPr>
          <a:xfrm>
            <a:off x="11858660" y="7319288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7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76" y="18680"/>
                </a:lnTo>
                <a:lnTo>
                  <a:pt x="18512" y="14481"/>
                </a:lnTo>
                <a:lnTo>
                  <a:pt x="18512" y="9340"/>
                </a:lnTo>
                <a:lnTo>
                  <a:pt x="18512" y="4177"/>
                </a:lnTo>
                <a:lnTo>
                  <a:pt x="1437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" name="bg object 1020"/>
          <p:cNvSpPr/>
          <p:nvPr/>
        </p:nvSpPr>
        <p:spPr>
          <a:xfrm>
            <a:off x="11652198" y="68646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1" name="bg object 1021"/>
          <p:cNvSpPr/>
          <p:nvPr/>
        </p:nvSpPr>
        <p:spPr>
          <a:xfrm>
            <a:off x="11337422" y="711809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53"/>
                </a:lnTo>
                <a:lnTo>
                  <a:pt x="0" y="13277"/>
                </a:lnTo>
                <a:lnTo>
                  <a:pt x="3727" y="17098"/>
                </a:lnTo>
                <a:lnTo>
                  <a:pt x="13109" y="17098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" name="bg object 1022"/>
          <p:cNvSpPr/>
          <p:nvPr/>
        </p:nvSpPr>
        <p:spPr>
          <a:xfrm>
            <a:off x="11289677" y="65113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" name="bg object 1023"/>
          <p:cNvSpPr/>
          <p:nvPr/>
        </p:nvSpPr>
        <p:spPr>
          <a:xfrm>
            <a:off x="10969583" y="681643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4" name="bg object 1024"/>
          <p:cNvSpPr/>
          <p:nvPr/>
        </p:nvSpPr>
        <p:spPr>
          <a:xfrm>
            <a:off x="11802812" y="638890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13" y="0"/>
                </a:lnTo>
                <a:lnTo>
                  <a:pt x="0" y="3455"/>
                </a:lnTo>
                <a:lnTo>
                  <a:pt x="0" y="12041"/>
                </a:lnTo>
                <a:lnTo>
                  <a:pt x="341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5" name="bg object 1025"/>
          <p:cNvSpPr/>
          <p:nvPr/>
        </p:nvSpPr>
        <p:spPr>
          <a:xfrm>
            <a:off x="11859720" y="83833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" name="bg object 1026"/>
          <p:cNvSpPr/>
          <p:nvPr/>
        </p:nvSpPr>
        <p:spPr>
          <a:xfrm>
            <a:off x="11459528" y="801888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13" y="0"/>
                </a:lnTo>
                <a:lnTo>
                  <a:pt x="0" y="3455"/>
                </a:lnTo>
                <a:lnTo>
                  <a:pt x="0" y="12041"/>
                </a:lnTo>
                <a:lnTo>
                  <a:pt x="341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" name="bg object 1027"/>
          <p:cNvSpPr/>
          <p:nvPr/>
        </p:nvSpPr>
        <p:spPr>
          <a:xfrm>
            <a:off x="11335143" y="756654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80" y="21695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" name="bg object 1028"/>
          <p:cNvSpPr/>
          <p:nvPr/>
        </p:nvSpPr>
        <p:spPr>
          <a:xfrm>
            <a:off x="18632633" y="855314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" name="bg object 1029"/>
          <p:cNvSpPr/>
          <p:nvPr/>
        </p:nvSpPr>
        <p:spPr>
          <a:xfrm>
            <a:off x="18876196" y="1035360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44" y="0"/>
                </a:lnTo>
                <a:lnTo>
                  <a:pt x="0" y="3486"/>
                </a:lnTo>
                <a:lnTo>
                  <a:pt x="0" y="12093"/>
                </a:lnTo>
                <a:lnTo>
                  <a:pt x="3444" y="15580"/>
                </a:lnTo>
                <a:lnTo>
                  <a:pt x="11978" y="15580"/>
                </a:lnTo>
                <a:lnTo>
                  <a:pt x="15434" y="12093"/>
                </a:lnTo>
                <a:lnTo>
                  <a:pt x="15434" y="7790"/>
                </a:lnTo>
                <a:lnTo>
                  <a:pt x="15434" y="348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" name="bg object 1030"/>
          <p:cNvSpPr/>
          <p:nvPr/>
        </p:nvSpPr>
        <p:spPr>
          <a:xfrm>
            <a:off x="19232695" y="99262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" name="bg object 1031"/>
          <p:cNvSpPr/>
          <p:nvPr/>
        </p:nvSpPr>
        <p:spPr>
          <a:xfrm>
            <a:off x="17878127" y="1084932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15" y="0"/>
                </a:moveTo>
                <a:lnTo>
                  <a:pt x="3779" y="0"/>
                </a:lnTo>
                <a:lnTo>
                  <a:pt x="0" y="3769"/>
                </a:lnTo>
                <a:lnTo>
                  <a:pt x="0" y="13109"/>
                </a:lnTo>
                <a:lnTo>
                  <a:pt x="3779" y="16900"/>
                </a:lnTo>
                <a:lnTo>
                  <a:pt x="13015" y="16900"/>
                </a:lnTo>
                <a:lnTo>
                  <a:pt x="16774" y="13109"/>
                </a:lnTo>
                <a:lnTo>
                  <a:pt x="16774" y="8439"/>
                </a:lnTo>
                <a:lnTo>
                  <a:pt x="16774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" name="bg object 1032"/>
          <p:cNvSpPr/>
          <p:nvPr/>
        </p:nvSpPr>
        <p:spPr>
          <a:xfrm>
            <a:off x="17213677" y="1048758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3" name="bg object 1033"/>
          <p:cNvSpPr/>
          <p:nvPr/>
        </p:nvSpPr>
        <p:spPr>
          <a:xfrm>
            <a:off x="19761906" y="947540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59" y="0"/>
                </a:moveTo>
                <a:lnTo>
                  <a:pt x="5402" y="0"/>
                </a:lnTo>
                <a:lnTo>
                  <a:pt x="0" y="5423"/>
                </a:lnTo>
                <a:lnTo>
                  <a:pt x="0" y="18805"/>
                </a:lnTo>
                <a:lnTo>
                  <a:pt x="540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" name="bg object 1034"/>
          <p:cNvSpPr/>
          <p:nvPr/>
        </p:nvSpPr>
        <p:spPr>
          <a:xfrm>
            <a:off x="18816138" y="10306271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" name="bg object 1035"/>
          <p:cNvSpPr/>
          <p:nvPr/>
        </p:nvSpPr>
        <p:spPr>
          <a:xfrm>
            <a:off x="18154294" y="9358985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14" y="0"/>
                </a:moveTo>
                <a:lnTo>
                  <a:pt x="4994" y="0"/>
                </a:lnTo>
                <a:lnTo>
                  <a:pt x="0" y="4994"/>
                </a:lnTo>
                <a:lnTo>
                  <a:pt x="0" y="17329"/>
                </a:lnTo>
                <a:lnTo>
                  <a:pt x="4994" y="22334"/>
                </a:lnTo>
                <a:lnTo>
                  <a:pt x="17214" y="22334"/>
                </a:lnTo>
                <a:lnTo>
                  <a:pt x="22156" y="17329"/>
                </a:lnTo>
                <a:lnTo>
                  <a:pt x="22156" y="11182"/>
                </a:lnTo>
                <a:lnTo>
                  <a:pt x="22156" y="4994"/>
                </a:lnTo>
                <a:lnTo>
                  <a:pt x="1721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" name="bg object 1036"/>
          <p:cNvSpPr/>
          <p:nvPr/>
        </p:nvSpPr>
        <p:spPr>
          <a:xfrm>
            <a:off x="19837906" y="1018573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51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51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7" name="bg object 1037"/>
          <p:cNvSpPr/>
          <p:nvPr/>
        </p:nvSpPr>
        <p:spPr>
          <a:xfrm>
            <a:off x="18861515" y="100081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68"/>
                </a:lnTo>
                <a:lnTo>
                  <a:pt x="2848" y="12858"/>
                </a:lnTo>
                <a:lnTo>
                  <a:pt x="9863" y="12858"/>
                </a:lnTo>
                <a:lnTo>
                  <a:pt x="12722" y="9968"/>
                </a:lnTo>
                <a:lnTo>
                  <a:pt x="12722" y="6418"/>
                </a:lnTo>
                <a:lnTo>
                  <a:pt x="12722" y="288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" name="bg object 1038"/>
          <p:cNvSpPr/>
          <p:nvPr/>
        </p:nvSpPr>
        <p:spPr>
          <a:xfrm>
            <a:off x="16963632" y="1104247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496" y="0"/>
                </a:moveTo>
                <a:lnTo>
                  <a:pt x="4450" y="0"/>
                </a:lnTo>
                <a:lnTo>
                  <a:pt x="0" y="4502"/>
                </a:lnTo>
                <a:lnTo>
                  <a:pt x="0" y="15612"/>
                </a:lnTo>
                <a:lnTo>
                  <a:pt x="445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0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" name="bg object 1039"/>
          <p:cNvSpPr/>
          <p:nvPr/>
        </p:nvSpPr>
        <p:spPr>
          <a:xfrm>
            <a:off x="18643324" y="1049532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58" y="0"/>
                </a:lnTo>
                <a:lnTo>
                  <a:pt x="0" y="5800"/>
                </a:lnTo>
                <a:lnTo>
                  <a:pt x="0" y="20093"/>
                </a:lnTo>
                <a:lnTo>
                  <a:pt x="5758" y="25904"/>
                </a:lnTo>
                <a:lnTo>
                  <a:pt x="19926" y="25904"/>
                </a:lnTo>
                <a:lnTo>
                  <a:pt x="25685" y="20093"/>
                </a:lnTo>
                <a:lnTo>
                  <a:pt x="25685" y="12952"/>
                </a:lnTo>
                <a:lnTo>
                  <a:pt x="25685" y="580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" name="bg object 1040"/>
          <p:cNvSpPr/>
          <p:nvPr/>
        </p:nvSpPr>
        <p:spPr>
          <a:xfrm>
            <a:off x="19787113" y="922225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06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67"/>
                </a:lnTo>
                <a:lnTo>
                  <a:pt x="14125" y="7141"/>
                </a:lnTo>
                <a:lnTo>
                  <a:pt x="14125" y="319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" name="bg object 1041"/>
          <p:cNvSpPr/>
          <p:nvPr/>
        </p:nvSpPr>
        <p:spPr>
          <a:xfrm>
            <a:off x="19751079" y="1093161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" name="bg object 1042"/>
          <p:cNvSpPr/>
          <p:nvPr/>
        </p:nvSpPr>
        <p:spPr>
          <a:xfrm>
            <a:off x="18836882" y="998848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98"/>
                </a:lnTo>
                <a:lnTo>
                  <a:pt x="13109" y="1709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" name="bg object 1043"/>
          <p:cNvSpPr/>
          <p:nvPr/>
        </p:nvSpPr>
        <p:spPr>
          <a:xfrm>
            <a:off x="16691957" y="9902792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5">
                <a:moveTo>
                  <a:pt x="928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41"/>
                </a:lnTo>
                <a:lnTo>
                  <a:pt x="9287" y="12041"/>
                </a:lnTo>
                <a:lnTo>
                  <a:pt x="11936" y="9329"/>
                </a:lnTo>
                <a:lnTo>
                  <a:pt x="11936" y="6031"/>
                </a:lnTo>
                <a:lnTo>
                  <a:pt x="11936" y="2701"/>
                </a:lnTo>
                <a:lnTo>
                  <a:pt x="928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" name="bg object 1044"/>
          <p:cNvSpPr/>
          <p:nvPr/>
        </p:nvSpPr>
        <p:spPr>
          <a:xfrm>
            <a:off x="17716820" y="879675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23" y="0"/>
                </a:moveTo>
                <a:lnTo>
                  <a:pt x="4177" y="0"/>
                </a:lnTo>
                <a:lnTo>
                  <a:pt x="0" y="4230"/>
                </a:lnTo>
                <a:lnTo>
                  <a:pt x="0" y="14659"/>
                </a:lnTo>
                <a:lnTo>
                  <a:pt x="4177" y="18889"/>
                </a:lnTo>
                <a:lnTo>
                  <a:pt x="14523" y="18889"/>
                </a:lnTo>
                <a:lnTo>
                  <a:pt x="18721" y="14659"/>
                </a:lnTo>
                <a:lnTo>
                  <a:pt x="18721" y="9444"/>
                </a:lnTo>
                <a:lnTo>
                  <a:pt x="18721" y="4230"/>
                </a:lnTo>
                <a:lnTo>
                  <a:pt x="14523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" name="bg object 1045"/>
          <p:cNvSpPr/>
          <p:nvPr/>
        </p:nvSpPr>
        <p:spPr>
          <a:xfrm>
            <a:off x="18633169" y="959867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" name="bg object 1046"/>
          <p:cNvSpPr/>
          <p:nvPr/>
        </p:nvSpPr>
        <p:spPr>
          <a:xfrm>
            <a:off x="18789135" y="938172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89"/>
                </a:lnTo>
                <a:lnTo>
                  <a:pt x="2848" y="12921"/>
                </a:lnTo>
                <a:lnTo>
                  <a:pt x="9947" y="12921"/>
                </a:lnTo>
                <a:lnTo>
                  <a:pt x="12805" y="9989"/>
                </a:lnTo>
                <a:lnTo>
                  <a:pt x="12805" y="6439"/>
                </a:lnTo>
                <a:lnTo>
                  <a:pt x="12805" y="288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" name="bg object 1047"/>
          <p:cNvSpPr/>
          <p:nvPr/>
        </p:nvSpPr>
        <p:spPr>
          <a:xfrm>
            <a:off x="20031106" y="937324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8" name="bg object 1048"/>
          <p:cNvSpPr/>
          <p:nvPr/>
        </p:nvSpPr>
        <p:spPr>
          <a:xfrm>
            <a:off x="18763068" y="887013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49"/>
                </a:lnTo>
                <a:lnTo>
                  <a:pt x="16575" y="21549"/>
                </a:lnTo>
                <a:lnTo>
                  <a:pt x="21371" y="16711"/>
                </a:lnTo>
                <a:lnTo>
                  <a:pt x="21371" y="10774"/>
                </a:lnTo>
                <a:lnTo>
                  <a:pt x="21371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" name="bg object 1049"/>
          <p:cNvSpPr/>
          <p:nvPr/>
        </p:nvSpPr>
        <p:spPr>
          <a:xfrm>
            <a:off x="19673211" y="873767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0" name="bg object 1050"/>
          <p:cNvSpPr/>
          <p:nvPr/>
        </p:nvSpPr>
        <p:spPr>
          <a:xfrm>
            <a:off x="19935186" y="861232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86"/>
                </a:lnTo>
                <a:lnTo>
                  <a:pt x="21831" y="2838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1" name="bg object 1051"/>
          <p:cNvSpPr/>
          <p:nvPr/>
        </p:nvSpPr>
        <p:spPr>
          <a:xfrm>
            <a:off x="19536573" y="823579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" name="bg object 1052"/>
          <p:cNvSpPr/>
          <p:nvPr/>
        </p:nvSpPr>
        <p:spPr>
          <a:xfrm>
            <a:off x="19454973" y="859046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" name="bg object 1053"/>
          <p:cNvSpPr/>
          <p:nvPr/>
        </p:nvSpPr>
        <p:spPr>
          <a:xfrm>
            <a:off x="19183101" y="800614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" name="bg object 1054"/>
          <p:cNvSpPr/>
          <p:nvPr/>
        </p:nvSpPr>
        <p:spPr>
          <a:xfrm>
            <a:off x="19070494" y="811274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89"/>
                </a:lnTo>
                <a:lnTo>
                  <a:pt x="7675" y="9989"/>
                </a:lnTo>
                <a:lnTo>
                  <a:pt x="9894" y="7737"/>
                </a:lnTo>
                <a:lnTo>
                  <a:pt x="9894" y="5005"/>
                </a:lnTo>
                <a:lnTo>
                  <a:pt x="9894" y="2251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" name="bg object 1055"/>
          <p:cNvSpPr/>
          <p:nvPr/>
        </p:nvSpPr>
        <p:spPr>
          <a:xfrm>
            <a:off x="19158018" y="745875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42" y="2837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6" name="bg object 1056"/>
          <p:cNvSpPr/>
          <p:nvPr/>
        </p:nvSpPr>
        <p:spPr>
          <a:xfrm>
            <a:off x="18293170" y="886859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7" name="bg object 1057"/>
          <p:cNvSpPr/>
          <p:nvPr/>
        </p:nvSpPr>
        <p:spPr>
          <a:xfrm>
            <a:off x="17089004" y="886048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" name="bg object 1058"/>
          <p:cNvSpPr/>
          <p:nvPr/>
        </p:nvSpPr>
        <p:spPr>
          <a:xfrm>
            <a:off x="17338571" y="854205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53" y="16962"/>
                </a:lnTo>
                <a:lnTo>
                  <a:pt x="21653" y="10921"/>
                </a:lnTo>
                <a:lnTo>
                  <a:pt x="2165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9" name="bg object 1059"/>
          <p:cNvSpPr/>
          <p:nvPr/>
        </p:nvSpPr>
        <p:spPr>
          <a:xfrm>
            <a:off x="17426674" y="921813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" name="bg object 1060"/>
          <p:cNvSpPr/>
          <p:nvPr/>
        </p:nvSpPr>
        <p:spPr>
          <a:xfrm>
            <a:off x="17786047" y="973905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" name="bg object 1061"/>
          <p:cNvSpPr/>
          <p:nvPr/>
        </p:nvSpPr>
        <p:spPr>
          <a:xfrm>
            <a:off x="19152646" y="1103704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39"/>
                </a:lnTo>
                <a:lnTo>
                  <a:pt x="0" y="8418"/>
                </a:lnTo>
                <a:lnTo>
                  <a:pt x="2408" y="10858"/>
                </a:lnTo>
                <a:lnTo>
                  <a:pt x="8345" y="10858"/>
                </a:lnTo>
                <a:lnTo>
                  <a:pt x="10753" y="8418"/>
                </a:lnTo>
                <a:lnTo>
                  <a:pt x="10753" y="5423"/>
                </a:lnTo>
                <a:lnTo>
                  <a:pt x="10753" y="243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2" name="bg object 1062"/>
          <p:cNvSpPr/>
          <p:nvPr/>
        </p:nvSpPr>
        <p:spPr>
          <a:xfrm>
            <a:off x="19581286" y="975497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3" name="bg object 1063"/>
          <p:cNvSpPr/>
          <p:nvPr/>
        </p:nvSpPr>
        <p:spPr>
          <a:xfrm>
            <a:off x="18289550" y="8384240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" name="bg object 1064"/>
          <p:cNvSpPr/>
          <p:nvPr/>
        </p:nvSpPr>
        <p:spPr>
          <a:xfrm>
            <a:off x="19531730" y="1072027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" name="bg object 1065"/>
          <p:cNvSpPr/>
          <p:nvPr/>
        </p:nvSpPr>
        <p:spPr>
          <a:xfrm>
            <a:off x="17417172" y="752446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9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87"/>
                </a:lnTo>
                <a:lnTo>
                  <a:pt x="6114" y="27454"/>
                </a:lnTo>
                <a:lnTo>
                  <a:pt x="21098" y="27454"/>
                </a:lnTo>
                <a:lnTo>
                  <a:pt x="27203" y="21287"/>
                </a:lnTo>
                <a:lnTo>
                  <a:pt x="27203" y="1373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07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6" name="bg object 1066"/>
          <p:cNvSpPr/>
          <p:nvPr/>
        </p:nvSpPr>
        <p:spPr>
          <a:xfrm>
            <a:off x="17758263" y="834200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32"/>
                </a:lnTo>
                <a:lnTo>
                  <a:pt x="0" y="6293"/>
                </a:lnTo>
                <a:lnTo>
                  <a:pt x="1790" y="8093"/>
                </a:lnTo>
                <a:lnTo>
                  <a:pt x="6230" y="8093"/>
                </a:lnTo>
                <a:lnTo>
                  <a:pt x="7989" y="6293"/>
                </a:lnTo>
                <a:lnTo>
                  <a:pt x="7989" y="4062"/>
                </a:lnTo>
                <a:lnTo>
                  <a:pt x="7989" y="1832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" name="bg object 1067"/>
          <p:cNvSpPr/>
          <p:nvPr/>
        </p:nvSpPr>
        <p:spPr>
          <a:xfrm>
            <a:off x="17549665" y="1054989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8" name="bg object 1068"/>
          <p:cNvSpPr/>
          <p:nvPr/>
        </p:nvSpPr>
        <p:spPr>
          <a:xfrm>
            <a:off x="17781523" y="10134593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61" y="0"/>
                </a:lnTo>
                <a:lnTo>
                  <a:pt x="0" y="3078"/>
                </a:lnTo>
                <a:lnTo>
                  <a:pt x="0" y="10648"/>
                </a:lnTo>
                <a:lnTo>
                  <a:pt x="4261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7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" name="bg object 1069"/>
          <p:cNvSpPr/>
          <p:nvPr/>
        </p:nvSpPr>
        <p:spPr>
          <a:xfrm>
            <a:off x="17466377" y="10425807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75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" name="bg object 1070"/>
          <p:cNvSpPr/>
          <p:nvPr/>
        </p:nvSpPr>
        <p:spPr>
          <a:xfrm>
            <a:off x="17504410" y="10214223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" name="bg object 1071"/>
          <p:cNvSpPr/>
          <p:nvPr/>
        </p:nvSpPr>
        <p:spPr>
          <a:xfrm>
            <a:off x="17036051" y="10265771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4">
                <a:moveTo>
                  <a:pt x="14868" y="0"/>
                </a:moveTo>
                <a:lnTo>
                  <a:pt x="4282" y="0"/>
                </a:lnTo>
                <a:lnTo>
                  <a:pt x="0" y="4334"/>
                </a:lnTo>
                <a:lnTo>
                  <a:pt x="0" y="15004"/>
                </a:lnTo>
                <a:lnTo>
                  <a:pt x="4282" y="19318"/>
                </a:lnTo>
                <a:lnTo>
                  <a:pt x="14868" y="1931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" name="bg object 1072"/>
          <p:cNvSpPr/>
          <p:nvPr/>
        </p:nvSpPr>
        <p:spPr>
          <a:xfrm>
            <a:off x="19041764" y="792638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25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61"/>
                </a:lnTo>
                <a:lnTo>
                  <a:pt x="10125" y="13161"/>
                </a:lnTo>
                <a:lnTo>
                  <a:pt x="13046" y="10209"/>
                </a:lnTo>
                <a:lnTo>
                  <a:pt x="13046" y="6575"/>
                </a:lnTo>
                <a:lnTo>
                  <a:pt x="13046" y="294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3" name="bg object 1073"/>
          <p:cNvSpPr/>
          <p:nvPr/>
        </p:nvSpPr>
        <p:spPr>
          <a:xfrm>
            <a:off x="17041193" y="9372879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84"/>
                </a:lnTo>
                <a:lnTo>
                  <a:pt x="6889" y="8984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" name="bg object 1074"/>
          <p:cNvSpPr/>
          <p:nvPr/>
        </p:nvSpPr>
        <p:spPr>
          <a:xfrm>
            <a:off x="18469043" y="968681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" name="bg object 1075"/>
          <p:cNvSpPr/>
          <p:nvPr/>
        </p:nvSpPr>
        <p:spPr>
          <a:xfrm>
            <a:off x="19302262" y="925928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" name="bg object 1076"/>
          <p:cNvSpPr/>
          <p:nvPr/>
        </p:nvSpPr>
        <p:spPr>
          <a:xfrm>
            <a:off x="16796092" y="10323922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4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402"/>
                </a:lnTo>
                <a:lnTo>
                  <a:pt x="3821" y="17256"/>
                </a:lnTo>
                <a:lnTo>
                  <a:pt x="13224" y="17256"/>
                </a:lnTo>
                <a:lnTo>
                  <a:pt x="17098" y="13402"/>
                </a:lnTo>
                <a:lnTo>
                  <a:pt x="17098" y="8617"/>
                </a:lnTo>
                <a:lnTo>
                  <a:pt x="1709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" name="bg object 1077"/>
          <p:cNvSpPr/>
          <p:nvPr/>
        </p:nvSpPr>
        <p:spPr>
          <a:xfrm>
            <a:off x="17011347" y="11255785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54" y="0"/>
                </a:lnTo>
                <a:lnTo>
                  <a:pt x="0" y="4617"/>
                </a:lnTo>
                <a:lnTo>
                  <a:pt x="0" y="15884"/>
                </a:lnTo>
                <a:lnTo>
                  <a:pt x="4554" y="20491"/>
                </a:lnTo>
                <a:lnTo>
                  <a:pt x="15748" y="2049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8" name="bg object 1078"/>
          <p:cNvSpPr/>
          <p:nvPr/>
        </p:nvSpPr>
        <p:spPr>
          <a:xfrm>
            <a:off x="19239264" y="913786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2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2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" name="bg object 1079"/>
          <p:cNvSpPr/>
          <p:nvPr/>
        </p:nvSpPr>
        <p:spPr>
          <a:xfrm>
            <a:off x="16497465" y="846620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" name="bg object 1080"/>
          <p:cNvSpPr/>
          <p:nvPr/>
        </p:nvSpPr>
        <p:spPr>
          <a:xfrm>
            <a:off x="16198180" y="807054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" name="bg object 1081"/>
          <p:cNvSpPr/>
          <p:nvPr/>
        </p:nvSpPr>
        <p:spPr>
          <a:xfrm>
            <a:off x="16215084" y="656486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42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86"/>
                </a:lnTo>
                <a:lnTo>
                  <a:pt x="21842" y="28386"/>
                </a:lnTo>
                <a:lnTo>
                  <a:pt x="28135" y="22009"/>
                </a:lnTo>
                <a:lnTo>
                  <a:pt x="28135" y="14188"/>
                </a:lnTo>
                <a:lnTo>
                  <a:pt x="28135" y="6345"/>
                </a:lnTo>
                <a:lnTo>
                  <a:pt x="21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2" name="bg object 1082"/>
          <p:cNvSpPr/>
          <p:nvPr/>
        </p:nvSpPr>
        <p:spPr>
          <a:xfrm>
            <a:off x="16427156" y="686113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" name="bg object 1083"/>
          <p:cNvSpPr/>
          <p:nvPr/>
        </p:nvSpPr>
        <p:spPr>
          <a:xfrm>
            <a:off x="16601163" y="9160369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79"/>
                </a:lnTo>
                <a:lnTo>
                  <a:pt x="4512" y="20334"/>
                </a:lnTo>
                <a:lnTo>
                  <a:pt x="15653" y="20334"/>
                </a:lnTo>
                <a:lnTo>
                  <a:pt x="20177" y="15779"/>
                </a:lnTo>
                <a:lnTo>
                  <a:pt x="20177" y="10146"/>
                </a:lnTo>
                <a:lnTo>
                  <a:pt x="20177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" name="bg object 1084"/>
          <p:cNvSpPr/>
          <p:nvPr/>
        </p:nvSpPr>
        <p:spPr>
          <a:xfrm>
            <a:off x="16175175" y="660720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" name="bg object 1085"/>
          <p:cNvSpPr/>
          <p:nvPr/>
        </p:nvSpPr>
        <p:spPr>
          <a:xfrm>
            <a:off x="16780386" y="686666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" name="bg object 1086"/>
          <p:cNvSpPr/>
          <p:nvPr/>
        </p:nvSpPr>
        <p:spPr>
          <a:xfrm>
            <a:off x="16682890" y="693939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" name="bg object 1087"/>
          <p:cNvSpPr/>
          <p:nvPr/>
        </p:nvSpPr>
        <p:spPr>
          <a:xfrm>
            <a:off x="16570284" y="704601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8" name="bg object 1088"/>
          <p:cNvSpPr/>
          <p:nvPr/>
        </p:nvSpPr>
        <p:spPr>
          <a:xfrm>
            <a:off x="20039299" y="751286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88"/>
                </a:lnTo>
                <a:lnTo>
                  <a:pt x="5151" y="23193"/>
                </a:lnTo>
                <a:lnTo>
                  <a:pt x="17842" y="23193"/>
                </a:lnTo>
                <a:lnTo>
                  <a:pt x="22994" y="17988"/>
                </a:lnTo>
                <a:lnTo>
                  <a:pt x="22994" y="11612"/>
                </a:lnTo>
                <a:lnTo>
                  <a:pt x="22994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" name="bg object 1089"/>
          <p:cNvSpPr/>
          <p:nvPr/>
        </p:nvSpPr>
        <p:spPr>
          <a:xfrm>
            <a:off x="19437588" y="69697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" name="bg object 1090"/>
          <p:cNvSpPr/>
          <p:nvPr/>
        </p:nvSpPr>
        <p:spPr>
          <a:xfrm>
            <a:off x="19356559" y="677849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89"/>
                </a:lnTo>
                <a:lnTo>
                  <a:pt x="0" y="9968"/>
                </a:lnTo>
                <a:lnTo>
                  <a:pt x="2837" y="12858"/>
                </a:lnTo>
                <a:lnTo>
                  <a:pt x="9853" y="12858"/>
                </a:lnTo>
                <a:lnTo>
                  <a:pt x="12711" y="9968"/>
                </a:lnTo>
                <a:lnTo>
                  <a:pt x="12711" y="6418"/>
                </a:lnTo>
                <a:lnTo>
                  <a:pt x="12711" y="288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1" name="bg object 1091"/>
          <p:cNvSpPr/>
          <p:nvPr/>
        </p:nvSpPr>
        <p:spPr>
          <a:xfrm>
            <a:off x="20023844" y="71805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" name="bg object 1092"/>
          <p:cNvSpPr/>
          <p:nvPr/>
        </p:nvSpPr>
        <p:spPr>
          <a:xfrm>
            <a:off x="19041775" y="703193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98"/>
                </a:lnTo>
                <a:lnTo>
                  <a:pt x="13109" y="1709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" name="bg object 1093"/>
          <p:cNvSpPr/>
          <p:nvPr/>
        </p:nvSpPr>
        <p:spPr>
          <a:xfrm>
            <a:off x="19724557" y="67849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" name="bg object 1094"/>
          <p:cNvSpPr/>
          <p:nvPr/>
        </p:nvSpPr>
        <p:spPr>
          <a:xfrm>
            <a:off x="18673933" y="673025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502"/>
                </a:lnTo>
                <a:lnTo>
                  <a:pt x="11141" y="14502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" name="bg object 1095"/>
          <p:cNvSpPr/>
          <p:nvPr/>
        </p:nvSpPr>
        <p:spPr>
          <a:xfrm>
            <a:off x="18957501" y="639355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706"/>
                </a:lnTo>
                <a:lnTo>
                  <a:pt x="16680" y="21706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6" name="bg object 1096"/>
          <p:cNvSpPr/>
          <p:nvPr/>
        </p:nvSpPr>
        <p:spPr>
          <a:xfrm>
            <a:off x="16967097" y="647777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7" name="bg object 1097"/>
          <p:cNvSpPr/>
          <p:nvPr/>
        </p:nvSpPr>
        <p:spPr>
          <a:xfrm>
            <a:off x="12490580" y="714215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63" y="0"/>
                </a:moveTo>
                <a:lnTo>
                  <a:pt x="5151" y="0"/>
                </a:lnTo>
                <a:lnTo>
                  <a:pt x="0" y="5172"/>
                </a:lnTo>
                <a:lnTo>
                  <a:pt x="0" y="17999"/>
                </a:lnTo>
                <a:lnTo>
                  <a:pt x="5151" y="23203"/>
                </a:lnTo>
                <a:lnTo>
                  <a:pt x="17863" y="23203"/>
                </a:lnTo>
                <a:lnTo>
                  <a:pt x="23025" y="17999"/>
                </a:lnTo>
                <a:lnTo>
                  <a:pt x="23025" y="11570"/>
                </a:lnTo>
                <a:lnTo>
                  <a:pt x="23025" y="5172"/>
                </a:lnTo>
                <a:lnTo>
                  <a:pt x="1786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" name="bg object 1098"/>
          <p:cNvSpPr/>
          <p:nvPr/>
        </p:nvSpPr>
        <p:spPr>
          <a:xfrm>
            <a:off x="13747196" y="670951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13559" y="0"/>
                </a:moveTo>
                <a:lnTo>
                  <a:pt x="3905" y="0"/>
                </a:lnTo>
                <a:lnTo>
                  <a:pt x="0" y="3978"/>
                </a:lnTo>
                <a:lnTo>
                  <a:pt x="0" y="13695"/>
                </a:lnTo>
                <a:lnTo>
                  <a:pt x="3905" y="17653"/>
                </a:lnTo>
                <a:lnTo>
                  <a:pt x="13559" y="17653"/>
                </a:lnTo>
                <a:lnTo>
                  <a:pt x="17475" y="13695"/>
                </a:lnTo>
                <a:lnTo>
                  <a:pt x="17475" y="8826"/>
                </a:lnTo>
                <a:lnTo>
                  <a:pt x="17475" y="3978"/>
                </a:lnTo>
                <a:lnTo>
                  <a:pt x="1355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" name="bg object 1099"/>
          <p:cNvSpPr/>
          <p:nvPr/>
        </p:nvSpPr>
        <p:spPr>
          <a:xfrm>
            <a:off x="13544494" y="645639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973" y="0"/>
                </a:moveTo>
                <a:lnTo>
                  <a:pt x="4900" y="0"/>
                </a:lnTo>
                <a:lnTo>
                  <a:pt x="0" y="4931"/>
                </a:lnTo>
                <a:lnTo>
                  <a:pt x="0" y="17119"/>
                </a:lnTo>
                <a:lnTo>
                  <a:pt x="4900" y="22041"/>
                </a:lnTo>
                <a:lnTo>
                  <a:pt x="16973" y="22041"/>
                </a:lnTo>
                <a:lnTo>
                  <a:pt x="21852" y="17119"/>
                </a:lnTo>
                <a:lnTo>
                  <a:pt x="21852" y="11025"/>
                </a:lnTo>
                <a:lnTo>
                  <a:pt x="21852" y="4931"/>
                </a:lnTo>
                <a:lnTo>
                  <a:pt x="16973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" name="bg object 1100"/>
          <p:cNvSpPr/>
          <p:nvPr/>
        </p:nvSpPr>
        <p:spPr>
          <a:xfrm>
            <a:off x="13508305" y="794831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978" y="0"/>
                </a:moveTo>
                <a:lnTo>
                  <a:pt x="5204" y="0"/>
                </a:lnTo>
                <a:lnTo>
                  <a:pt x="0" y="5256"/>
                </a:lnTo>
                <a:lnTo>
                  <a:pt x="0" y="18125"/>
                </a:lnTo>
                <a:lnTo>
                  <a:pt x="5204" y="23381"/>
                </a:lnTo>
                <a:lnTo>
                  <a:pt x="17978" y="23381"/>
                </a:lnTo>
                <a:lnTo>
                  <a:pt x="23140" y="18125"/>
                </a:lnTo>
                <a:lnTo>
                  <a:pt x="23140" y="11695"/>
                </a:lnTo>
                <a:lnTo>
                  <a:pt x="23140" y="5256"/>
                </a:lnTo>
                <a:lnTo>
                  <a:pt x="17978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" name="bg object 1101"/>
          <p:cNvSpPr/>
          <p:nvPr/>
        </p:nvSpPr>
        <p:spPr>
          <a:xfrm>
            <a:off x="12396075" y="769807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528" y="0"/>
                </a:moveTo>
                <a:lnTo>
                  <a:pt x="2753" y="0"/>
                </a:lnTo>
                <a:lnTo>
                  <a:pt x="0" y="2764"/>
                </a:lnTo>
                <a:lnTo>
                  <a:pt x="0" y="9601"/>
                </a:lnTo>
                <a:lnTo>
                  <a:pt x="2753" y="12376"/>
                </a:lnTo>
                <a:lnTo>
                  <a:pt x="9528" y="12376"/>
                </a:lnTo>
                <a:lnTo>
                  <a:pt x="12271" y="9601"/>
                </a:lnTo>
                <a:lnTo>
                  <a:pt x="12271" y="6177"/>
                </a:lnTo>
                <a:lnTo>
                  <a:pt x="12271" y="2764"/>
                </a:lnTo>
                <a:lnTo>
                  <a:pt x="9528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" name="bg object 1102"/>
          <p:cNvSpPr/>
          <p:nvPr/>
        </p:nvSpPr>
        <p:spPr>
          <a:xfrm>
            <a:off x="12903217" y="10362669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24920" y="0"/>
                </a:moveTo>
                <a:lnTo>
                  <a:pt x="7203" y="0"/>
                </a:lnTo>
                <a:lnTo>
                  <a:pt x="0" y="7235"/>
                </a:lnTo>
                <a:lnTo>
                  <a:pt x="0" y="25109"/>
                </a:lnTo>
                <a:lnTo>
                  <a:pt x="7203" y="32386"/>
                </a:lnTo>
                <a:lnTo>
                  <a:pt x="24920" y="32386"/>
                </a:lnTo>
                <a:lnTo>
                  <a:pt x="32103" y="25109"/>
                </a:lnTo>
                <a:lnTo>
                  <a:pt x="32103" y="16187"/>
                </a:lnTo>
                <a:lnTo>
                  <a:pt x="32103" y="7235"/>
                </a:lnTo>
                <a:lnTo>
                  <a:pt x="24920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" name="bg object 1103"/>
          <p:cNvSpPr/>
          <p:nvPr/>
        </p:nvSpPr>
        <p:spPr>
          <a:xfrm>
            <a:off x="12634869" y="8507278"/>
            <a:ext cx="36195" cy="36830"/>
          </a:xfrm>
          <a:custGeom>
            <a:avLst/>
            <a:gdLst/>
            <a:ahLst/>
            <a:cxnLst/>
            <a:rect l="l" t="t" r="r" b="b"/>
            <a:pathLst>
              <a:path w="36195" h="36829">
                <a:moveTo>
                  <a:pt x="18062" y="0"/>
                </a:moveTo>
                <a:lnTo>
                  <a:pt x="11021" y="1434"/>
                </a:lnTo>
                <a:lnTo>
                  <a:pt x="5281" y="5345"/>
                </a:lnTo>
                <a:lnTo>
                  <a:pt x="1416" y="11140"/>
                </a:lnTo>
                <a:lnTo>
                  <a:pt x="0" y="18229"/>
                </a:lnTo>
                <a:lnTo>
                  <a:pt x="1416" y="25328"/>
                </a:lnTo>
                <a:lnTo>
                  <a:pt x="5281" y="31133"/>
                </a:lnTo>
                <a:lnTo>
                  <a:pt x="11021" y="35052"/>
                </a:lnTo>
                <a:lnTo>
                  <a:pt x="18062" y="36491"/>
                </a:lnTo>
                <a:lnTo>
                  <a:pt x="25114" y="35052"/>
                </a:lnTo>
                <a:lnTo>
                  <a:pt x="30868" y="31133"/>
                </a:lnTo>
                <a:lnTo>
                  <a:pt x="34745" y="25328"/>
                </a:lnTo>
                <a:lnTo>
                  <a:pt x="36166" y="18229"/>
                </a:lnTo>
                <a:lnTo>
                  <a:pt x="34745" y="11140"/>
                </a:lnTo>
                <a:lnTo>
                  <a:pt x="30868" y="5345"/>
                </a:lnTo>
                <a:lnTo>
                  <a:pt x="25114" y="1434"/>
                </a:lnTo>
                <a:lnTo>
                  <a:pt x="18062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4" name="bg object 1104"/>
          <p:cNvSpPr/>
          <p:nvPr/>
        </p:nvSpPr>
        <p:spPr>
          <a:xfrm>
            <a:off x="13039625" y="7753665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7266" y="0"/>
                </a:moveTo>
                <a:lnTo>
                  <a:pt x="2104" y="0"/>
                </a:lnTo>
                <a:lnTo>
                  <a:pt x="0" y="2104"/>
                </a:lnTo>
                <a:lnTo>
                  <a:pt x="0" y="7308"/>
                </a:lnTo>
                <a:lnTo>
                  <a:pt x="2104" y="9413"/>
                </a:lnTo>
                <a:lnTo>
                  <a:pt x="7266" y="9413"/>
                </a:lnTo>
                <a:lnTo>
                  <a:pt x="9350" y="7308"/>
                </a:lnTo>
                <a:lnTo>
                  <a:pt x="9350" y="4701"/>
                </a:lnTo>
                <a:lnTo>
                  <a:pt x="9350" y="2104"/>
                </a:lnTo>
                <a:lnTo>
                  <a:pt x="72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" name="bg object 1105"/>
          <p:cNvSpPr/>
          <p:nvPr/>
        </p:nvSpPr>
        <p:spPr>
          <a:xfrm>
            <a:off x="11716087" y="7390788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753" y="0"/>
                </a:moveTo>
                <a:lnTo>
                  <a:pt x="2533" y="0"/>
                </a:lnTo>
                <a:lnTo>
                  <a:pt x="0" y="2554"/>
                </a:lnTo>
                <a:lnTo>
                  <a:pt x="0" y="8826"/>
                </a:lnTo>
                <a:lnTo>
                  <a:pt x="2533" y="11392"/>
                </a:lnTo>
                <a:lnTo>
                  <a:pt x="8753" y="11392"/>
                </a:lnTo>
                <a:lnTo>
                  <a:pt x="11287" y="8826"/>
                </a:lnTo>
                <a:lnTo>
                  <a:pt x="11287" y="5706"/>
                </a:lnTo>
                <a:lnTo>
                  <a:pt x="11287" y="2554"/>
                </a:lnTo>
                <a:lnTo>
                  <a:pt x="8753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" name="bg object 1106"/>
          <p:cNvSpPr/>
          <p:nvPr/>
        </p:nvSpPr>
        <p:spPr>
          <a:xfrm>
            <a:off x="13457821" y="7314577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69" h="14604">
                <a:moveTo>
                  <a:pt x="10795" y="0"/>
                </a:moveTo>
                <a:lnTo>
                  <a:pt x="3099" y="0"/>
                </a:lnTo>
                <a:lnTo>
                  <a:pt x="0" y="3151"/>
                </a:lnTo>
                <a:lnTo>
                  <a:pt x="0" y="10900"/>
                </a:lnTo>
                <a:lnTo>
                  <a:pt x="3099" y="14051"/>
                </a:lnTo>
                <a:lnTo>
                  <a:pt x="10795" y="14051"/>
                </a:lnTo>
                <a:lnTo>
                  <a:pt x="13915" y="10900"/>
                </a:lnTo>
                <a:lnTo>
                  <a:pt x="13915" y="7015"/>
                </a:lnTo>
                <a:lnTo>
                  <a:pt x="13915" y="3151"/>
                </a:lnTo>
                <a:lnTo>
                  <a:pt x="1079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" name="bg object 1107"/>
          <p:cNvSpPr/>
          <p:nvPr/>
        </p:nvSpPr>
        <p:spPr>
          <a:xfrm>
            <a:off x="18176876" y="70558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" name="bg object 1108"/>
          <p:cNvSpPr/>
          <p:nvPr/>
        </p:nvSpPr>
        <p:spPr>
          <a:xfrm>
            <a:off x="18403037" y="761016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7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76" y="18680"/>
                </a:lnTo>
                <a:lnTo>
                  <a:pt x="18512" y="14481"/>
                </a:lnTo>
                <a:lnTo>
                  <a:pt x="18512" y="9340"/>
                </a:lnTo>
                <a:lnTo>
                  <a:pt x="18512" y="4177"/>
                </a:lnTo>
                <a:lnTo>
                  <a:pt x="1437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" name="bg object 1109"/>
          <p:cNvSpPr/>
          <p:nvPr/>
        </p:nvSpPr>
        <p:spPr>
          <a:xfrm>
            <a:off x="16843216" y="835414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59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59" y="24229"/>
                </a:lnTo>
                <a:lnTo>
                  <a:pt x="24020" y="18805"/>
                </a:lnTo>
                <a:lnTo>
                  <a:pt x="24020" y="12104"/>
                </a:lnTo>
                <a:lnTo>
                  <a:pt x="24020" y="5423"/>
                </a:lnTo>
                <a:lnTo>
                  <a:pt x="18659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0" name="bg object 1110"/>
          <p:cNvSpPr/>
          <p:nvPr/>
        </p:nvSpPr>
        <p:spPr>
          <a:xfrm>
            <a:off x="18095850" y="68646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1" name="bg object 1111"/>
          <p:cNvSpPr/>
          <p:nvPr/>
        </p:nvSpPr>
        <p:spPr>
          <a:xfrm>
            <a:off x="16868423" y="810099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93"/>
                </a:lnTo>
                <a:lnTo>
                  <a:pt x="0" y="11067"/>
                </a:lnTo>
                <a:lnTo>
                  <a:pt x="3162" y="14282"/>
                </a:lnTo>
                <a:lnTo>
                  <a:pt x="10963" y="14282"/>
                </a:lnTo>
                <a:lnTo>
                  <a:pt x="14125" y="11067"/>
                </a:lnTo>
                <a:lnTo>
                  <a:pt x="14125" y="7141"/>
                </a:lnTo>
                <a:lnTo>
                  <a:pt x="14125" y="319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" name="bg object 1112"/>
          <p:cNvSpPr/>
          <p:nvPr/>
        </p:nvSpPr>
        <p:spPr>
          <a:xfrm>
            <a:off x="17781063" y="711809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53"/>
                </a:lnTo>
                <a:lnTo>
                  <a:pt x="0" y="13277"/>
                </a:lnTo>
                <a:lnTo>
                  <a:pt x="3727" y="17098"/>
                </a:lnTo>
                <a:lnTo>
                  <a:pt x="13109" y="17098"/>
                </a:lnTo>
                <a:lnTo>
                  <a:pt x="16910" y="13277"/>
                </a:lnTo>
                <a:lnTo>
                  <a:pt x="16910" y="8565"/>
                </a:lnTo>
                <a:lnTo>
                  <a:pt x="16910" y="3853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" name="bg object 1113"/>
          <p:cNvSpPr/>
          <p:nvPr/>
        </p:nvSpPr>
        <p:spPr>
          <a:xfrm>
            <a:off x="17109121" y="745760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88"/>
                </a:lnTo>
                <a:lnTo>
                  <a:pt x="5141" y="23193"/>
                </a:lnTo>
                <a:lnTo>
                  <a:pt x="17842" y="23193"/>
                </a:lnTo>
                <a:lnTo>
                  <a:pt x="22983" y="17988"/>
                </a:lnTo>
                <a:lnTo>
                  <a:pt x="22983" y="11612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" name="bg object 1114"/>
          <p:cNvSpPr/>
          <p:nvPr/>
        </p:nvSpPr>
        <p:spPr>
          <a:xfrm>
            <a:off x="17733319" y="65113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" name="bg object 1115"/>
          <p:cNvSpPr/>
          <p:nvPr/>
        </p:nvSpPr>
        <p:spPr>
          <a:xfrm>
            <a:off x="17112412" y="825198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" name="bg object 1116"/>
          <p:cNvSpPr/>
          <p:nvPr/>
        </p:nvSpPr>
        <p:spPr>
          <a:xfrm>
            <a:off x="16754519" y="761642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27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7" name="bg object 1117"/>
          <p:cNvSpPr/>
          <p:nvPr/>
        </p:nvSpPr>
        <p:spPr>
          <a:xfrm>
            <a:off x="17413223" y="681643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" name="bg object 1118"/>
          <p:cNvSpPr/>
          <p:nvPr/>
        </p:nvSpPr>
        <p:spPr>
          <a:xfrm>
            <a:off x="18246445" y="638890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" name="bg object 1119"/>
          <p:cNvSpPr/>
          <p:nvPr/>
        </p:nvSpPr>
        <p:spPr>
          <a:xfrm>
            <a:off x="15487485" y="873512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" name="bg object 1120"/>
          <p:cNvSpPr/>
          <p:nvPr/>
        </p:nvSpPr>
        <p:spPr>
          <a:xfrm>
            <a:off x="15159014" y="8435692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952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2952" y="5957"/>
                </a:lnTo>
                <a:lnTo>
                  <a:pt x="2952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" name="bg object 1121"/>
          <p:cNvSpPr/>
          <p:nvPr/>
        </p:nvSpPr>
        <p:spPr>
          <a:xfrm>
            <a:off x="15390872" y="802039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01" y="0"/>
                </a:moveTo>
                <a:lnTo>
                  <a:pt x="4261" y="0"/>
                </a:lnTo>
                <a:lnTo>
                  <a:pt x="0" y="3078"/>
                </a:lnTo>
                <a:lnTo>
                  <a:pt x="0" y="10659"/>
                </a:lnTo>
                <a:lnTo>
                  <a:pt x="4261" y="13737"/>
                </a:lnTo>
                <a:lnTo>
                  <a:pt x="14701" y="13737"/>
                </a:lnTo>
                <a:lnTo>
                  <a:pt x="18952" y="10659"/>
                </a:lnTo>
                <a:lnTo>
                  <a:pt x="18952" y="6868"/>
                </a:lnTo>
                <a:lnTo>
                  <a:pt x="18952" y="3078"/>
                </a:lnTo>
                <a:lnTo>
                  <a:pt x="1470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2" name="bg object 1122"/>
          <p:cNvSpPr/>
          <p:nvPr/>
        </p:nvSpPr>
        <p:spPr>
          <a:xfrm>
            <a:off x="15075724" y="8311606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75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3" name="bg object 1123"/>
          <p:cNvSpPr/>
          <p:nvPr/>
        </p:nvSpPr>
        <p:spPr>
          <a:xfrm>
            <a:off x="15113758" y="8100022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4" name="bg object 1124"/>
          <p:cNvSpPr/>
          <p:nvPr/>
        </p:nvSpPr>
        <p:spPr>
          <a:xfrm>
            <a:off x="15705187" y="897314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63" y="12847"/>
                </a:lnTo>
                <a:lnTo>
                  <a:pt x="12722" y="9957"/>
                </a:lnTo>
                <a:lnTo>
                  <a:pt x="12722" y="6408"/>
                </a:lnTo>
                <a:lnTo>
                  <a:pt x="12722" y="287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" name="bg object 1125"/>
          <p:cNvSpPr/>
          <p:nvPr/>
        </p:nvSpPr>
        <p:spPr>
          <a:xfrm>
            <a:off x="15342668" y="8619823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4" h="698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6429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" name="bg object 1126"/>
          <p:cNvSpPr/>
          <p:nvPr/>
        </p:nvSpPr>
        <p:spPr>
          <a:xfrm>
            <a:off x="15022571" y="892490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" name="bg object 1127"/>
          <p:cNvSpPr/>
          <p:nvPr/>
        </p:nvSpPr>
        <p:spPr>
          <a:xfrm>
            <a:off x="15855802" y="849737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13" y="0"/>
                </a:lnTo>
                <a:lnTo>
                  <a:pt x="0" y="3455"/>
                </a:lnTo>
                <a:lnTo>
                  <a:pt x="0" y="12041"/>
                </a:lnTo>
                <a:lnTo>
                  <a:pt x="341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" name="bg object 1128"/>
          <p:cNvSpPr/>
          <p:nvPr/>
        </p:nvSpPr>
        <p:spPr>
          <a:xfrm>
            <a:off x="12033646" y="1012844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9" name="bg object 1129"/>
          <p:cNvSpPr/>
          <p:nvPr/>
        </p:nvSpPr>
        <p:spPr>
          <a:xfrm>
            <a:off x="12121770" y="7931967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96" y="0"/>
                </a:moveTo>
                <a:lnTo>
                  <a:pt x="7067" y="0"/>
                </a:lnTo>
                <a:lnTo>
                  <a:pt x="0" y="7151"/>
                </a:lnTo>
                <a:lnTo>
                  <a:pt x="0" y="24784"/>
                </a:lnTo>
                <a:lnTo>
                  <a:pt x="7067" y="31967"/>
                </a:lnTo>
                <a:lnTo>
                  <a:pt x="24596" y="31967"/>
                </a:lnTo>
                <a:lnTo>
                  <a:pt x="31695" y="24784"/>
                </a:lnTo>
                <a:lnTo>
                  <a:pt x="31695" y="15968"/>
                </a:lnTo>
                <a:lnTo>
                  <a:pt x="31695" y="7151"/>
                </a:lnTo>
                <a:lnTo>
                  <a:pt x="24596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" name="bg object 1130"/>
          <p:cNvSpPr/>
          <p:nvPr/>
        </p:nvSpPr>
        <p:spPr>
          <a:xfrm>
            <a:off x="12024286" y="800469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" name="bg object 1131"/>
          <p:cNvSpPr/>
          <p:nvPr/>
        </p:nvSpPr>
        <p:spPr>
          <a:xfrm>
            <a:off x="11911678" y="811131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" name="bg object 1132"/>
          <p:cNvSpPr/>
          <p:nvPr/>
        </p:nvSpPr>
        <p:spPr>
          <a:xfrm>
            <a:off x="11155318" y="988821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" name="bg object 1133"/>
          <p:cNvSpPr/>
          <p:nvPr/>
        </p:nvSpPr>
        <p:spPr>
          <a:xfrm>
            <a:off x="11259015" y="1058238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77" y="15769"/>
                </a:lnTo>
                <a:lnTo>
                  <a:pt x="20177" y="10135"/>
                </a:lnTo>
                <a:lnTo>
                  <a:pt x="20177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" name="bg object 1134"/>
          <p:cNvSpPr/>
          <p:nvPr/>
        </p:nvSpPr>
        <p:spPr>
          <a:xfrm>
            <a:off x="11412373" y="903842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27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" name="bg object 1135"/>
          <p:cNvSpPr/>
          <p:nvPr/>
        </p:nvSpPr>
        <p:spPr>
          <a:xfrm>
            <a:off x="14997241" y="106011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" name="bg object 1136"/>
          <p:cNvSpPr/>
          <p:nvPr/>
        </p:nvSpPr>
        <p:spPr>
          <a:xfrm>
            <a:off x="14668771" y="1030168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" name="bg object 1137"/>
          <p:cNvSpPr/>
          <p:nvPr/>
        </p:nvSpPr>
        <p:spPr>
          <a:xfrm>
            <a:off x="14900628" y="988638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61" y="0"/>
                </a:lnTo>
                <a:lnTo>
                  <a:pt x="0" y="3088"/>
                </a:lnTo>
                <a:lnTo>
                  <a:pt x="0" y="10659"/>
                </a:lnTo>
                <a:lnTo>
                  <a:pt x="4261" y="13737"/>
                </a:lnTo>
                <a:lnTo>
                  <a:pt x="14711" y="13737"/>
                </a:lnTo>
                <a:lnTo>
                  <a:pt x="18952" y="10659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" name="bg object 1138"/>
          <p:cNvSpPr/>
          <p:nvPr/>
        </p:nvSpPr>
        <p:spPr>
          <a:xfrm>
            <a:off x="14585484" y="1017759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75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" name="bg object 1139"/>
          <p:cNvSpPr/>
          <p:nvPr/>
        </p:nvSpPr>
        <p:spPr>
          <a:xfrm>
            <a:off x="14623515" y="996601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" name="bg object 1140"/>
          <p:cNvSpPr/>
          <p:nvPr/>
        </p:nvSpPr>
        <p:spPr>
          <a:xfrm>
            <a:off x="15214945" y="1083913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63" y="0"/>
                </a:moveTo>
                <a:lnTo>
                  <a:pt x="2848" y="0"/>
                </a:lnTo>
                <a:lnTo>
                  <a:pt x="0" y="2889"/>
                </a:lnTo>
                <a:lnTo>
                  <a:pt x="0" y="9968"/>
                </a:lnTo>
                <a:lnTo>
                  <a:pt x="2848" y="12858"/>
                </a:lnTo>
                <a:lnTo>
                  <a:pt x="9863" y="12858"/>
                </a:lnTo>
                <a:lnTo>
                  <a:pt x="12722" y="9968"/>
                </a:lnTo>
                <a:lnTo>
                  <a:pt x="12722" y="6418"/>
                </a:lnTo>
                <a:lnTo>
                  <a:pt x="12722" y="2889"/>
                </a:lnTo>
                <a:lnTo>
                  <a:pt x="9863" y="0"/>
                </a:lnTo>
                <a:close/>
              </a:path>
            </a:pathLst>
          </a:custGeom>
          <a:solidFill>
            <a:srgbClr val="6F447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" name="bg object 1141"/>
          <p:cNvSpPr/>
          <p:nvPr/>
        </p:nvSpPr>
        <p:spPr>
          <a:xfrm>
            <a:off x="14532330" y="1079089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502"/>
                </a:lnTo>
                <a:lnTo>
                  <a:pt x="11141" y="14502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" name="bg object 1142"/>
          <p:cNvSpPr/>
          <p:nvPr/>
        </p:nvSpPr>
        <p:spPr>
          <a:xfrm>
            <a:off x="15365550" y="1036336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1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15" y="15496"/>
                </a:lnTo>
                <a:lnTo>
                  <a:pt x="15339" y="12041"/>
                </a:lnTo>
                <a:lnTo>
                  <a:pt x="15339" y="7758"/>
                </a:lnTo>
                <a:lnTo>
                  <a:pt x="15339" y="3455"/>
                </a:lnTo>
                <a:lnTo>
                  <a:pt x="1191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" name="bg object 1143"/>
          <p:cNvSpPr/>
          <p:nvPr/>
        </p:nvSpPr>
        <p:spPr>
          <a:xfrm>
            <a:off x="18303361" y="83833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623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" name="bg object 1144"/>
          <p:cNvSpPr/>
          <p:nvPr/>
        </p:nvSpPr>
        <p:spPr>
          <a:xfrm>
            <a:off x="17903170" y="801888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13" y="0"/>
                </a:lnTo>
                <a:lnTo>
                  <a:pt x="0" y="3455"/>
                </a:lnTo>
                <a:lnTo>
                  <a:pt x="0" y="12041"/>
                </a:lnTo>
                <a:lnTo>
                  <a:pt x="341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5" name="bg object 1145"/>
          <p:cNvSpPr/>
          <p:nvPr/>
        </p:nvSpPr>
        <p:spPr>
          <a:xfrm>
            <a:off x="17778786" y="756654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80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80" y="21695"/>
                </a:lnTo>
                <a:lnTo>
                  <a:pt x="21465" y="16816"/>
                </a:lnTo>
                <a:lnTo>
                  <a:pt x="21465" y="10837"/>
                </a:lnTo>
                <a:lnTo>
                  <a:pt x="21465" y="4879"/>
                </a:lnTo>
                <a:lnTo>
                  <a:pt x="16680" y="0"/>
                </a:lnTo>
                <a:close/>
              </a:path>
            </a:pathLst>
          </a:custGeom>
          <a:solidFill>
            <a:srgbClr val="384746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>
          <a:xfrm>
            <a:off x="1005205" y="10517696"/>
            <a:ext cx="4623943" cy="276999"/>
          </a:xfrm>
        </p:spPr>
        <p:txBody>
          <a:bodyPr/>
          <a:lstStyle/>
          <a:p>
            <a:fld id="{15A78ABB-1E85-4318-B494-6E27272FA880}" type="datetimeFigureOut">
              <a:rPr lang="he-IL" smtClean="0"/>
              <a:t>א'/סיון/תשפ"ב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>
          <a:xfrm>
            <a:off x="6835394" y="10517696"/>
            <a:ext cx="6433312" cy="276999"/>
          </a:xfrm>
        </p:spPr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>
          <a:xfrm>
            <a:off x="14474953" y="10517696"/>
            <a:ext cx="4623943" cy="276999"/>
          </a:xfrm>
        </p:spPr>
        <p:txBody>
          <a:bodyPr/>
          <a:lstStyle/>
          <a:p>
            <a:fld id="{9FE34A3D-C07E-442F-8C82-5F7547A67AB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7106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5282" y="233371"/>
            <a:ext cx="19533534" cy="26644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75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52945" y="3495035"/>
            <a:ext cx="13998208" cy="7564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2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jp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tiff"/><Relationship Id="rId3" Type="http://schemas.openxmlformats.org/officeDocument/2006/relationships/image" Target="../media/image114.jpg"/><Relationship Id="rId7" Type="http://schemas.openxmlformats.org/officeDocument/2006/relationships/image" Target="../media/image1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jpg"/><Relationship Id="rId5" Type="http://schemas.openxmlformats.org/officeDocument/2006/relationships/image" Target="../media/image116.jpg"/><Relationship Id="rId4" Type="http://schemas.openxmlformats.org/officeDocument/2006/relationships/image" Target="../media/image1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GP6Y0Pnhe4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KMAxExAcLnITV8APRXsvPum3SfV9ckzC/view?usp=sharing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tif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image" Target="../media/image137.png"/><Relationship Id="rId18" Type="http://schemas.openxmlformats.org/officeDocument/2006/relationships/image" Target="../media/image142.png"/><Relationship Id="rId3" Type="http://schemas.openxmlformats.org/officeDocument/2006/relationships/image" Target="../media/image127.png"/><Relationship Id="rId21" Type="http://schemas.openxmlformats.org/officeDocument/2006/relationships/image" Target="../media/image145.png"/><Relationship Id="rId7" Type="http://schemas.openxmlformats.org/officeDocument/2006/relationships/image" Target="../media/image131.png"/><Relationship Id="rId12" Type="http://schemas.openxmlformats.org/officeDocument/2006/relationships/image" Target="../media/image136.png"/><Relationship Id="rId17" Type="http://schemas.openxmlformats.org/officeDocument/2006/relationships/image" Target="../media/image141.png"/><Relationship Id="rId2" Type="http://schemas.openxmlformats.org/officeDocument/2006/relationships/image" Target="../media/image126.png"/><Relationship Id="rId16" Type="http://schemas.openxmlformats.org/officeDocument/2006/relationships/image" Target="../media/image140.png"/><Relationship Id="rId20" Type="http://schemas.openxmlformats.org/officeDocument/2006/relationships/image" Target="../media/image14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5" Type="http://schemas.openxmlformats.org/officeDocument/2006/relationships/image" Target="../media/image129.png"/><Relationship Id="rId15" Type="http://schemas.openxmlformats.org/officeDocument/2006/relationships/image" Target="../media/image139.png"/><Relationship Id="rId10" Type="http://schemas.openxmlformats.org/officeDocument/2006/relationships/image" Target="../media/image134.png"/><Relationship Id="rId19" Type="http://schemas.openxmlformats.org/officeDocument/2006/relationships/image" Target="../media/image143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Relationship Id="rId14" Type="http://schemas.openxmlformats.org/officeDocument/2006/relationships/image" Target="../media/image13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46.png"/><Relationship Id="rId7" Type="http://schemas.openxmlformats.org/officeDocument/2006/relationships/image" Target="../media/image15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Relationship Id="rId9" Type="http://schemas.openxmlformats.org/officeDocument/2006/relationships/image" Target="../media/image15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hJ8KkWUw5IvDdVBIh7xaW3SvMgmbthSu/view?usp=sharing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5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s://drive.google.com/file/d/1hJ8KkWUw5IvDdVBIh7xaW3SvMgmbthSu/view?usp=sharing" TargetMode="External"/><Relationship Id="rId5" Type="http://schemas.openxmlformats.org/officeDocument/2006/relationships/image" Target="../media/image157.tiff"/><Relationship Id="rId4" Type="http://schemas.openxmlformats.org/officeDocument/2006/relationships/notesSlide" Target="../notesSlides/notesSl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13" Type="http://schemas.openxmlformats.org/officeDocument/2006/relationships/image" Target="../media/image170.png"/><Relationship Id="rId18" Type="http://schemas.openxmlformats.org/officeDocument/2006/relationships/image" Target="../media/image175.png"/><Relationship Id="rId3" Type="http://schemas.openxmlformats.org/officeDocument/2006/relationships/image" Target="../media/image160.jpg"/><Relationship Id="rId7" Type="http://schemas.openxmlformats.org/officeDocument/2006/relationships/image" Target="../media/image164.png"/><Relationship Id="rId12" Type="http://schemas.openxmlformats.org/officeDocument/2006/relationships/image" Target="../media/image169.png"/><Relationship Id="rId17" Type="http://schemas.openxmlformats.org/officeDocument/2006/relationships/image" Target="../media/image174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17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3.png"/><Relationship Id="rId11" Type="http://schemas.openxmlformats.org/officeDocument/2006/relationships/image" Target="../media/image168.png"/><Relationship Id="rId5" Type="http://schemas.openxmlformats.org/officeDocument/2006/relationships/image" Target="../media/image162.png"/><Relationship Id="rId15" Type="http://schemas.openxmlformats.org/officeDocument/2006/relationships/image" Target="../media/image172.png"/><Relationship Id="rId10" Type="http://schemas.openxmlformats.org/officeDocument/2006/relationships/image" Target="../media/image167.png"/><Relationship Id="rId19" Type="http://schemas.openxmlformats.org/officeDocument/2006/relationships/image" Target="../media/image176.png"/><Relationship Id="rId4" Type="http://schemas.openxmlformats.org/officeDocument/2006/relationships/image" Target="../media/image161.png"/><Relationship Id="rId9" Type="http://schemas.openxmlformats.org/officeDocument/2006/relationships/image" Target="../media/image166.png"/><Relationship Id="rId14" Type="http://schemas.openxmlformats.org/officeDocument/2006/relationships/image" Target="../media/image17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yQoKf4XRyY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5.png"/><Relationship Id="rId21" Type="http://schemas.openxmlformats.org/officeDocument/2006/relationships/image" Target="../media/image50.png"/><Relationship Id="rId42" Type="http://schemas.openxmlformats.org/officeDocument/2006/relationships/image" Target="../media/image71.png"/><Relationship Id="rId47" Type="http://schemas.openxmlformats.org/officeDocument/2006/relationships/image" Target="../media/image76.png"/><Relationship Id="rId63" Type="http://schemas.openxmlformats.org/officeDocument/2006/relationships/image" Target="../media/image92.png"/><Relationship Id="rId68" Type="http://schemas.openxmlformats.org/officeDocument/2006/relationships/image" Target="../media/image97.png"/><Relationship Id="rId16" Type="http://schemas.openxmlformats.org/officeDocument/2006/relationships/image" Target="../media/image45.png"/><Relationship Id="rId11" Type="http://schemas.openxmlformats.org/officeDocument/2006/relationships/image" Target="../media/image40.png"/><Relationship Id="rId24" Type="http://schemas.openxmlformats.org/officeDocument/2006/relationships/image" Target="../media/image53.png"/><Relationship Id="rId32" Type="http://schemas.openxmlformats.org/officeDocument/2006/relationships/image" Target="../media/image61.png"/><Relationship Id="rId37" Type="http://schemas.openxmlformats.org/officeDocument/2006/relationships/image" Target="../media/image66.png"/><Relationship Id="rId40" Type="http://schemas.openxmlformats.org/officeDocument/2006/relationships/image" Target="../media/image69.png"/><Relationship Id="rId45" Type="http://schemas.openxmlformats.org/officeDocument/2006/relationships/image" Target="../media/image74.png"/><Relationship Id="rId53" Type="http://schemas.openxmlformats.org/officeDocument/2006/relationships/image" Target="../media/image82.png"/><Relationship Id="rId58" Type="http://schemas.openxmlformats.org/officeDocument/2006/relationships/image" Target="../media/image87.png"/><Relationship Id="rId66" Type="http://schemas.openxmlformats.org/officeDocument/2006/relationships/image" Target="../media/image95.png"/><Relationship Id="rId74" Type="http://schemas.openxmlformats.org/officeDocument/2006/relationships/image" Target="../media/image103.png"/><Relationship Id="rId79" Type="http://schemas.openxmlformats.org/officeDocument/2006/relationships/image" Target="../media/image108.png"/><Relationship Id="rId5" Type="http://schemas.openxmlformats.org/officeDocument/2006/relationships/image" Target="../media/image34.png"/><Relationship Id="rId61" Type="http://schemas.openxmlformats.org/officeDocument/2006/relationships/image" Target="../media/image90.png"/><Relationship Id="rId19" Type="http://schemas.openxmlformats.org/officeDocument/2006/relationships/image" Target="../media/image48.png"/><Relationship Id="rId14" Type="http://schemas.openxmlformats.org/officeDocument/2006/relationships/image" Target="../media/image43.png"/><Relationship Id="rId22" Type="http://schemas.openxmlformats.org/officeDocument/2006/relationships/image" Target="../media/image51.png"/><Relationship Id="rId27" Type="http://schemas.openxmlformats.org/officeDocument/2006/relationships/image" Target="../media/image56.png"/><Relationship Id="rId30" Type="http://schemas.openxmlformats.org/officeDocument/2006/relationships/image" Target="../media/image59.png"/><Relationship Id="rId35" Type="http://schemas.openxmlformats.org/officeDocument/2006/relationships/image" Target="../media/image64.png"/><Relationship Id="rId43" Type="http://schemas.openxmlformats.org/officeDocument/2006/relationships/image" Target="../media/image72.png"/><Relationship Id="rId48" Type="http://schemas.openxmlformats.org/officeDocument/2006/relationships/image" Target="../media/image77.png"/><Relationship Id="rId56" Type="http://schemas.openxmlformats.org/officeDocument/2006/relationships/image" Target="../media/image85.png"/><Relationship Id="rId64" Type="http://schemas.openxmlformats.org/officeDocument/2006/relationships/image" Target="../media/image93.png"/><Relationship Id="rId69" Type="http://schemas.openxmlformats.org/officeDocument/2006/relationships/image" Target="../media/image98.png"/><Relationship Id="rId77" Type="http://schemas.openxmlformats.org/officeDocument/2006/relationships/image" Target="../media/image106.png"/><Relationship Id="rId8" Type="http://schemas.openxmlformats.org/officeDocument/2006/relationships/image" Target="../media/image37.png"/><Relationship Id="rId51" Type="http://schemas.openxmlformats.org/officeDocument/2006/relationships/image" Target="../media/image80.png"/><Relationship Id="rId72" Type="http://schemas.openxmlformats.org/officeDocument/2006/relationships/image" Target="../media/image101.png"/><Relationship Id="rId3" Type="http://schemas.openxmlformats.org/officeDocument/2006/relationships/image" Target="../media/image32.png"/><Relationship Id="rId12" Type="http://schemas.openxmlformats.org/officeDocument/2006/relationships/image" Target="../media/image41.png"/><Relationship Id="rId17" Type="http://schemas.openxmlformats.org/officeDocument/2006/relationships/image" Target="../media/image46.png"/><Relationship Id="rId25" Type="http://schemas.openxmlformats.org/officeDocument/2006/relationships/image" Target="../media/image54.png"/><Relationship Id="rId33" Type="http://schemas.openxmlformats.org/officeDocument/2006/relationships/image" Target="../media/image62.png"/><Relationship Id="rId38" Type="http://schemas.openxmlformats.org/officeDocument/2006/relationships/image" Target="../media/image67.png"/><Relationship Id="rId46" Type="http://schemas.openxmlformats.org/officeDocument/2006/relationships/image" Target="../media/image75.png"/><Relationship Id="rId59" Type="http://schemas.openxmlformats.org/officeDocument/2006/relationships/image" Target="../media/image88.png"/><Relationship Id="rId67" Type="http://schemas.openxmlformats.org/officeDocument/2006/relationships/image" Target="../media/image96.png"/><Relationship Id="rId20" Type="http://schemas.openxmlformats.org/officeDocument/2006/relationships/image" Target="../media/image49.png"/><Relationship Id="rId41" Type="http://schemas.openxmlformats.org/officeDocument/2006/relationships/image" Target="../media/image70.png"/><Relationship Id="rId54" Type="http://schemas.openxmlformats.org/officeDocument/2006/relationships/image" Target="../media/image83.png"/><Relationship Id="rId62" Type="http://schemas.openxmlformats.org/officeDocument/2006/relationships/image" Target="../media/image91.png"/><Relationship Id="rId70" Type="http://schemas.openxmlformats.org/officeDocument/2006/relationships/image" Target="../media/image99.png"/><Relationship Id="rId75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5" Type="http://schemas.openxmlformats.org/officeDocument/2006/relationships/image" Target="../media/image44.png"/><Relationship Id="rId23" Type="http://schemas.openxmlformats.org/officeDocument/2006/relationships/image" Target="../media/image52.png"/><Relationship Id="rId28" Type="http://schemas.openxmlformats.org/officeDocument/2006/relationships/image" Target="../media/image57.png"/><Relationship Id="rId36" Type="http://schemas.openxmlformats.org/officeDocument/2006/relationships/image" Target="../media/image65.png"/><Relationship Id="rId49" Type="http://schemas.openxmlformats.org/officeDocument/2006/relationships/image" Target="../media/image78.png"/><Relationship Id="rId57" Type="http://schemas.openxmlformats.org/officeDocument/2006/relationships/image" Target="../media/image86.png"/><Relationship Id="rId10" Type="http://schemas.openxmlformats.org/officeDocument/2006/relationships/image" Target="../media/image39.png"/><Relationship Id="rId31" Type="http://schemas.openxmlformats.org/officeDocument/2006/relationships/image" Target="../media/image60.png"/><Relationship Id="rId44" Type="http://schemas.openxmlformats.org/officeDocument/2006/relationships/image" Target="../media/image73.png"/><Relationship Id="rId52" Type="http://schemas.openxmlformats.org/officeDocument/2006/relationships/image" Target="../media/image81.png"/><Relationship Id="rId60" Type="http://schemas.openxmlformats.org/officeDocument/2006/relationships/image" Target="../media/image89.png"/><Relationship Id="rId65" Type="http://schemas.openxmlformats.org/officeDocument/2006/relationships/image" Target="../media/image94.png"/><Relationship Id="rId73" Type="http://schemas.openxmlformats.org/officeDocument/2006/relationships/image" Target="../media/image102.png"/><Relationship Id="rId78" Type="http://schemas.openxmlformats.org/officeDocument/2006/relationships/image" Target="../media/image107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3" Type="http://schemas.openxmlformats.org/officeDocument/2006/relationships/image" Target="../media/image42.png"/><Relationship Id="rId18" Type="http://schemas.openxmlformats.org/officeDocument/2006/relationships/image" Target="../media/image47.png"/><Relationship Id="rId39" Type="http://schemas.openxmlformats.org/officeDocument/2006/relationships/image" Target="../media/image68.png"/><Relationship Id="rId34" Type="http://schemas.openxmlformats.org/officeDocument/2006/relationships/image" Target="../media/image63.png"/><Relationship Id="rId50" Type="http://schemas.openxmlformats.org/officeDocument/2006/relationships/image" Target="../media/image79.png"/><Relationship Id="rId55" Type="http://schemas.openxmlformats.org/officeDocument/2006/relationships/image" Target="../media/image84.png"/><Relationship Id="rId76" Type="http://schemas.openxmlformats.org/officeDocument/2006/relationships/image" Target="../media/image105.png"/><Relationship Id="rId7" Type="http://schemas.openxmlformats.org/officeDocument/2006/relationships/image" Target="../media/image36.png"/><Relationship Id="rId71" Type="http://schemas.openxmlformats.org/officeDocument/2006/relationships/image" Target="../media/image100.png"/><Relationship Id="rId2" Type="http://schemas.openxmlformats.org/officeDocument/2006/relationships/notesSlide" Target="../notesSlides/notesSlide5.xml"/><Relationship Id="rId29" Type="http://schemas.openxmlformats.org/officeDocument/2006/relationships/image" Target="../media/image5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06809" y="11196222"/>
            <a:ext cx="232674" cy="11233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29686" y="11144191"/>
            <a:ext cx="234079" cy="16436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72441" y="11278958"/>
            <a:ext cx="151393" cy="2959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149751" y="10957404"/>
            <a:ext cx="523010" cy="35115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571669" y="11256824"/>
            <a:ext cx="306115" cy="5173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6068372" y="10873723"/>
            <a:ext cx="234077" cy="24101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720666" y="11144433"/>
            <a:ext cx="234913" cy="16412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1408534" y="10926567"/>
            <a:ext cx="524639" cy="38198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7253925" y="11158874"/>
            <a:ext cx="469941" cy="14968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3638807" y="11216199"/>
            <a:ext cx="393826" cy="92356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sp>
          <p:nvSpPr>
            <p:cNvPr id="13" name="object 13"/>
            <p:cNvSpPr/>
            <p:nvPr/>
          </p:nvSpPr>
          <p:spPr>
            <a:xfrm>
              <a:off x="19965296" y="1405428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90" h="21590">
                  <a:moveTo>
                    <a:pt x="16564" y="0"/>
                  </a:moveTo>
                  <a:lnTo>
                    <a:pt x="4785" y="0"/>
                  </a:lnTo>
                  <a:lnTo>
                    <a:pt x="0" y="4806"/>
                  </a:lnTo>
                  <a:lnTo>
                    <a:pt x="0" y="16701"/>
                  </a:lnTo>
                  <a:lnTo>
                    <a:pt x="4785" y="21538"/>
                  </a:lnTo>
                  <a:lnTo>
                    <a:pt x="16564" y="21538"/>
                  </a:lnTo>
                  <a:lnTo>
                    <a:pt x="21360" y="16701"/>
                  </a:lnTo>
                  <a:lnTo>
                    <a:pt x="21360" y="10764"/>
                  </a:lnTo>
                  <a:lnTo>
                    <a:pt x="21360" y="4806"/>
                  </a:lnTo>
                  <a:lnTo>
                    <a:pt x="16564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0" y="0"/>
              <a:ext cx="20104099" cy="1130855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0" y="5"/>
              <a:ext cx="20104100" cy="11277600"/>
            </a:xfrm>
            <a:custGeom>
              <a:avLst/>
              <a:gdLst/>
              <a:ahLst/>
              <a:cxnLst/>
              <a:rect l="l" t="t" r="r" b="b"/>
              <a:pathLst>
                <a:path w="20104100" h="11277600">
                  <a:moveTo>
                    <a:pt x="8345284" y="8230121"/>
                  </a:moveTo>
                  <a:lnTo>
                    <a:pt x="0" y="8617534"/>
                  </a:lnTo>
                  <a:lnTo>
                    <a:pt x="0" y="11277143"/>
                  </a:lnTo>
                  <a:lnTo>
                    <a:pt x="8198701" y="11277143"/>
                  </a:lnTo>
                  <a:lnTo>
                    <a:pt x="8345284" y="8230121"/>
                  </a:lnTo>
                  <a:close/>
                </a:path>
                <a:path w="20104100" h="11277600">
                  <a:moveTo>
                    <a:pt x="20104100" y="0"/>
                  </a:moveTo>
                  <a:lnTo>
                    <a:pt x="0" y="0"/>
                  </a:lnTo>
                  <a:lnTo>
                    <a:pt x="0" y="2989770"/>
                  </a:lnTo>
                  <a:lnTo>
                    <a:pt x="2460650" y="4366361"/>
                  </a:lnTo>
                  <a:lnTo>
                    <a:pt x="20104100" y="1722831"/>
                  </a:lnTo>
                  <a:lnTo>
                    <a:pt x="20104100" y="0"/>
                  </a:lnTo>
                  <a:close/>
                </a:path>
              </a:pathLst>
            </a:custGeom>
            <a:solidFill>
              <a:srgbClr val="111B32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744579" y="316534"/>
              <a:ext cx="8614942" cy="211764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2515785" y="10414080"/>
              <a:ext cx="6488189" cy="78740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2515785" y="9377463"/>
              <a:ext cx="6488189" cy="787400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265919" y="8468710"/>
            <a:ext cx="7758430" cy="26644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065" marR="5080" indent="635" algn="ctr">
              <a:lnSpc>
                <a:spcPct val="100400"/>
              </a:lnSpc>
              <a:spcBef>
                <a:spcPts val="90"/>
              </a:spcBef>
            </a:pPr>
            <a:r>
              <a:rPr lang="en-US" sz="5750" spc="-135" dirty="0">
                <a:solidFill>
                  <a:srgbClr val="FFFFFF"/>
                </a:solidFill>
                <a:latin typeface="Trebuchet MS"/>
                <a:cs typeface="Trebuchet MS"/>
              </a:rPr>
              <a:t>The Scientific  Experiments Planned  For The Rakia Mission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8604882" y="9414006"/>
            <a:ext cx="5854700" cy="128272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l" rtl="0">
              <a:lnSpc>
                <a:spcPct val="101000"/>
              </a:lnSpc>
              <a:spcBef>
                <a:spcPts val="95"/>
              </a:spcBef>
            </a:pPr>
            <a:r>
              <a:rPr lang="en-US" sz="2800" spc="-210" dirty="0">
                <a:solidFill>
                  <a:srgbClr val="FFFFFF"/>
                </a:solidFill>
                <a:latin typeface="Trebuchet MS" panose="020B0603020202020204" pitchFamily="34" charset="0"/>
                <a:cs typeface="Tahoma"/>
              </a:rPr>
              <a:t>In partnership with the Davidson  institute of science education  the educational arm of the  Weizmann institute</a:t>
            </a:r>
          </a:p>
        </p:txBody>
      </p:sp>
      <p:grpSp>
        <p:nvGrpSpPr>
          <p:cNvPr id="21" name="object 21"/>
          <p:cNvGrpSpPr/>
          <p:nvPr/>
        </p:nvGrpSpPr>
        <p:grpSpPr>
          <a:xfrm>
            <a:off x="376582" y="240832"/>
            <a:ext cx="19455765" cy="10889615"/>
            <a:chOff x="376582" y="240832"/>
            <a:chExt cx="19455765" cy="10889615"/>
          </a:xfrm>
        </p:grpSpPr>
        <p:pic>
          <p:nvPicPr>
            <p:cNvPr id="22" name="object 2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6512586" y="240832"/>
              <a:ext cx="2890768" cy="128035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6221393" y="10534816"/>
              <a:ext cx="0" cy="593725"/>
            </a:xfrm>
            <a:custGeom>
              <a:avLst/>
              <a:gdLst/>
              <a:ahLst/>
              <a:cxnLst/>
              <a:rect l="l" t="t" r="r" b="b"/>
              <a:pathLst>
                <a:path h="593725">
                  <a:moveTo>
                    <a:pt x="0" y="0"/>
                  </a:moveTo>
                  <a:lnTo>
                    <a:pt x="0" y="593343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6505517" y="10387719"/>
              <a:ext cx="1343129" cy="742495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8119524" y="10534816"/>
              <a:ext cx="0" cy="593725"/>
            </a:xfrm>
            <a:custGeom>
              <a:avLst/>
              <a:gdLst/>
              <a:ahLst/>
              <a:cxnLst/>
              <a:rect l="l" t="t" r="r" b="b"/>
              <a:pathLst>
                <a:path h="593725">
                  <a:moveTo>
                    <a:pt x="0" y="0"/>
                  </a:moveTo>
                  <a:lnTo>
                    <a:pt x="0" y="593343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5041437" y="10535427"/>
              <a:ext cx="956127" cy="56620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9478065" y="10709418"/>
              <a:ext cx="353803" cy="36040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314659" y="10741056"/>
              <a:ext cx="1100738" cy="309421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491944" y="299341"/>
              <a:ext cx="2231377" cy="223280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358253" y="559684"/>
              <a:ext cx="120980" cy="12098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916245" y="2069131"/>
              <a:ext cx="120980" cy="12098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340063" y="300273"/>
              <a:ext cx="2535147" cy="2535577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376582" y="1397813"/>
              <a:ext cx="4599305" cy="529590"/>
            </a:xfrm>
            <a:custGeom>
              <a:avLst/>
              <a:gdLst/>
              <a:ahLst/>
              <a:cxnLst/>
              <a:rect l="l" t="t" r="r" b="b"/>
              <a:pathLst>
                <a:path w="4599305" h="529589">
                  <a:moveTo>
                    <a:pt x="653980" y="0"/>
                  </a:moveTo>
                  <a:lnTo>
                    <a:pt x="0" y="4743"/>
                  </a:lnTo>
                  <a:lnTo>
                    <a:pt x="0" y="529188"/>
                  </a:lnTo>
                  <a:lnTo>
                    <a:pt x="115315" y="529188"/>
                  </a:lnTo>
                  <a:lnTo>
                    <a:pt x="115315" y="346743"/>
                  </a:lnTo>
                  <a:lnTo>
                    <a:pt x="712453" y="346743"/>
                  </a:lnTo>
                  <a:lnTo>
                    <a:pt x="710051" y="345162"/>
                  </a:lnTo>
                  <a:lnTo>
                    <a:pt x="774422" y="340128"/>
                  </a:lnTo>
                  <a:lnTo>
                    <a:pt x="830104" y="330552"/>
                  </a:lnTo>
                  <a:lnTo>
                    <a:pt x="877098" y="316434"/>
                  </a:lnTo>
                  <a:lnTo>
                    <a:pt x="915406" y="297771"/>
                  </a:lnTo>
                  <a:lnTo>
                    <a:pt x="965169" y="246629"/>
                  </a:lnTo>
                  <a:lnTo>
                    <a:pt x="966136" y="244055"/>
                  </a:lnTo>
                  <a:lnTo>
                    <a:pt x="115315" y="244055"/>
                  </a:lnTo>
                  <a:lnTo>
                    <a:pt x="115315" y="105839"/>
                  </a:lnTo>
                  <a:lnTo>
                    <a:pt x="965022" y="102677"/>
                  </a:lnTo>
                  <a:lnTo>
                    <a:pt x="962007" y="95181"/>
                  </a:lnTo>
                  <a:lnTo>
                    <a:pt x="937321" y="64867"/>
                  </a:lnTo>
                  <a:lnTo>
                    <a:pt x="902768" y="41066"/>
                  </a:lnTo>
                  <a:lnTo>
                    <a:pt x="867540" y="26285"/>
                  </a:lnTo>
                  <a:lnTo>
                    <a:pt x="825048" y="14787"/>
                  </a:lnTo>
                  <a:lnTo>
                    <a:pt x="775290" y="6572"/>
                  </a:lnTo>
                  <a:lnTo>
                    <a:pt x="718267" y="1643"/>
                  </a:lnTo>
                  <a:lnTo>
                    <a:pt x="653980" y="0"/>
                  </a:lnTo>
                  <a:close/>
                </a:path>
                <a:path w="4599305" h="529589">
                  <a:moveTo>
                    <a:pt x="712453" y="346743"/>
                  </a:moveTo>
                  <a:lnTo>
                    <a:pt x="523659" y="346743"/>
                  </a:lnTo>
                  <a:lnTo>
                    <a:pt x="799305" y="529188"/>
                  </a:lnTo>
                  <a:lnTo>
                    <a:pt x="989655" y="529188"/>
                  </a:lnTo>
                  <a:lnTo>
                    <a:pt x="712453" y="346743"/>
                  </a:lnTo>
                  <a:close/>
                </a:path>
                <a:path w="4599305" h="529589">
                  <a:moveTo>
                    <a:pt x="965022" y="102677"/>
                  </a:moveTo>
                  <a:lnTo>
                    <a:pt x="670565" y="102677"/>
                  </a:lnTo>
                  <a:lnTo>
                    <a:pt x="721110" y="103764"/>
                  </a:lnTo>
                  <a:lnTo>
                    <a:pt x="762971" y="107025"/>
                  </a:lnTo>
                  <a:lnTo>
                    <a:pt x="820634" y="120059"/>
                  </a:lnTo>
                  <a:lnTo>
                    <a:pt x="851432" y="142566"/>
                  </a:lnTo>
                  <a:lnTo>
                    <a:pt x="861701" y="175345"/>
                  </a:lnTo>
                  <a:lnTo>
                    <a:pt x="859084" y="192231"/>
                  </a:lnTo>
                  <a:lnTo>
                    <a:pt x="819838" y="227469"/>
                  </a:lnTo>
                  <a:lnTo>
                    <a:pt x="761984" y="239908"/>
                  </a:lnTo>
                  <a:lnTo>
                    <a:pt x="720470" y="243018"/>
                  </a:lnTo>
                  <a:lnTo>
                    <a:pt x="670565" y="244055"/>
                  </a:lnTo>
                  <a:lnTo>
                    <a:pt x="966136" y="244055"/>
                  </a:lnTo>
                  <a:lnTo>
                    <a:pt x="977612" y="213506"/>
                  </a:lnTo>
                  <a:lnTo>
                    <a:pt x="981760" y="175345"/>
                  </a:lnTo>
                  <a:lnTo>
                    <a:pt x="976821" y="132007"/>
                  </a:lnTo>
                  <a:lnTo>
                    <a:pt x="965022" y="102677"/>
                  </a:lnTo>
                  <a:close/>
                </a:path>
                <a:path w="4599305" h="529589">
                  <a:moveTo>
                    <a:pt x="1670483" y="4743"/>
                  </a:moveTo>
                  <a:lnTo>
                    <a:pt x="1527524" y="4743"/>
                  </a:lnTo>
                  <a:lnTo>
                    <a:pt x="1022817" y="529188"/>
                  </a:lnTo>
                  <a:lnTo>
                    <a:pt x="1172100" y="529188"/>
                  </a:lnTo>
                  <a:lnTo>
                    <a:pt x="1266087" y="431253"/>
                  </a:lnTo>
                  <a:lnTo>
                    <a:pt x="2080294" y="431253"/>
                  </a:lnTo>
                  <a:lnTo>
                    <a:pt x="1981627" y="328565"/>
                  </a:lnTo>
                  <a:lnTo>
                    <a:pt x="1365602" y="328565"/>
                  </a:lnTo>
                  <a:lnTo>
                    <a:pt x="1599396" y="86091"/>
                  </a:lnTo>
                  <a:lnTo>
                    <a:pt x="1748646" y="86091"/>
                  </a:lnTo>
                  <a:lnTo>
                    <a:pt x="1670483" y="4743"/>
                  </a:lnTo>
                  <a:close/>
                </a:path>
                <a:path w="4599305" h="529589">
                  <a:moveTo>
                    <a:pt x="2080294" y="431253"/>
                  </a:moveTo>
                  <a:lnTo>
                    <a:pt x="1931920" y="431253"/>
                  </a:lnTo>
                  <a:lnTo>
                    <a:pt x="2025906" y="529188"/>
                  </a:lnTo>
                  <a:lnTo>
                    <a:pt x="2174394" y="529188"/>
                  </a:lnTo>
                  <a:lnTo>
                    <a:pt x="2080294" y="431253"/>
                  </a:lnTo>
                  <a:close/>
                </a:path>
                <a:path w="4599305" h="529589">
                  <a:moveTo>
                    <a:pt x="1748646" y="86091"/>
                  </a:moveTo>
                  <a:lnTo>
                    <a:pt x="1599396" y="86091"/>
                  </a:lnTo>
                  <a:lnTo>
                    <a:pt x="1832394" y="328565"/>
                  </a:lnTo>
                  <a:lnTo>
                    <a:pt x="1981627" y="328565"/>
                  </a:lnTo>
                  <a:lnTo>
                    <a:pt x="1748646" y="86091"/>
                  </a:lnTo>
                  <a:close/>
                </a:path>
                <a:path w="4599305" h="529589">
                  <a:moveTo>
                    <a:pt x="2347352" y="4743"/>
                  </a:moveTo>
                  <a:lnTo>
                    <a:pt x="2232036" y="4743"/>
                  </a:lnTo>
                  <a:lnTo>
                    <a:pt x="2232036" y="529188"/>
                  </a:lnTo>
                  <a:lnTo>
                    <a:pt x="2347352" y="529188"/>
                  </a:lnTo>
                  <a:lnTo>
                    <a:pt x="2347352" y="441515"/>
                  </a:lnTo>
                  <a:lnTo>
                    <a:pt x="2577325" y="322251"/>
                  </a:lnTo>
                  <a:lnTo>
                    <a:pt x="2347352" y="322251"/>
                  </a:lnTo>
                  <a:lnTo>
                    <a:pt x="2347352" y="4743"/>
                  </a:lnTo>
                  <a:close/>
                </a:path>
                <a:path w="4599305" h="529589">
                  <a:moveTo>
                    <a:pt x="2836285" y="287499"/>
                  </a:moveTo>
                  <a:lnTo>
                    <a:pt x="2644338" y="287499"/>
                  </a:lnTo>
                  <a:lnTo>
                    <a:pt x="3017918" y="529188"/>
                  </a:lnTo>
                  <a:lnTo>
                    <a:pt x="3207483" y="529188"/>
                  </a:lnTo>
                  <a:lnTo>
                    <a:pt x="2836285" y="287499"/>
                  </a:lnTo>
                  <a:close/>
                </a:path>
                <a:path w="4599305" h="529589">
                  <a:moveTo>
                    <a:pt x="3193264" y="4743"/>
                  </a:moveTo>
                  <a:lnTo>
                    <a:pt x="2969742" y="4743"/>
                  </a:lnTo>
                  <a:lnTo>
                    <a:pt x="2347352" y="322251"/>
                  </a:lnTo>
                  <a:lnTo>
                    <a:pt x="2577325" y="322251"/>
                  </a:lnTo>
                  <a:lnTo>
                    <a:pt x="2644338" y="287499"/>
                  </a:lnTo>
                  <a:lnTo>
                    <a:pt x="2836285" y="287499"/>
                  </a:lnTo>
                  <a:lnTo>
                    <a:pt x="2750167" y="231427"/>
                  </a:lnTo>
                  <a:lnTo>
                    <a:pt x="3193264" y="4743"/>
                  </a:lnTo>
                  <a:close/>
                </a:path>
                <a:path w="4599305" h="529589">
                  <a:moveTo>
                    <a:pt x="3389928" y="4743"/>
                  </a:moveTo>
                  <a:lnTo>
                    <a:pt x="3274612" y="4743"/>
                  </a:lnTo>
                  <a:lnTo>
                    <a:pt x="3274612" y="529188"/>
                  </a:lnTo>
                  <a:lnTo>
                    <a:pt x="3389928" y="529188"/>
                  </a:lnTo>
                  <a:lnTo>
                    <a:pt x="3389928" y="4743"/>
                  </a:lnTo>
                  <a:close/>
                </a:path>
                <a:path w="4599305" h="529589">
                  <a:moveTo>
                    <a:pt x="4095236" y="4743"/>
                  </a:moveTo>
                  <a:lnTo>
                    <a:pt x="3952277" y="4743"/>
                  </a:lnTo>
                  <a:lnTo>
                    <a:pt x="3447580" y="529188"/>
                  </a:lnTo>
                  <a:lnTo>
                    <a:pt x="3596853" y="529188"/>
                  </a:lnTo>
                  <a:lnTo>
                    <a:pt x="3690840" y="431253"/>
                  </a:lnTo>
                  <a:lnTo>
                    <a:pt x="4505056" y="431253"/>
                  </a:lnTo>
                  <a:lnTo>
                    <a:pt x="4406387" y="328565"/>
                  </a:lnTo>
                  <a:lnTo>
                    <a:pt x="3790366" y="328565"/>
                  </a:lnTo>
                  <a:lnTo>
                    <a:pt x="4024160" y="86091"/>
                  </a:lnTo>
                  <a:lnTo>
                    <a:pt x="4173401" y="86091"/>
                  </a:lnTo>
                  <a:lnTo>
                    <a:pt x="4095236" y="4743"/>
                  </a:lnTo>
                  <a:close/>
                </a:path>
                <a:path w="4599305" h="529589">
                  <a:moveTo>
                    <a:pt x="4505056" y="431253"/>
                  </a:moveTo>
                  <a:lnTo>
                    <a:pt x="4356673" y="431253"/>
                  </a:lnTo>
                  <a:lnTo>
                    <a:pt x="4450670" y="529188"/>
                  </a:lnTo>
                  <a:lnTo>
                    <a:pt x="4599158" y="529188"/>
                  </a:lnTo>
                  <a:lnTo>
                    <a:pt x="4505056" y="431253"/>
                  </a:lnTo>
                  <a:close/>
                </a:path>
                <a:path w="4599305" h="529589">
                  <a:moveTo>
                    <a:pt x="4173401" y="86091"/>
                  </a:moveTo>
                  <a:lnTo>
                    <a:pt x="4024160" y="86091"/>
                  </a:lnTo>
                  <a:lnTo>
                    <a:pt x="4257158" y="328565"/>
                  </a:lnTo>
                  <a:lnTo>
                    <a:pt x="4406387" y="328565"/>
                  </a:lnTo>
                  <a:lnTo>
                    <a:pt x="4173401" y="8609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385050" y="451197"/>
            <a:ext cx="6806565" cy="12820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en-US" sz="8250" spc="165" dirty="0">
                <a:solidFill>
                  <a:srgbClr val="111B32"/>
                </a:solidFill>
                <a:latin typeface="Trebuchet MS"/>
                <a:cs typeface="Trebuchet MS"/>
              </a:rPr>
              <a:t>Some History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113312" y="7618784"/>
            <a:ext cx="6806565" cy="22872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en-US" sz="4950" spc="-130" dirty="0">
                <a:solidFill>
                  <a:srgbClr val="111B32"/>
                </a:solidFill>
                <a:latin typeface="Trebuchet MS"/>
                <a:cs typeface="Trebuchet MS"/>
              </a:rPr>
              <a:t>The Americans launch  the second satellite,  explorer 1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56573" y="4231034"/>
            <a:ext cx="7502525" cy="15335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3820" marR="5080" indent="-71755">
              <a:lnSpc>
                <a:spcPct val="100000"/>
              </a:lnSpc>
              <a:spcBef>
                <a:spcPts val="95"/>
              </a:spcBef>
            </a:pPr>
            <a:r>
              <a:rPr lang="en-US" sz="4950" spc="-130" dirty="0">
                <a:solidFill>
                  <a:srgbClr val="111B32"/>
                </a:solidFill>
                <a:latin typeface="Trebuchet MS"/>
                <a:cs typeface="Trebuchet MS"/>
              </a:rPr>
              <a:t>The Russians launch the  first satellite, sputnik 1</a:t>
            </a:r>
          </a:p>
        </p:txBody>
      </p:sp>
      <p:sp>
        <p:nvSpPr>
          <p:cNvPr id="5" name="object 5"/>
          <p:cNvSpPr/>
          <p:nvPr/>
        </p:nvSpPr>
        <p:spPr>
          <a:xfrm flipH="1">
            <a:off x="-18383" y="0"/>
            <a:ext cx="4965029" cy="2664460"/>
          </a:xfrm>
          <a:custGeom>
            <a:avLst/>
            <a:gdLst/>
            <a:ahLst/>
            <a:cxnLst/>
            <a:rect l="l" t="t" r="r" b="b"/>
            <a:pathLst>
              <a:path w="6155055" h="2898140">
                <a:moveTo>
                  <a:pt x="6154974" y="0"/>
                </a:moveTo>
                <a:lnTo>
                  <a:pt x="0" y="0"/>
                </a:lnTo>
                <a:lnTo>
                  <a:pt x="907815" y="2304537"/>
                </a:lnTo>
                <a:lnTo>
                  <a:pt x="6154974" y="2898068"/>
                </a:lnTo>
                <a:lnTo>
                  <a:pt x="6154974" y="0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527050" y="3175580"/>
            <a:ext cx="2963545" cy="7539355"/>
            <a:chOff x="8607067" y="3141265"/>
            <a:chExt cx="2963545" cy="7539355"/>
          </a:xfrm>
        </p:grpSpPr>
        <p:sp>
          <p:nvSpPr>
            <p:cNvPr id="8" name="object 8"/>
            <p:cNvSpPr/>
            <p:nvPr/>
          </p:nvSpPr>
          <p:spPr>
            <a:xfrm>
              <a:off x="10088697" y="3141265"/>
              <a:ext cx="0" cy="7539355"/>
            </a:xfrm>
            <a:custGeom>
              <a:avLst/>
              <a:gdLst/>
              <a:ahLst/>
              <a:cxnLst/>
              <a:rect l="l" t="t" r="r" b="b"/>
              <a:pathLst>
                <a:path h="7539355">
                  <a:moveTo>
                    <a:pt x="0" y="0"/>
                  </a:moveTo>
                  <a:lnTo>
                    <a:pt x="0" y="7539037"/>
                  </a:lnTo>
                </a:path>
              </a:pathLst>
            </a:custGeom>
            <a:ln w="31412">
              <a:solidFill>
                <a:srgbClr val="111B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607056" y="3560108"/>
              <a:ext cx="2963545" cy="6711950"/>
            </a:xfrm>
            <a:custGeom>
              <a:avLst/>
              <a:gdLst/>
              <a:ahLst/>
              <a:cxnLst/>
              <a:rect l="l" t="t" r="r" b="b"/>
              <a:pathLst>
                <a:path w="2963545" h="6711950">
                  <a:moveTo>
                    <a:pt x="2963265" y="5230203"/>
                  </a:moveTo>
                  <a:lnTo>
                    <a:pt x="2962503" y="5182260"/>
                  </a:lnTo>
                  <a:lnTo>
                    <a:pt x="2960230" y="5134686"/>
                  </a:lnTo>
                  <a:lnTo>
                    <a:pt x="2956483" y="5087518"/>
                  </a:lnTo>
                  <a:lnTo>
                    <a:pt x="2951264" y="5040769"/>
                  </a:lnTo>
                  <a:lnTo>
                    <a:pt x="2944622" y="4994478"/>
                  </a:lnTo>
                  <a:lnTo>
                    <a:pt x="2936544" y="4948656"/>
                  </a:lnTo>
                  <a:lnTo>
                    <a:pt x="2927083" y="4903343"/>
                  </a:lnTo>
                  <a:lnTo>
                    <a:pt x="2916263" y="4858537"/>
                  </a:lnTo>
                  <a:lnTo>
                    <a:pt x="2904083" y="4814265"/>
                  </a:lnTo>
                  <a:lnTo>
                    <a:pt x="2890583" y="4770564"/>
                  </a:lnTo>
                  <a:lnTo>
                    <a:pt x="2875788" y="4727460"/>
                  </a:lnTo>
                  <a:lnTo>
                    <a:pt x="2859709" y="4684954"/>
                  </a:lnTo>
                  <a:lnTo>
                    <a:pt x="2842387" y="4643082"/>
                  </a:lnTo>
                  <a:lnTo>
                    <a:pt x="2823819" y="4601870"/>
                  </a:lnTo>
                  <a:lnTo>
                    <a:pt x="2804045" y="4561332"/>
                  </a:lnTo>
                  <a:lnTo>
                    <a:pt x="2783090" y="4521505"/>
                  </a:lnTo>
                  <a:lnTo>
                    <a:pt x="2760980" y="4482401"/>
                  </a:lnTo>
                  <a:lnTo>
                    <a:pt x="2737726" y="4444047"/>
                  </a:lnTo>
                  <a:lnTo>
                    <a:pt x="2713355" y="4406455"/>
                  </a:lnTo>
                  <a:lnTo>
                    <a:pt x="2687878" y="4369663"/>
                  </a:lnTo>
                  <a:lnTo>
                    <a:pt x="2661348" y="4333684"/>
                  </a:lnTo>
                  <a:lnTo>
                    <a:pt x="2633764" y="4298556"/>
                  </a:lnTo>
                  <a:lnTo>
                    <a:pt x="2605151" y="4264291"/>
                  </a:lnTo>
                  <a:lnTo>
                    <a:pt x="2575547" y="4230903"/>
                  </a:lnTo>
                  <a:lnTo>
                    <a:pt x="2544953" y="4198429"/>
                  </a:lnTo>
                  <a:lnTo>
                    <a:pt x="2513419" y="4166882"/>
                  </a:lnTo>
                  <a:lnTo>
                    <a:pt x="2480945" y="4136301"/>
                  </a:lnTo>
                  <a:lnTo>
                    <a:pt x="2447556" y="4106684"/>
                  </a:lnTo>
                  <a:lnTo>
                    <a:pt x="2413279" y="4078084"/>
                  </a:lnTo>
                  <a:lnTo>
                    <a:pt x="2378151" y="4050500"/>
                  </a:lnTo>
                  <a:lnTo>
                    <a:pt x="2342172" y="4023957"/>
                  </a:lnTo>
                  <a:lnTo>
                    <a:pt x="2305380" y="3998493"/>
                  </a:lnTo>
                  <a:lnTo>
                    <a:pt x="2267801" y="3974122"/>
                  </a:lnTo>
                  <a:lnTo>
                    <a:pt x="2229447" y="3950868"/>
                  </a:lnTo>
                  <a:lnTo>
                    <a:pt x="2190331" y="3928745"/>
                  </a:lnTo>
                  <a:lnTo>
                    <a:pt x="2150503" y="3907790"/>
                  </a:lnTo>
                  <a:lnTo>
                    <a:pt x="2109965" y="3888016"/>
                  </a:lnTo>
                  <a:lnTo>
                    <a:pt x="2068753" y="3869461"/>
                  </a:lnTo>
                  <a:lnTo>
                    <a:pt x="2026894" y="3852126"/>
                  </a:lnTo>
                  <a:lnTo>
                    <a:pt x="1984387" y="3836047"/>
                  </a:lnTo>
                  <a:lnTo>
                    <a:pt x="1941271" y="3821252"/>
                  </a:lnTo>
                  <a:lnTo>
                    <a:pt x="1897570" y="3807752"/>
                  </a:lnTo>
                  <a:lnTo>
                    <a:pt x="1853311" y="3795585"/>
                  </a:lnTo>
                  <a:lnTo>
                    <a:pt x="1808505" y="3784752"/>
                  </a:lnTo>
                  <a:lnTo>
                    <a:pt x="1763179" y="3775291"/>
                  </a:lnTo>
                  <a:lnTo>
                    <a:pt x="1717357" y="3767226"/>
                  </a:lnTo>
                  <a:lnTo>
                    <a:pt x="1671066" y="3760571"/>
                  </a:lnTo>
                  <a:lnTo>
                    <a:pt x="1624330" y="3755364"/>
                  </a:lnTo>
                  <a:lnTo>
                    <a:pt x="1577162" y="3751605"/>
                  </a:lnTo>
                  <a:lnTo>
                    <a:pt x="1529588" y="3749332"/>
                  </a:lnTo>
                  <a:lnTo>
                    <a:pt x="1481632" y="3748570"/>
                  </a:lnTo>
                  <a:lnTo>
                    <a:pt x="1433677" y="3749332"/>
                  </a:lnTo>
                  <a:lnTo>
                    <a:pt x="1386116" y="3751605"/>
                  </a:lnTo>
                  <a:lnTo>
                    <a:pt x="1338948" y="3755364"/>
                  </a:lnTo>
                  <a:lnTo>
                    <a:pt x="1292199" y="3760571"/>
                  </a:lnTo>
                  <a:lnTo>
                    <a:pt x="1245908" y="3767226"/>
                  </a:lnTo>
                  <a:lnTo>
                    <a:pt x="1200086" y="3775291"/>
                  </a:lnTo>
                  <a:lnTo>
                    <a:pt x="1154772" y="3784752"/>
                  </a:lnTo>
                  <a:lnTo>
                    <a:pt x="1109967" y="3795585"/>
                  </a:lnTo>
                  <a:lnTo>
                    <a:pt x="1065695" y="3807752"/>
                  </a:lnTo>
                  <a:lnTo>
                    <a:pt x="1021994" y="3821252"/>
                  </a:lnTo>
                  <a:lnTo>
                    <a:pt x="978877" y="3836047"/>
                  </a:lnTo>
                  <a:lnTo>
                    <a:pt x="936383" y="3852126"/>
                  </a:lnTo>
                  <a:lnTo>
                    <a:pt x="894511" y="3869461"/>
                  </a:lnTo>
                  <a:lnTo>
                    <a:pt x="853300" y="3888016"/>
                  </a:lnTo>
                  <a:lnTo>
                    <a:pt x="812761" y="3907790"/>
                  </a:lnTo>
                  <a:lnTo>
                    <a:pt x="772934" y="3928745"/>
                  </a:lnTo>
                  <a:lnTo>
                    <a:pt x="733831" y="3950868"/>
                  </a:lnTo>
                  <a:lnTo>
                    <a:pt x="695477" y="3974122"/>
                  </a:lnTo>
                  <a:lnTo>
                    <a:pt x="657885" y="3998493"/>
                  </a:lnTo>
                  <a:lnTo>
                    <a:pt x="621093" y="4023957"/>
                  </a:lnTo>
                  <a:lnTo>
                    <a:pt x="585114" y="4050500"/>
                  </a:lnTo>
                  <a:lnTo>
                    <a:pt x="549986" y="4078084"/>
                  </a:lnTo>
                  <a:lnTo>
                    <a:pt x="515708" y="4106684"/>
                  </a:lnTo>
                  <a:lnTo>
                    <a:pt x="482333" y="4136301"/>
                  </a:lnTo>
                  <a:lnTo>
                    <a:pt x="449859" y="4166882"/>
                  </a:lnTo>
                  <a:lnTo>
                    <a:pt x="418312" y="4198429"/>
                  </a:lnTo>
                  <a:lnTo>
                    <a:pt x="387718" y="4230903"/>
                  </a:lnTo>
                  <a:lnTo>
                    <a:pt x="358114" y="4264291"/>
                  </a:lnTo>
                  <a:lnTo>
                    <a:pt x="329501" y="4298556"/>
                  </a:lnTo>
                  <a:lnTo>
                    <a:pt x="301917" y="4333684"/>
                  </a:lnTo>
                  <a:lnTo>
                    <a:pt x="275386" y="4369663"/>
                  </a:lnTo>
                  <a:lnTo>
                    <a:pt x="249923" y="4406455"/>
                  </a:lnTo>
                  <a:lnTo>
                    <a:pt x="225552" y="4444047"/>
                  </a:lnTo>
                  <a:lnTo>
                    <a:pt x="202285" y="4482401"/>
                  </a:lnTo>
                  <a:lnTo>
                    <a:pt x="180174" y="4521505"/>
                  </a:lnTo>
                  <a:lnTo>
                    <a:pt x="159219" y="4561332"/>
                  </a:lnTo>
                  <a:lnTo>
                    <a:pt x="139446" y="4601870"/>
                  </a:lnTo>
                  <a:lnTo>
                    <a:pt x="120891" y="4643082"/>
                  </a:lnTo>
                  <a:lnTo>
                    <a:pt x="103555" y="4684954"/>
                  </a:lnTo>
                  <a:lnTo>
                    <a:pt x="87477" y="4727460"/>
                  </a:lnTo>
                  <a:lnTo>
                    <a:pt x="72682" y="4770564"/>
                  </a:lnTo>
                  <a:lnTo>
                    <a:pt x="59182" y="4814265"/>
                  </a:lnTo>
                  <a:lnTo>
                    <a:pt x="47015" y="4858537"/>
                  </a:lnTo>
                  <a:lnTo>
                    <a:pt x="36182" y="4903343"/>
                  </a:lnTo>
                  <a:lnTo>
                    <a:pt x="26720" y="4948656"/>
                  </a:lnTo>
                  <a:lnTo>
                    <a:pt x="18656" y="4994478"/>
                  </a:lnTo>
                  <a:lnTo>
                    <a:pt x="12001" y="5040769"/>
                  </a:lnTo>
                  <a:lnTo>
                    <a:pt x="6781" y="5087518"/>
                  </a:lnTo>
                  <a:lnTo>
                    <a:pt x="3035" y="5134686"/>
                  </a:lnTo>
                  <a:lnTo>
                    <a:pt x="762" y="5182260"/>
                  </a:lnTo>
                  <a:lnTo>
                    <a:pt x="0" y="5230203"/>
                  </a:lnTo>
                  <a:lnTo>
                    <a:pt x="762" y="5278158"/>
                  </a:lnTo>
                  <a:lnTo>
                    <a:pt x="3035" y="5325732"/>
                  </a:lnTo>
                  <a:lnTo>
                    <a:pt x="6781" y="5372900"/>
                  </a:lnTo>
                  <a:lnTo>
                    <a:pt x="12001" y="5419636"/>
                  </a:lnTo>
                  <a:lnTo>
                    <a:pt x="18656" y="5465927"/>
                  </a:lnTo>
                  <a:lnTo>
                    <a:pt x="26720" y="5511749"/>
                  </a:lnTo>
                  <a:lnTo>
                    <a:pt x="36182" y="5557075"/>
                  </a:lnTo>
                  <a:lnTo>
                    <a:pt x="47015" y="5601881"/>
                  </a:lnTo>
                  <a:lnTo>
                    <a:pt x="59182" y="5646140"/>
                  </a:lnTo>
                  <a:lnTo>
                    <a:pt x="72682" y="5689841"/>
                  </a:lnTo>
                  <a:lnTo>
                    <a:pt x="87477" y="5732958"/>
                  </a:lnTo>
                  <a:lnTo>
                    <a:pt x="103555" y="5775464"/>
                  </a:lnTo>
                  <a:lnTo>
                    <a:pt x="120891" y="5817324"/>
                  </a:lnTo>
                  <a:lnTo>
                    <a:pt x="139446" y="5858535"/>
                  </a:lnTo>
                  <a:lnTo>
                    <a:pt x="159219" y="5899074"/>
                  </a:lnTo>
                  <a:lnTo>
                    <a:pt x="180174" y="5938901"/>
                  </a:lnTo>
                  <a:lnTo>
                    <a:pt x="202285" y="5978017"/>
                  </a:lnTo>
                  <a:lnTo>
                    <a:pt x="225552" y="6016371"/>
                  </a:lnTo>
                  <a:lnTo>
                    <a:pt x="249923" y="6053950"/>
                  </a:lnTo>
                  <a:lnTo>
                    <a:pt x="275386" y="6090742"/>
                  </a:lnTo>
                  <a:lnTo>
                    <a:pt x="301917" y="6126721"/>
                  </a:lnTo>
                  <a:lnTo>
                    <a:pt x="329501" y="6161862"/>
                  </a:lnTo>
                  <a:lnTo>
                    <a:pt x="358114" y="6196127"/>
                  </a:lnTo>
                  <a:lnTo>
                    <a:pt x="387718" y="6229515"/>
                  </a:lnTo>
                  <a:lnTo>
                    <a:pt x="418312" y="6261989"/>
                  </a:lnTo>
                  <a:lnTo>
                    <a:pt x="449859" y="6293523"/>
                  </a:lnTo>
                  <a:lnTo>
                    <a:pt x="482333" y="6324117"/>
                  </a:lnTo>
                  <a:lnTo>
                    <a:pt x="515708" y="6353721"/>
                  </a:lnTo>
                  <a:lnTo>
                    <a:pt x="549986" y="6382334"/>
                  </a:lnTo>
                  <a:lnTo>
                    <a:pt x="585114" y="6409918"/>
                  </a:lnTo>
                  <a:lnTo>
                    <a:pt x="621093" y="6436449"/>
                  </a:lnTo>
                  <a:lnTo>
                    <a:pt x="657885" y="6461925"/>
                  </a:lnTo>
                  <a:lnTo>
                    <a:pt x="695477" y="6486296"/>
                  </a:lnTo>
                  <a:lnTo>
                    <a:pt x="733831" y="6509550"/>
                  </a:lnTo>
                  <a:lnTo>
                    <a:pt x="772934" y="6531673"/>
                  </a:lnTo>
                  <a:lnTo>
                    <a:pt x="812761" y="6552628"/>
                  </a:lnTo>
                  <a:lnTo>
                    <a:pt x="853300" y="6572390"/>
                  </a:lnTo>
                  <a:lnTo>
                    <a:pt x="894511" y="6590957"/>
                  </a:lnTo>
                  <a:lnTo>
                    <a:pt x="936383" y="6608280"/>
                  </a:lnTo>
                  <a:lnTo>
                    <a:pt x="978877" y="6624358"/>
                  </a:lnTo>
                  <a:lnTo>
                    <a:pt x="1021994" y="6639153"/>
                  </a:lnTo>
                  <a:lnTo>
                    <a:pt x="1065695" y="6652654"/>
                  </a:lnTo>
                  <a:lnTo>
                    <a:pt x="1109967" y="6664833"/>
                  </a:lnTo>
                  <a:lnTo>
                    <a:pt x="1154772" y="6675666"/>
                  </a:lnTo>
                  <a:lnTo>
                    <a:pt x="1200086" y="6685115"/>
                  </a:lnTo>
                  <a:lnTo>
                    <a:pt x="1245908" y="6693192"/>
                  </a:lnTo>
                  <a:lnTo>
                    <a:pt x="1292199" y="6699834"/>
                  </a:lnTo>
                  <a:lnTo>
                    <a:pt x="1338948" y="6705054"/>
                  </a:lnTo>
                  <a:lnTo>
                    <a:pt x="1386116" y="6708800"/>
                  </a:lnTo>
                  <a:lnTo>
                    <a:pt x="1433677" y="6711074"/>
                  </a:lnTo>
                  <a:lnTo>
                    <a:pt x="1481632" y="6711836"/>
                  </a:lnTo>
                  <a:lnTo>
                    <a:pt x="1529588" y="6711074"/>
                  </a:lnTo>
                  <a:lnTo>
                    <a:pt x="1577162" y="6708800"/>
                  </a:lnTo>
                  <a:lnTo>
                    <a:pt x="1624330" y="6705054"/>
                  </a:lnTo>
                  <a:lnTo>
                    <a:pt x="1671066" y="6699834"/>
                  </a:lnTo>
                  <a:lnTo>
                    <a:pt x="1717357" y="6693192"/>
                  </a:lnTo>
                  <a:lnTo>
                    <a:pt x="1763179" y="6685115"/>
                  </a:lnTo>
                  <a:lnTo>
                    <a:pt x="1808505" y="6675666"/>
                  </a:lnTo>
                  <a:lnTo>
                    <a:pt x="1853311" y="6664833"/>
                  </a:lnTo>
                  <a:lnTo>
                    <a:pt x="1897570" y="6652654"/>
                  </a:lnTo>
                  <a:lnTo>
                    <a:pt x="1941271" y="6639153"/>
                  </a:lnTo>
                  <a:lnTo>
                    <a:pt x="1984387" y="6624358"/>
                  </a:lnTo>
                  <a:lnTo>
                    <a:pt x="2026894" y="6608280"/>
                  </a:lnTo>
                  <a:lnTo>
                    <a:pt x="2068753" y="6590957"/>
                  </a:lnTo>
                  <a:lnTo>
                    <a:pt x="2109965" y="6572390"/>
                  </a:lnTo>
                  <a:lnTo>
                    <a:pt x="2150503" y="6552628"/>
                  </a:lnTo>
                  <a:lnTo>
                    <a:pt x="2190331" y="6531673"/>
                  </a:lnTo>
                  <a:lnTo>
                    <a:pt x="2229447" y="6509550"/>
                  </a:lnTo>
                  <a:lnTo>
                    <a:pt x="2267801" y="6486296"/>
                  </a:lnTo>
                  <a:lnTo>
                    <a:pt x="2305380" y="6461925"/>
                  </a:lnTo>
                  <a:lnTo>
                    <a:pt x="2342172" y="6436449"/>
                  </a:lnTo>
                  <a:lnTo>
                    <a:pt x="2378151" y="6409918"/>
                  </a:lnTo>
                  <a:lnTo>
                    <a:pt x="2413279" y="6382334"/>
                  </a:lnTo>
                  <a:lnTo>
                    <a:pt x="2447556" y="6353721"/>
                  </a:lnTo>
                  <a:lnTo>
                    <a:pt x="2480945" y="6324117"/>
                  </a:lnTo>
                  <a:lnTo>
                    <a:pt x="2513419" y="6293523"/>
                  </a:lnTo>
                  <a:lnTo>
                    <a:pt x="2544953" y="6261989"/>
                  </a:lnTo>
                  <a:lnTo>
                    <a:pt x="2575547" y="6229515"/>
                  </a:lnTo>
                  <a:lnTo>
                    <a:pt x="2605151" y="6196127"/>
                  </a:lnTo>
                  <a:lnTo>
                    <a:pt x="2633764" y="6161862"/>
                  </a:lnTo>
                  <a:lnTo>
                    <a:pt x="2661348" y="6126721"/>
                  </a:lnTo>
                  <a:lnTo>
                    <a:pt x="2687878" y="6090742"/>
                  </a:lnTo>
                  <a:lnTo>
                    <a:pt x="2713355" y="6053950"/>
                  </a:lnTo>
                  <a:lnTo>
                    <a:pt x="2737726" y="6016371"/>
                  </a:lnTo>
                  <a:lnTo>
                    <a:pt x="2760980" y="5978017"/>
                  </a:lnTo>
                  <a:lnTo>
                    <a:pt x="2783090" y="5938901"/>
                  </a:lnTo>
                  <a:lnTo>
                    <a:pt x="2804045" y="5899074"/>
                  </a:lnTo>
                  <a:lnTo>
                    <a:pt x="2823819" y="5858535"/>
                  </a:lnTo>
                  <a:lnTo>
                    <a:pt x="2842387" y="5817324"/>
                  </a:lnTo>
                  <a:lnTo>
                    <a:pt x="2859709" y="5775464"/>
                  </a:lnTo>
                  <a:lnTo>
                    <a:pt x="2875788" y="5732958"/>
                  </a:lnTo>
                  <a:lnTo>
                    <a:pt x="2890583" y="5689841"/>
                  </a:lnTo>
                  <a:lnTo>
                    <a:pt x="2904083" y="5646140"/>
                  </a:lnTo>
                  <a:lnTo>
                    <a:pt x="2916263" y="5601881"/>
                  </a:lnTo>
                  <a:lnTo>
                    <a:pt x="2927083" y="5557075"/>
                  </a:lnTo>
                  <a:lnTo>
                    <a:pt x="2936544" y="5511749"/>
                  </a:lnTo>
                  <a:lnTo>
                    <a:pt x="2944622" y="5465927"/>
                  </a:lnTo>
                  <a:lnTo>
                    <a:pt x="2951264" y="5419636"/>
                  </a:lnTo>
                  <a:lnTo>
                    <a:pt x="2956483" y="5372900"/>
                  </a:lnTo>
                  <a:lnTo>
                    <a:pt x="2960230" y="5325732"/>
                  </a:lnTo>
                  <a:lnTo>
                    <a:pt x="2962503" y="5278158"/>
                  </a:lnTo>
                  <a:lnTo>
                    <a:pt x="2963265" y="5230203"/>
                  </a:lnTo>
                  <a:close/>
                </a:path>
                <a:path w="2963545" h="6711950">
                  <a:moveTo>
                    <a:pt x="2963265" y="1481632"/>
                  </a:moveTo>
                  <a:lnTo>
                    <a:pt x="2962503" y="1433677"/>
                  </a:lnTo>
                  <a:lnTo>
                    <a:pt x="2960230" y="1386103"/>
                  </a:lnTo>
                  <a:lnTo>
                    <a:pt x="2956483" y="1338935"/>
                  </a:lnTo>
                  <a:lnTo>
                    <a:pt x="2951264" y="1292199"/>
                  </a:lnTo>
                  <a:lnTo>
                    <a:pt x="2944622" y="1245908"/>
                  </a:lnTo>
                  <a:lnTo>
                    <a:pt x="2936544" y="1200086"/>
                  </a:lnTo>
                  <a:lnTo>
                    <a:pt x="2927083" y="1154760"/>
                  </a:lnTo>
                  <a:lnTo>
                    <a:pt x="2916263" y="1109954"/>
                  </a:lnTo>
                  <a:lnTo>
                    <a:pt x="2904083" y="1065695"/>
                  </a:lnTo>
                  <a:lnTo>
                    <a:pt x="2890583" y="1021994"/>
                  </a:lnTo>
                  <a:lnTo>
                    <a:pt x="2875788" y="978877"/>
                  </a:lnTo>
                  <a:lnTo>
                    <a:pt x="2859709" y="936371"/>
                  </a:lnTo>
                  <a:lnTo>
                    <a:pt x="2842387" y="894511"/>
                  </a:lnTo>
                  <a:lnTo>
                    <a:pt x="2823819" y="853287"/>
                  </a:lnTo>
                  <a:lnTo>
                    <a:pt x="2804045" y="812761"/>
                  </a:lnTo>
                  <a:lnTo>
                    <a:pt x="2783090" y="772934"/>
                  </a:lnTo>
                  <a:lnTo>
                    <a:pt x="2760980" y="733818"/>
                  </a:lnTo>
                  <a:lnTo>
                    <a:pt x="2737726" y="695464"/>
                  </a:lnTo>
                  <a:lnTo>
                    <a:pt x="2713355" y="657885"/>
                  </a:lnTo>
                  <a:lnTo>
                    <a:pt x="2687878" y="621093"/>
                  </a:lnTo>
                  <a:lnTo>
                    <a:pt x="2661348" y="585114"/>
                  </a:lnTo>
                  <a:lnTo>
                    <a:pt x="2633764" y="549973"/>
                  </a:lnTo>
                  <a:lnTo>
                    <a:pt x="2605151" y="515708"/>
                  </a:lnTo>
                  <a:lnTo>
                    <a:pt x="2575547" y="482320"/>
                  </a:lnTo>
                  <a:lnTo>
                    <a:pt x="2544953" y="449846"/>
                  </a:lnTo>
                  <a:lnTo>
                    <a:pt x="2513419" y="418299"/>
                  </a:lnTo>
                  <a:lnTo>
                    <a:pt x="2480945" y="387718"/>
                  </a:lnTo>
                  <a:lnTo>
                    <a:pt x="2447556" y="358114"/>
                  </a:lnTo>
                  <a:lnTo>
                    <a:pt x="2413279" y="329501"/>
                  </a:lnTo>
                  <a:lnTo>
                    <a:pt x="2378151" y="301917"/>
                  </a:lnTo>
                  <a:lnTo>
                    <a:pt x="2342172" y="275386"/>
                  </a:lnTo>
                  <a:lnTo>
                    <a:pt x="2305380" y="249910"/>
                  </a:lnTo>
                  <a:lnTo>
                    <a:pt x="2267801" y="225539"/>
                  </a:lnTo>
                  <a:lnTo>
                    <a:pt x="2229447" y="202285"/>
                  </a:lnTo>
                  <a:lnTo>
                    <a:pt x="2190331" y="180162"/>
                  </a:lnTo>
                  <a:lnTo>
                    <a:pt x="2150503" y="159207"/>
                  </a:lnTo>
                  <a:lnTo>
                    <a:pt x="2109965" y="139446"/>
                  </a:lnTo>
                  <a:lnTo>
                    <a:pt x="2068753" y="120878"/>
                  </a:lnTo>
                  <a:lnTo>
                    <a:pt x="2026894" y="103555"/>
                  </a:lnTo>
                  <a:lnTo>
                    <a:pt x="1984387" y="87477"/>
                  </a:lnTo>
                  <a:lnTo>
                    <a:pt x="1941271" y="72682"/>
                  </a:lnTo>
                  <a:lnTo>
                    <a:pt x="1897570" y="59182"/>
                  </a:lnTo>
                  <a:lnTo>
                    <a:pt x="1853311" y="47002"/>
                  </a:lnTo>
                  <a:lnTo>
                    <a:pt x="1808505" y="36169"/>
                  </a:lnTo>
                  <a:lnTo>
                    <a:pt x="1763179" y="26720"/>
                  </a:lnTo>
                  <a:lnTo>
                    <a:pt x="1717357" y="18643"/>
                  </a:lnTo>
                  <a:lnTo>
                    <a:pt x="1671066" y="12001"/>
                  </a:lnTo>
                  <a:lnTo>
                    <a:pt x="1624330" y="6781"/>
                  </a:lnTo>
                  <a:lnTo>
                    <a:pt x="1577162" y="3022"/>
                  </a:lnTo>
                  <a:lnTo>
                    <a:pt x="1529588" y="762"/>
                  </a:lnTo>
                  <a:lnTo>
                    <a:pt x="1481632" y="0"/>
                  </a:lnTo>
                  <a:lnTo>
                    <a:pt x="1433677" y="762"/>
                  </a:lnTo>
                  <a:lnTo>
                    <a:pt x="1386116" y="3022"/>
                  </a:lnTo>
                  <a:lnTo>
                    <a:pt x="1338948" y="6781"/>
                  </a:lnTo>
                  <a:lnTo>
                    <a:pt x="1292199" y="12001"/>
                  </a:lnTo>
                  <a:lnTo>
                    <a:pt x="1245908" y="18643"/>
                  </a:lnTo>
                  <a:lnTo>
                    <a:pt x="1200086" y="26720"/>
                  </a:lnTo>
                  <a:lnTo>
                    <a:pt x="1154772" y="36169"/>
                  </a:lnTo>
                  <a:lnTo>
                    <a:pt x="1109967" y="47002"/>
                  </a:lnTo>
                  <a:lnTo>
                    <a:pt x="1065695" y="59182"/>
                  </a:lnTo>
                  <a:lnTo>
                    <a:pt x="1021994" y="72682"/>
                  </a:lnTo>
                  <a:lnTo>
                    <a:pt x="978877" y="87477"/>
                  </a:lnTo>
                  <a:lnTo>
                    <a:pt x="936383" y="103555"/>
                  </a:lnTo>
                  <a:lnTo>
                    <a:pt x="894511" y="120878"/>
                  </a:lnTo>
                  <a:lnTo>
                    <a:pt x="853300" y="139446"/>
                  </a:lnTo>
                  <a:lnTo>
                    <a:pt x="812761" y="159207"/>
                  </a:lnTo>
                  <a:lnTo>
                    <a:pt x="772934" y="180162"/>
                  </a:lnTo>
                  <a:lnTo>
                    <a:pt x="733831" y="202285"/>
                  </a:lnTo>
                  <a:lnTo>
                    <a:pt x="695477" y="225539"/>
                  </a:lnTo>
                  <a:lnTo>
                    <a:pt x="657885" y="249910"/>
                  </a:lnTo>
                  <a:lnTo>
                    <a:pt x="621093" y="275386"/>
                  </a:lnTo>
                  <a:lnTo>
                    <a:pt x="585114" y="301917"/>
                  </a:lnTo>
                  <a:lnTo>
                    <a:pt x="549986" y="329501"/>
                  </a:lnTo>
                  <a:lnTo>
                    <a:pt x="515708" y="358114"/>
                  </a:lnTo>
                  <a:lnTo>
                    <a:pt x="482333" y="387718"/>
                  </a:lnTo>
                  <a:lnTo>
                    <a:pt x="449859" y="418299"/>
                  </a:lnTo>
                  <a:lnTo>
                    <a:pt x="418312" y="449846"/>
                  </a:lnTo>
                  <a:lnTo>
                    <a:pt x="387718" y="482320"/>
                  </a:lnTo>
                  <a:lnTo>
                    <a:pt x="358114" y="515708"/>
                  </a:lnTo>
                  <a:lnTo>
                    <a:pt x="329501" y="549973"/>
                  </a:lnTo>
                  <a:lnTo>
                    <a:pt x="301917" y="585114"/>
                  </a:lnTo>
                  <a:lnTo>
                    <a:pt x="275386" y="621093"/>
                  </a:lnTo>
                  <a:lnTo>
                    <a:pt x="249923" y="657885"/>
                  </a:lnTo>
                  <a:lnTo>
                    <a:pt x="225552" y="695464"/>
                  </a:lnTo>
                  <a:lnTo>
                    <a:pt x="202285" y="733818"/>
                  </a:lnTo>
                  <a:lnTo>
                    <a:pt x="180174" y="772934"/>
                  </a:lnTo>
                  <a:lnTo>
                    <a:pt x="159219" y="812761"/>
                  </a:lnTo>
                  <a:lnTo>
                    <a:pt x="139446" y="853287"/>
                  </a:lnTo>
                  <a:lnTo>
                    <a:pt x="120891" y="894511"/>
                  </a:lnTo>
                  <a:lnTo>
                    <a:pt x="103555" y="936371"/>
                  </a:lnTo>
                  <a:lnTo>
                    <a:pt x="87477" y="978877"/>
                  </a:lnTo>
                  <a:lnTo>
                    <a:pt x="72682" y="1021994"/>
                  </a:lnTo>
                  <a:lnTo>
                    <a:pt x="59182" y="1065695"/>
                  </a:lnTo>
                  <a:lnTo>
                    <a:pt x="47015" y="1109954"/>
                  </a:lnTo>
                  <a:lnTo>
                    <a:pt x="36182" y="1154760"/>
                  </a:lnTo>
                  <a:lnTo>
                    <a:pt x="26720" y="1200086"/>
                  </a:lnTo>
                  <a:lnTo>
                    <a:pt x="18656" y="1245908"/>
                  </a:lnTo>
                  <a:lnTo>
                    <a:pt x="12001" y="1292199"/>
                  </a:lnTo>
                  <a:lnTo>
                    <a:pt x="6781" y="1338935"/>
                  </a:lnTo>
                  <a:lnTo>
                    <a:pt x="3035" y="1386103"/>
                  </a:lnTo>
                  <a:lnTo>
                    <a:pt x="762" y="1433677"/>
                  </a:lnTo>
                  <a:lnTo>
                    <a:pt x="0" y="1481632"/>
                  </a:lnTo>
                  <a:lnTo>
                    <a:pt x="762" y="1529575"/>
                  </a:lnTo>
                  <a:lnTo>
                    <a:pt x="3035" y="1577149"/>
                  </a:lnTo>
                  <a:lnTo>
                    <a:pt x="6781" y="1624317"/>
                  </a:lnTo>
                  <a:lnTo>
                    <a:pt x="12001" y="1671066"/>
                  </a:lnTo>
                  <a:lnTo>
                    <a:pt x="18656" y="1717357"/>
                  </a:lnTo>
                  <a:lnTo>
                    <a:pt x="26720" y="1763166"/>
                  </a:lnTo>
                  <a:lnTo>
                    <a:pt x="36182" y="1808492"/>
                  </a:lnTo>
                  <a:lnTo>
                    <a:pt x="47015" y="1853298"/>
                  </a:lnTo>
                  <a:lnTo>
                    <a:pt x="59182" y="1897570"/>
                  </a:lnTo>
                  <a:lnTo>
                    <a:pt x="72682" y="1941271"/>
                  </a:lnTo>
                  <a:lnTo>
                    <a:pt x="87477" y="1984375"/>
                  </a:lnTo>
                  <a:lnTo>
                    <a:pt x="103555" y="2026881"/>
                  </a:lnTo>
                  <a:lnTo>
                    <a:pt x="120891" y="2068753"/>
                  </a:lnTo>
                  <a:lnTo>
                    <a:pt x="139446" y="2109965"/>
                  </a:lnTo>
                  <a:lnTo>
                    <a:pt x="159219" y="2150503"/>
                  </a:lnTo>
                  <a:lnTo>
                    <a:pt x="180174" y="2190331"/>
                  </a:lnTo>
                  <a:lnTo>
                    <a:pt x="202285" y="2229434"/>
                  </a:lnTo>
                  <a:lnTo>
                    <a:pt x="225552" y="2267788"/>
                  </a:lnTo>
                  <a:lnTo>
                    <a:pt x="249923" y="2305380"/>
                  </a:lnTo>
                  <a:lnTo>
                    <a:pt x="275386" y="2342172"/>
                  </a:lnTo>
                  <a:lnTo>
                    <a:pt x="301917" y="2378138"/>
                  </a:lnTo>
                  <a:lnTo>
                    <a:pt x="329501" y="2413279"/>
                  </a:lnTo>
                  <a:lnTo>
                    <a:pt x="358114" y="2447544"/>
                  </a:lnTo>
                  <a:lnTo>
                    <a:pt x="387718" y="2480932"/>
                  </a:lnTo>
                  <a:lnTo>
                    <a:pt x="418312" y="2513406"/>
                  </a:lnTo>
                  <a:lnTo>
                    <a:pt x="449859" y="2544953"/>
                  </a:lnTo>
                  <a:lnTo>
                    <a:pt x="482333" y="2575534"/>
                  </a:lnTo>
                  <a:lnTo>
                    <a:pt x="515708" y="2605151"/>
                  </a:lnTo>
                  <a:lnTo>
                    <a:pt x="549986" y="2633751"/>
                  </a:lnTo>
                  <a:lnTo>
                    <a:pt x="585114" y="2661335"/>
                  </a:lnTo>
                  <a:lnTo>
                    <a:pt x="621093" y="2687878"/>
                  </a:lnTo>
                  <a:lnTo>
                    <a:pt x="657885" y="2713342"/>
                  </a:lnTo>
                  <a:lnTo>
                    <a:pt x="695477" y="2737713"/>
                  </a:lnTo>
                  <a:lnTo>
                    <a:pt x="733831" y="2760967"/>
                  </a:lnTo>
                  <a:lnTo>
                    <a:pt x="772934" y="2783090"/>
                  </a:lnTo>
                  <a:lnTo>
                    <a:pt x="812761" y="2804045"/>
                  </a:lnTo>
                  <a:lnTo>
                    <a:pt x="853300" y="2823819"/>
                  </a:lnTo>
                  <a:lnTo>
                    <a:pt x="894511" y="2842374"/>
                  </a:lnTo>
                  <a:lnTo>
                    <a:pt x="936383" y="2859709"/>
                  </a:lnTo>
                  <a:lnTo>
                    <a:pt x="978877" y="2875788"/>
                  </a:lnTo>
                  <a:lnTo>
                    <a:pt x="1021994" y="2890583"/>
                  </a:lnTo>
                  <a:lnTo>
                    <a:pt x="1065695" y="2904083"/>
                  </a:lnTo>
                  <a:lnTo>
                    <a:pt x="1109967" y="2916250"/>
                  </a:lnTo>
                  <a:lnTo>
                    <a:pt x="1154772" y="2927083"/>
                  </a:lnTo>
                  <a:lnTo>
                    <a:pt x="1200086" y="2936544"/>
                  </a:lnTo>
                  <a:lnTo>
                    <a:pt x="1245908" y="2944609"/>
                  </a:lnTo>
                  <a:lnTo>
                    <a:pt x="1292199" y="2951264"/>
                  </a:lnTo>
                  <a:lnTo>
                    <a:pt x="1338948" y="2956471"/>
                  </a:lnTo>
                  <a:lnTo>
                    <a:pt x="1386116" y="2960230"/>
                  </a:lnTo>
                  <a:lnTo>
                    <a:pt x="1433677" y="2962503"/>
                  </a:lnTo>
                  <a:lnTo>
                    <a:pt x="1481632" y="2963265"/>
                  </a:lnTo>
                  <a:lnTo>
                    <a:pt x="1529588" y="2962503"/>
                  </a:lnTo>
                  <a:lnTo>
                    <a:pt x="1577162" y="2960230"/>
                  </a:lnTo>
                  <a:lnTo>
                    <a:pt x="1624330" y="2956471"/>
                  </a:lnTo>
                  <a:lnTo>
                    <a:pt x="1671066" y="2951264"/>
                  </a:lnTo>
                  <a:lnTo>
                    <a:pt x="1717357" y="2944609"/>
                  </a:lnTo>
                  <a:lnTo>
                    <a:pt x="1763179" y="2936544"/>
                  </a:lnTo>
                  <a:lnTo>
                    <a:pt x="1808505" y="2927083"/>
                  </a:lnTo>
                  <a:lnTo>
                    <a:pt x="1853311" y="2916250"/>
                  </a:lnTo>
                  <a:lnTo>
                    <a:pt x="1897570" y="2904083"/>
                  </a:lnTo>
                  <a:lnTo>
                    <a:pt x="1941271" y="2890583"/>
                  </a:lnTo>
                  <a:lnTo>
                    <a:pt x="1984387" y="2875788"/>
                  </a:lnTo>
                  <a:lnTo>
                    <a:pt x="2026894" y="2859709"/>
                  </a:lnTo>
                  <a:lnTo>
                    <a:pt x="2068753" y="2842374"/>
                  </a:lnTo>
                  <a:lnTo>
                    <a:pt x="2109965" y="2823819"/>
                  </a:lnTo>
                  <a:lnTo>
                    <a:pt x="2150503" y="2804045"/>
                  </a:lnTo>
                  <a:lnTo>
                    <a:pt x="2190331" y="2783090"/>
                  </a:lnTo>
                  <a:lnTo>
                    <a:pt x="2229447" y="2760967"/>
                  </a:lnTo>
                  <a:lnTo>
                    <a:pt x="2267801" y="2737713"/>
                  </a:lnTo>
                  <a:lnTo>
                    <a:pt x="2305380" y="2713342"/>
                  </a:lnTo>
                  <a:lnTo>
                    <a:pt x="2342172" y="2687878"/>
                  </a:lnTo>
                  <a:lnTo>
                    <a:pt x="2378151" y="2661335"/>
                  </a:lnTo>
                  <a:lnTo>
                    <a:pt x="2413279" y="2633751"/>
                  </a:lnTo>
                  <a:lnTo>
                    <a:pt x="2447556" y="2605151"/>
                  </a:lnTo>
                  <a:lnTo>
                    <a:pt x="2480945" y="2575534"/>
                  </a:lnTo>
                  <a:lnTo>
                    <a:pt x="2513419" y="2544953"/>
                  </a:lnTo>
                  <a:lnTo>
                    <a:pt x="2544953" y="2513406"/>
                  </a:lnTo>
                  <a:lnTo>
                    <a:pt x="2575547" y="2480932"/>
                  </a:lnTo>
                  <a:lnTo>
                    <a:pt x="2605151" y="2447544"/>
                  </a:lnTo>
                  <a:lnTo>
                    <a:pt x="2633764" y="2413279"/>
                  </a:lnTo>
                  <a:lnTo>
                    <a:pt x="2661348" y="2378138"/>
                  </a:lnTo>
                  <a:lnTo>
                    <a:pt x="2687878" y="2342172"/>
                  </a:lnTo>
                  <a:lnTo>
                    <a:pt x="2713355" y="2305380"/>
                  </a:lnTo>
                  <a:lnTo>
                    <a:pt x="2737726" y="2267788"/>
                  </a:lnTo>
                  <a:lnTo>
                    <a:pt x="2760980" y="2229434"/>
                  </a:lnTo>
                  <a:lnTo>
                    <a:pt x="2783090" y="2190331"/>
                  </a:lnTo>
                  <a:lnTo>
                    <a:pt x="2804045" y="2150503"/>
                  </a:lnTo>
                  <a:lnTo>
                    <a:pt x="2823819" y="2109965"/>
                  </a:lnTo>
                  <a:lnTo>
                    <a:pt x="2842387" y="2068753"/>
                  </a:lnTo>
                  <a:lnTo>
                    <a:pt x="2859709" y="2026881"/>
                  </a:lnTo>
                  <a:lnTo>
                    <a:pt x="2875788" y="1984375"/>
                  </a:lnTo>
                  <a:lnTo>
                    <a:pt x="2890583" y="1941271"/>
                  </a:lnTo>
                  <a:lnTo>
                    <a:pt x="2904083" y="1897570"/>
                  </a:lnTo>
                  <a:lnTo>
                    <a:pt x="2916263" y="1853298"/>
                  </a:lnTo>
                  <a:lnTo>
                    <a:pt x="2927083" y="1808492"/>
                  </a:lnTo>
                  <a:lnTo>
                    <a:pt x="2936544" y="1763166"/>
                  </a:lnTo>
                  <a:lnTo>
                    <a:pt x="2944622" y="1717357"/>
                  </a:lnTo>
                  <a:lnTo>
                    <a:pt x="2951264" y="1671066"/>
                  </a:lnTo>
                  <a:lnTo>
                    <a:pt x="2956483" y="1624317"/>
                  </a:lnTo>
                  <a:lnTo>
                    <a:pt x="2960230" y="1577149"/>
                  </a:lnTo>
                  <a:lnTo>
                    <a:pt x="2962503" y="1529575"/>
                  </a:lnTo>
                  <a:lnTo>
                    <a:pt x="2963265" y="1481632"/>
                  </a:lnTo>
                  <a:close/>
                </a:path>
              </a:pathLst>
            </a:custGeom>
            <a:solidFill>
              <a:srgbClr val="111B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346213" y="4545042"/>
            <a:ext cx="1343660" cy="905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750" b="1" spc="-815" dirty="0">
                <a:solidFill>
                  <a:srgbClr val="FFFFFF"/>
                </a:solidFill>
                <a:latin typeface="Trebuchet MS"/>
                <a:cs typeface="Trebuchet MS"/>
              </a:rPr>
              <a:t>19</a:t>
            </a:r>
            <a:r>
              <a:rPr sz="5750" b="1" spc="-880" dirty="0">
                <a:solidFill>
                  <a:srgbClr val="FFFFFF"/>
                </a:solidFill>
                <a:latin typeface="Trebuchet MS"/>
                <a:cs typeface="Trebuchet MS"/>
              </a:rPr>
              <a:t>5</a:t>
            </a:r>
            <a:r>
              <a:rPr sz="5750" b="1" spc="-605" dirty="0">
                <a:solidFill>
                  <a:srgbClr val="FFFFFF"/>
                </a:solidFill>
                <a:latin typeface="Trebuchet MS"/>
                <a:cs typeface="Trebuchet MS"/>
              </a:rPr>
              <a:t>7</a:t>
            </a:r>
            <a:endParaRPr sz="575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320559" y="8335188"/>
            <a:ext cx="1370965" cy="905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750" b="1" spc="-815" dirty="0">
                <a:solidFill>
                  <a:srgbClr val="FFFFFF"/>
                </a:solidFill>
                <a:latin typeface="Trebuchet MS"/>
                <a:cs typeface="Trebuchet MS"/>
              </a:rPr>
              <a:t>19</a:t>
            </a:r>
            <a:r>
              <a:rPr sz="5750" b="1" spc="-880" dirty="0">
                <a:solidFill>
                  <a:srgbClr val="FFFFFF"/>
                </a:solidFill>
                <a:latin typeface="Trebuchet MS"/>
                <a:cs typeface="Trebuchet MS"/>
              </a:rPr>
              <a:t>5</a:t>
            </a:r>
            <a:r>
              <a:rPr sz="5750" b="1" spc="-395" dirty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endParaRPr sz="5750">
              <a:latin typeface="Trebuchet MS"/>
              <a:cs typeface="Trebuchet MS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2026342" y="2375738"/>
            <a:ext cx="7928892" cy="8933612"/>
            <a:chOff x="0" y="1858089"/>
            <a:chExt cx="8471535" cy="9450705"/>
          </a:xfrm>
        </p:grpSpPr>
        <p:sp>
          <p:nvSpPr>
            <p:cNvPr id="13" name="object 13"/>
            <p:cNvSpPr/>
            <p:nvPr/>
          </p:nvSpPr>
          <p:spPr>
            <a:xfrm>
              <a:off x="0" y="1858092"/>
              <a:ext cx="8471535" cy="9450705"/>
            </a:xfrm>
            <a:custGeom>
              <a:avLst/>
              <a:gdLst/>
              <a:ahLst/>
              <a:cxnLst/>
              <a:rect l="l" t="t" r="r" b="b"/>
              <a:pathLst>
                <a:path w="8471535" h="9450705">
                  <a:moveTo>
                    <a:pt x="8470938" y="6592976"/>
                  </a:moveTo>
                  <a:lnTo>
                    <a:pt x="8470570" y="6542176"/>
                  </a:lnTo>
                  <a:lnTo>
                    <a:pt x="8469439" y="6491376"/>
                  </a:lnTo>
                  <a:lnTo>
                    <a:pt x="8467573" y="6453276"/>
                  </a:lnTo>
                  <a:lnTo>
                    <a:pt x="8464982" y="6402476"/>
                  </a:lnTo>
                  <a:lnTo>
                    <a:pt x="8461642" y="6351676"/>
                  </a:lnTo>
                  <a:lnTo>
                    <a:pt x="8457590" y="6300876"/>
                  </a:lnTo>
                  <a:lnTo>
                    <a:pt x="8452815" y="6262776"/>
                  </a:lnTo>
                  <a:lnTo>
                    <a:pt x="8447316" y="6211976"/>
                  </a:lnTo>
                  <a:lnTo>
                    <a:pt x="8441118" y="6161163"/>
                  </a:lnTo>
                  <a:lnTo>
                    <a:pt x="8434222" y="6123063"/>
                  </a:lnTo>
                  <a:lnTo>
                    <a:pt x="8426628" y="6072263"/>
                  </a:lnTo>
                  <a:lnTo>
                    <a:pt x="8418335" y="6021463"/>
                  </a:lnTo>
                  <a:lnTo>
                    <a:pt x="8409356" y="5983363"/>
                  </a:lnTo>
                  <a:lnTo>
                    <a:pt x="8399691" y="5932563"/>
                  </a:lnTo>
                  <a:lnTo>
                    <a:pt x="8389366" y="5894463"/>
                  </a:lnTo>
                  <a:lnTo>
                    <a:pt x="8378355" y="5843663"/>
                  </a:lnTo>
                  <a:lnTo>
                    <a:pt x="8366696" y="5805563"/>
                  </a:lnTo>
                  <a:lnTo>
                    <a:pt x="8354365" y="5754763"/>
                  </a:lnTo>
                  <a:lnTo>
                    <a:pt x="8341385" y="5716663"/>
                  </a:lnTo>
                  <a:lnTo>
                    <a:pt x="8327758" y="5665863"/>
                  </a:lnTo>
                  <a:lnTo>
                    <a:pt x="8313496" y="5627763"/>
                  </a:lnTo>
                  <a:lnTo>
                    <a:pt x="8298586" y="5576963"/>
                  </a:lnTo>
                  <a:lnTo>
                    <a:pt x="8283054" y="5538863"/>
                  </a:lnTo>
                  <a:lnTo>
                    <a:pt x="8266900" y="5500763"/>
                  </a:lnTo>
                  <a:lnTo>
                    <a:pt x="8250123" y="5449963"/>
                  </a:lnTo>
                  <a:lnTo>
                    <a:pt x="8232724" y="5411863"/>
                  </a:lnTo>
                  <a:lnTo>
                    <a:pt x="8214715" y="5373763"/>
                  </a:lnTo>
                  <a:lnTo>
                    <a:pt x="8196110" y="5335663"/>
                  </a:lnTo>
                  <a:lnTo>
                    <a:pt x="8176908" y="5284863"/>
                  </a:lnTo>
                  <a:lnTo>
                    <a:pt x="8157121" y="5246763"/>
                  </a:lnTo>
                  <a:lnTo>
                    <a:pt x="8136737" y="5208663"/>
                  </a:lnTo>
                  <a:lnTo>
                    <a:pt x="8115770" y="5170563"/>
                  </a:lnTo>
                  <a:lnTo>
                    <a:pt x="8094231" y="5132463"/>
                  </a:lnTo>
                  <a:lnTo>
                    <a:pt x="8072133" y="5094363"/>
                  </a:lnTo>
                  <a:lnTo>
                    <a:pt x="8049450" y="5056263"/>
                  </a:lnTo>
                  <a:lnTo>
                    <a:pt x="8026222" y="5005463"/>
                  </a:lnTo>
                  <a:lnTo>
                    <a:pt x="8002435" y="4967363"/>
                  </a:lnTo>
                  <a:lnTo>
                    <a:pt x="7978114" y="4929263"/>
                  </a:lnTo>
                  <a:lnTo>
                    <a:pt x="7953235" y="4903863"/>
                  </a:lnTo>
                  <a:lnTo>
                    <a:pt x="7927822" y="4865763"/>
                  </a:lnTo>
                  <a:lnTo>
                    <a:pt x="7901889" y="4827663"/>
                  </a:lnTo>
                  <a:lnTo>
                    <a:pt x="7875422" y="4789563"/>
                  </a:lnTo>
                  <a:lnTo>
                    <a:pt x="7848435" y="4751463"/>
                  </a:lnTo>
                  <a:lnTo>
                    <a:pt x="7820939" y="4713363"/>
                  </a:lnTo>
                  <a:lnTo>
                    <a:pt x="7792923" y="4687963"/>
                  </a:lnTo>
                  <a:lnTo>
                    <a:pt x="7764412" y="4649863"/>
                  </a:lnTo>
                  <a:lnTo>
                    <a:pt x="7735405" y="4611763"/>
                  </a:lnTo>
                  <a:lnTo>
                    <a:pt x="7705903" y="4573663"/>
                  </a:lnTo>
                  <a:lnTo>
                    <a:pt x="7675918" y="4548263"/>
                  </a:lnTo>
                  <a:lnTo>
                    <a:pt x="7645438" y="4510163"/>
                  </a:lnTo>
                  <a:lnTo>
                    <a:pt x="7614501" y="4484763"/>
                  </a:lnTo>
                  <a:lnTo>
                    <a:pt x="7583081" y="4446663"/>
                  </a:lnTo>
                  <a:lnTo>
                    <a:pt x="7551204" y="4421263"/>
                  </a:lnTo>
                  <a:lnTo>
                    <a:pt x="7518870" y="4383163"/>
                  </a:lnTo>
                  <a:lnTo>
                    <a:pt x="7486078" y="4357763"/>
                  </a:lnTo>
                  <a:lnTo>
                    <a:pt x="7452842" y="4332363"/>
                  </a:lnTo>
                  <a:lnTo>
                    <a:pt x="7419162" y="4294263"/>
                  </a:lnTo>
                  <a:lnTo>
                    <a:pt x="7350493" y="4243463"/>
                  </a:lnTo>
                  <a:lnTo>
                    <a:pt x="7315517" y="4205363"/>
                  </a:lnTo>
                  <a:lnTo>
                    <a:pt x="7244308" y="4154563"/>
                  </a:lnTo>
                  <a:lnTo>
                    <a:pt x="7171474" y="4103763"/>
                  </a:lnTo>
                  <a:lnTo>
                    <a:pt x="7097052" y="4052963"/>
                  </a:lnTo>
                  <a:lnTo>
                    <a:pt x="7021068" y="4002163"/>
                  </a:lnTo>
                  <a:lnTo>
                    <a:pt x="6982511" y="3989463"/>
                  </a:lnTo>
                  <a:lnTo>
                    <a:pt x="6864655" y="3913263"/>
                  </a:lnTo>
                  <a:lnTo>
                    <a:pt x="6824650" y="3900563"/>
                  </a:lnTo>
                  <a:lnTo>
                    <a:pt x="6743611" y="3849763"/>
                  </a:lnTo>
                  <a:lnTo>
                    <a:pt x="6702590" y="3837063"/>
                  </a:lnTo>
                  <a:lnTo>
                    <a:pt x="6661226" y="3811663"/>
                  </a:lnTo>
                  <a:lnTo>
                    <a:pt x="6577533" y="3786263"/>
                  </a:lnTo>
                  <a:lnTo>
                    <a:pt x="6535217" y="3760863"/>
                  </a:lnTo>
                  <a:lnTo>
                    <a:pt x="6319101" y="3697363"/>
                  </a:lnTo>
                  <a:lnTo>
                    <a:pt x="6275006" y="3671963"/>
                  </a:lnTo>
                  <a:lnTo>
                    <a:pt x="6230645" y="3671963"/>
                  </a:lnTo>
                  <a:lnTo>
                    <a:pt x="6004877" y="3608463"/>
                  </a:lnTo>
                  <a:lnTo>
                    <a:pt x="5958967" y="3608463"/>
                  </a:lnTo>
                  <a:lnTo>
                    <a:pt x="5935332" y="3601961"/>
                  </a:lnTo>
                  <a:lnTo>
                    <a:pt x="5936729" y="3594100"/>
                  </a:lnTo>
                  <a:lnTo>
                    <a:pt x="5945022" y="3556000"/>
                  </a:lnTo>
                  <a:lnTo>
                    <a:pt x="5952617" y="3505200"/>
                  </a:lnTo>
                  <a:lnTo>
                    <a:pt x="5959526" y="3454400"/>
                  </a:lnTo>
                  <a:lnTo>
                    <a:pt x="5965723" y="3416300"/>
                  </a:lnTo>
                  <a:lnTo>
                    <a:pt x="5971210" y="3365500"/>
                  </a:lnTo>
                  <a:lnTo>
                    <a:pt x="5975985" y="3314700"/>
                  </a:lnTo>
                  <a:lnTo>
                    <a:pt x="5980049" y="3276600"/>
                  </a:lnTo>
                  <a:lnTo>
                    <a:pt x="5983376" y="3225800"/>
                  </a:lnTo>
                  <a:lnTo>
                    <a:pt x="5985980" y="3175000"/>
                  </a:lnTo>
                  <a:lnTo>
                    <a:pt x="5987847" y="3124200"/>
                  </a:lnTo>
                  <a:lnTo>
                    <a:pt x="5988964" y="3086100"/>
                  </a:lnTo>
                  <a:lnTo>
                    <a:pt x="5989345" y="3035300"/>
                  </a:lnTo>
                  <a:lnTo>
                    <a:pt x="5988964" y="2984500"/>
                  </a:lnTo>
                  <a:lnTo>
                    <a:pt x="5987847" y="2933700"/>
                  </a:lnTo>
                  <a:lnTo>
                    <a:pt x="5985980" y="2882900"/>
                  </a:lnTo>
                  <a:lnTo>
                    <a:pt x="5983376" y="2844800"/>
                  </a:lnTo>
                  <a:lnTo>
                    <a:pt x="5980049" y="2794000"/>
                  </a:lnTo>
                  <a:lnTo>
                    <a:pt x="5975985" y="2743200"/>
                  </a:lnTo>
                  <a:lnTo>
                    <a:pt x="5971210" y="2705100"/>
                  </a:lnTo>
                  <a:lnTo>
                    <a:pt x="5965723" y="2654300"/>
                  </a:lnTo>
                  <a:lnTo>
                    <a:pt x="5959526" y="2603500"/>
                  </a:lnTo>
                  <a:lnTo>
                    <a:pt x="5952617" y="2565400"/>
                  </a:lnTo>
                  <a:lnTo>
                    <a:pt x="5945022" y="2514600"/>
                  </a:lnTo>
                  <a:lnTo>
                    <a:pt x="5936729" y="2463800"/>
                  </a:lnTo>
                  <a:lnTo>
                    <a:pt x="5927750" y="2425700"/>
                  </a:lnTo>
                  <a:lnTo>
                    <a:pt x="5918098" y="2374900"/>
                  </a:lnTo>
                  <a:lnTo>
                    <a:pt x="5907760" y="2336800"/>
                  </a:lnTo>
                  <a:lnTo>
                    <a:pt x="5896762" y="2286000"/>
                  </a:lnTo>
                  <a:lnTo>
                    <a:pt x="5885091" y="2247900"/>
                  </a:lnTo>
                  <a:lnTo>
                    <a:pt x="5872772" y="2197100"/>
                  </a:lnTo>
                  <a:lnTo>
                    <a:pt x="5859792" y="2159000"/>
                  </a:lnTo>
                  <a:lnTo>
                    <a:pt x="5846165" y="2108200"/>
                  </a:lnTo>
                  <a:lnTo>
                    <a:pt x="5831891" y="2070100"/>
                  </a:lnTo>
                  <a:lnTo>
                    <a:pt x="5816993" y="2019300"/>
                  </a:lnTo>
                  <a:lnTo>
                    <a:pt x="5801461" y="1981200"/>
                  </a:lnTo>
                  <a:lnTo>
                    <a:pt x="5785294" y="1943100"/>
                  </a:lnTo>
                  <a:lnTo>
                    <a:pt x="5768518" y="1892300"/>
                  </a:lnTo>
                  <a:lnTo>
                    <a:pt x="5751119" y="1854200"/>
                  </a:lnTo>
                  <a:lnTo>
                    <a:pt x="5733123" y="1816100"/>
                  </a:lnTo>
                  <a:lnTo>
                    <a:pt x="5714517" y="1765300"/>
                  </a:lnTo>
                  <a:lnTo>
                    <a:pt x="5695315" y="1727200"/>
                  </a:lnTo>
                  <a:lnTo>
                    <a:pt x="5675515" y="1689100"/>
                  </a:lnTo>
                  <a:lnTo>
                    <a:pt x="5655132" y="1651000"/>
                  </a:lnTo>
                  <a:lnTo>
                    <a:pt x="5634177" y="1612900"/>
                  </a:lnTo>
                  <a:lnTo>
                    <a:pt x="5612638" y="1562100"/>
                  </a:lnTo>
                  <a:lnTo>
                    <a:pt x="5590527" y="1524000"/>
                  </a:lnTo>
                  <a:lnTo>
                    <a:pt x="5567858" y="1485900"/>
                  </a:lnTo>
                  <a:lnTo>
                    <a:pt x="5544629" y="1447800"/>
                  </a:lnTo>
                  <a:lnTo>
                    <a:pt x="5520842" y="1409700"/>
                  </a:lnTo>
                  <a:lnTo>
                    <a:pt x="5496509" y="1371600"/>
                  </a:lnTo>
                  <a:lnTo>
                    <a:pt x="5471642" y="1333500"/>
                  </a:lnTo>
                  <a:lnTo>
                    <a:pt x="5446230" y="1295400"/>
                  </a:lnTo>
                  <a:lnTo>
                    <a:pt x="5420284" y="1270000"/>
                  </a:lnTo>
                  <a:lnTo>
                    <a:pt x="5393817" y="1231900"/>
                  </a:lnTo>
                  <a:lnTo>
                    <a:pt x="5366829" y="1193800"/>
                  </a:lnTo>
                  <a:lnTo>
                    <a:pt x="5339334" y="1155700"/>
                  </a:lnTo>
                  <a:lnTo>
                    <a:pt x="5311330" y="1117600"/>
                  </a:lnTo>
                  <a:lnTo>
                    <a:pt x="5282819" y="1092200"/>
                  </a:lnTo>
                  <a:lnTo>
                    <a:pt x="5253799" y="1054100"/>
                  </a:lnTo>
                  <a:lnTo>
                    <a:pt x="5224297" y="1016000"/>
                  </a:lnTo>
                  <a:lnTo>
                    <a:pt x="5194312" y="990600"/>
                  </a:lnTo>
                  <a:lnTo>
                    <a:pt x="5163845" y="952500"/>
                  </a:lnTo>
                  <a:lnTo>
                    <a:pt x="5132895" y="927100"/>
                  </a:lnTo>
                  <a:lnTo>
                    <a:pt x="5101488" y="889000"/>
                  </a:lnTo>
                  <a:lnTo>
                    <a:pt x="5069611" y="863600"/>
                  </a:lnTo>
                  <a:lnTo>
                    <a:pt x="5037264" y="825500"/>
                  </a:lnTo>
                  <a:lnTo>
                    <a:pt x="5004473" y="800100"/>
                  </a:lnTo>
                  <a:lnTo>
                    <a:pt x="4971237" y="762000"/>
                  </a:lnTo>
                  <a:lnTo>
                    <a:pt x="4903444" y="711200"/>
                  </a:lnTo>
                  <a:lnTo>
                    <a:pt x="4868888" y="685800"/>
                  </a:lnTo>
                  <a:lnTo>
                    <a:pt x="4833912" y="647700"/>
                  </a:lnTo>
                  <a:lnTo>
                    <a:pt x="4762716" y="596900"/>
                  </a:lnTo>
                  <a:lnTo>
                    <a:pt x="4689881" y="546100"/>
                  </a:lnTo>
                  <a:lnTo>
                    <a:pt x="4615446" y="495300"/>
                  </a:lnTo>
                  <a:lnTo>
                    <a:pt x="4500918" y="419100"/>
                  </a:lnTo>
                  <a:lnTo>
                    <a:pt x="4461992" y="406400"/>
                  </a:lnTo>
                  <a:lnTo>
                    <a:pt x="4343057" y="330200"/>
                  </a:lnTo>
                  <a:lnTo>
                    <a:pt x="4302709" y="317500"/>
                  </a:lnTo>
                  <a:lnTo>
                    <a:pt x="4262018" y="292100"/>
                  </a:lnTo>
                  <a:lnTo>
                    <a:pt x="4220984" y="279400"/>
                  </a:lnTo>
                  <a:lnTo>
                    <a:pt x="4179633" y="254000"/>
                  </a:lnTo>
                  <a:lnTo>
                    <a:pt x="4095940" y="228600"/>
                  </a:lnTo>
                  <a:lnTo>
                    <a:pt x="4053624" y="203200"/>
                  </a:lnTo>
                  <a:lnTo>
                    <a:pt x="3924833" y="165100"/>
                  </a:lnTo>
                  <a:lnTo>
                    <a:pt x="3881310" y="139700"/>
                  </a:lnTo>
                  <a:lnTo>
                    <a:pt x="3704412" y="88900"/>
                  </a:lnTo>
                  <a:lnTo>
                    <a:pt x="3659505" y="88900"/>
                  </a:lnTo>
                  <a:lnTo>
                    <a:pt x="3523272" y="50800"/>
                  </a:lnTo>
                  <a:lnTo>
                    <a:pt x="3477374" y="50800"/>
                  </a:lnTo>
                  <a:lnTo>
                    <a:pt x="3384854" y="25400"/>
                  </a:lnTo>
                  <a:lnTo>
                    <a:pt x="3291446" y="25400"/>
                  </a:lnTo>
                  <a:lnTo>
                    <a:pt x="3244405" y="12700"/>
                  </a:lnTo>
                  <a:lnTo>
                    <a:pt x="3149727" y="12700"/>
                  </a:lnTo>
                  <a:lnTo>
                    <a:pt x="3102076" y="0"/>
                  </a:lnTo>
                  <a:lnTo>
                    <a:pt x="2813951" y="0"/>
                  </a:lnTo>
                  <a:lnTo>
                    <a:pt x="2766314" y="12700"/>
                  </a:lnTo>
                  <a:lnTo>
                    <a:pt x="2671622" y="12700"/>
                  </a:lnTo>
                  <a:lnTo>
                    <a:pt x="2624594" y="25400"/>
                  </a:lnTo>
                  <a:lnTo>
                    <a:pt x="2531173" y="25400"/>
                  </a:lnTo>
                  <a:lnTo>
                    <a:pt x="2438666" y="50800"/>
                  </a:lnTo>
                  <a:lnTo>
                    <a:pt x="2392769" y="50800"/>
                  </a:lnTo>
                  <a:lnTo>
                    <a:pt x="2256536" y="88900"/>
                  </a:lnTo>
                  <a:lnTo>
                    <a:pt x="2211628" y="88900"/>
                  </a:lnTo>
                  <a:lnTo>
                    <a:pt x="2034730" y="139700"/>
                  </a:lnTo>
                  <a:lnTo>
                    <a:pt x="1991207" y="165100"/>
                  </a:lnTo>
                  <a:lnTo>
                    <a:pt x="1862416" y="203200"/>
                  </a:lnTo>
                  <a:lnTo>
                    <a:pt x="1820100" y="228600"/>
                  </a:lnTo>
                  <a:lnTo>
                    <a:pt x="1736407" y="254000"/>
                  </a:lnTo>
                  <a:lnTo>
                    <a:pt x="1695043" y="279400"/>
                  </a:lnTo>
                  <a:lnTo>
                    <a:pt x="1654022" y="292100"/>
                  </a:lnTo>
                  <a:lnTo>
                    <a:pt x="1613331" y="317500"/>
                  </a:lnTo>
                  <a:lnTo>
                    <a:pt x="1572983" y="330200"/>
                  </a:lnTo>
                  <a:lnTo>
                    <a:pt x="1454048" y="406400"/>
                  </a:lnTo>
                  <a:lnTo>
                    <a:pt x="1415122" y="419100"/>
                  </a:lnTo>
                  <a:lnTo>
                    <a:pt x="1300594" y="495300"/>
                  </a:lnTo>
                  <a:lnTo>
                    <a:pt x="1226159" y="546100"/>
                  </a:lnTo>
                  <a:lnTo>
                    <a:pt x="1153325" y="596900"/>
                  </a:lnTo>
                  <a:lnTo>
                    <a:pt x="1082116" y="647700"/>
                  </a:lnTo>
                  <a:lnTo>
                    <a:pt x="1047140" y="685800"/>
                  </a:lnTo>
                  <a:lnTo>
                    <a:pt x="1012596" y="711200"/>
                  </a:lnTo>
                  <a:lnTo>
                    <a:pt x="944803" y="762000"/>
                  </a:lnTo>
                  <a:lnTo>
                    <a:pt x="911555" y="800100"/>
                  </a:lnTo>
                  <a:lnTo>
                    <a:pt x="878763" y="825500"/>
                  </a:lnTo>
                  <a:lnTo>
                    <a:pt x="846429" y="863600"/>
                  </a:lnTo>
                  <a:lnTo>
                    <a:pt x="814552" y="889000"/>
                  </a:lnTo>
                  <a:lnTo>
                    <a:pt x="783132" y="927100"/>
                  </a:lnTo>
                  <a:lnTo>
                    <a:pt x="752195" y="952500"/>
                  </a:lnTo>
                  <a:lnTo>
                    <a:pt x="721728" y="990600"/>
                  </a:lnTo>
                  <a:lnTo>
                    <a:pt x="691730" y="1016000"/>
                  </a:lnTo>
                  <a:lnTo>
                    <a:pt x="662228" y="1054100"/>
                  </a:lnTo>
                  <a:lnTo>
                    <a:pt x="633222" y="1092200"/>
                  </a:lnTo>
                  <a:lnTo>
                    <a:pt x="604710" y="1117600"/>
                  </a:lnTo>
                  <a:lnTo>
                    <a:pt x="576707" y="1155700"/>
                  </a:lnTo>
                  <a:lnTo>
                    <a:pt x="549198" y="1193800"/>
                  </a:lnTo>
                  <a:lnTo>
                    <a:pt x="522211" y="1231900"/>
                  </a:lnTo>
                  <a:lnTo>
                    <a:pt x="495757" y="1270000"/>
                  </a:lnTo>
                  <a:lnTo>
                    <a:pt x="469811" y="1295400"/>
                  </a:lnTo>
                  <a:lnTo>
                    <a:pt x="444398" y="1333500"/>
                  </a:lnTo>
                  <a:lnTo>
                    <a:pt x="419531" y="1371600"/>
                  </a:lnTo>
                  <a:lnTo>
                    <a:pt x="395198" y="1409700"/>
                  </a:lnTo>
                  <a:lnTo>
                    <a:pt x="371411" y="1447800"/>
                  </a:lnTo>
                  <a:lnTo>
                    <a:pt x="348183" y="1485900"/>
                  </a:lnTo>
                  <a:lnTo>
                    <a:pt x="325513" y="1524000"/>
                  </a:lnTo>
                  <a:lnTo>
                    <a:pt x="303403" y="1562100"/>
                  </a:lnTo>
                  <a:lnTo>
                    <a:pt x="281863" y="1612900"/>
                  </a:lnTo>
                  <a:lnTo>
                    <a:pt x="260908" y="1651000"/>
                  </a:lnTo>
                  <a:lnTo>
                    <a:pt x="240525" y="1689100"/>
                  </a:lnTo>
                  <a:lnTo>
                    <a:pt x="220726" y="1727200"/>
                  </a:lnTo>
                  <a:lnTo>
                    <a:pt x="201523" y="1765300"/>
                  </a:lnTo>
                  <a:lnTo>
                    <a:pt x="182918" y="1816100"/>
                  </a:lnTo>
                  <a:lnTo>
                    <a:pt x="164909" y="1854200"/>
                  </a:lnTo>
                  <a:lnTo>
                    <a:pt x="147523" y="1892300"/>
                  </a:lnTo>
                  <a:lnTo>
                    <a:pt x="130746" y="1943100"/>
                  </a:lnTo>
                  <a:lnTo>
                    <a:pt x="114579" y="1981200"/>
                  </a:lnTo>
                  <a:lnTo>
                    <a:pt x="99047" y="2019300"/>
                  </a:lnTo>
                  <a:lnTo>
                    <a:pt x="84137" y="2070100"/>
                  </a:lnTo>
                  <a:lnTo>
                    <a:pt x="69875" y="2108200"/>
                  </a:lnTo>
                  <a:lnTo>
                    <a:pt x="56248" y="2159000"/>
                  </a:lnTo>
                  <a:lnTo>
                    <a:pt x="43268" y="2197100"/>
                  </a:lnTo>
                  <a:lnTo>
                    <a:pt x="30949" y="2247900"/>
                  </a:lnTo>
                  <a:lnTo>
                    <a:pt x="19278" y="2286000"/>
                  </a:lnTo>
                  <a:lnTo>
                    <a:pt x="8280" y="2336800"/>
                  </a:lnTo>
                  <a:lnTo>
                    <a:pt x="0" y="2362200"/>
                  </a:lnTo>
                  <a:lnTo>
                    <a:pt x="0" y="3695700"/>
                  </a:lnTo>
                  <a:lnTo>
                    <a:pt x="8280" y="3733800"/>
                  </a:lnTo>
                  <a:lnTo>
                    <a:pt x="19278" y="3784600"/>
                  </a:lnTo>
                  <a:lnTo>
                    <a:pt x="30949" y="3822700"/>
                  </a:lnTo>
                  <a:lnTo>
                    <a:pt x="43268" y="3873500"/>
                  </a:lnTo>
                  <a:lnTo>
                    <a:pt x="56248" y="3911600"/>
                  </a:lnTo>
                  <a:lnTo>
                    <a:pt x="69875" y="3962400"/>
                  </a:lnTo>
                  <a:lnTo>
                    <a:pt x="84137" y="4000500"/>
                  </a:lnTo>
                  <a:lnTo>
                    <a:pt x="99047" y="4038600"/>
                  </a:lnTo>
                  <a:lnTo>
                    <a:pt x="114579" y="4089400"/>
                  </a:lnTo>
                  <a:lnTo>
                    <a:pt x="130746" y="4127500"/>
                  </a:lnTo>
                  <a:lnTo>
                    <a:pt x="147523" y="4165600"/>
                  </a:lnTo>
                  <a:lnTo>
                    <a:pt x="164909" y="4216400"/>
                  </a:lnTo>
                  <a:lnTo>
                    <a:pt x="182918" y="4254500"/>
                  </a:lnTo>
                  <a:lnTo>
                    <a:pt x="201523" y="4292600"/>
                  </a:lnTo>
                  <a:lnTo>
                    <a:pt x="220726" y="4330700"/>
                  </a:lnTo>
                  <a:lnTo>
                    <a:pt x="240525" y="4381500"/>
                  </a:lnTo>
                  <a:lnTo>
                    <a:pt x="260908" y="4419600"/>
                  </a:lnTo>
                  <a:lnTo>
                    <a:pt x="281863" y="4457700"/>
                  </a:lnTo>
                  <a:lnTo>
                    <a:pt x="303403" y="4495800"/>
                  </a:lnTo>
                  <a:lnTo>
                    <a:pt x="325513" y="4533900"/>
                  </a:lnTo>
                  <a:lnTo>
                    <a:pt x="348183" y="4572000"/>
                  </a:lnTo>
                  <a:lnTo>
                    <a:pt x="371411" y="4610100"/>
                  </a:lnTo>
                  <a:lnTo>
                    <a:pt x="395198" y="4648200"/>
                  </a:lnTo>
                  <a:lnTo>
                    <a:pt x="419531" y="4686300"/>
                  </a:lnTo>
                  <a:lnTo>
                    <a:pt x="444398" y="4724400"/>
                  </a:lnTo>
                  <a:lnTo>
                    <a:pt x="469811" y="4762500"/>
                  </a:lnTo>
                  <a:lnTo>
                    <a:pt x="495757" y="4800600"/>
                  </a:lnTo>
                  <a:lnTo>
                    <a:pt x="522211" y="4838700"/>
                  </a:lnTo>
                  <a:lnTo>
                    <a:pt x="549198" y="4876800"/>
                  </a:lnTo>
                  <a:lnTo>
                    <a:pt x="576707" y="4914900"/>
                  </a:lnTo>
                  <a:lnTo>
                    <a:pt x="604710" y="4940300"/>
                  </a:lnTo>
                  <a:lnTo>
                    <a:pt x="633222" y="4978400"/>
                  </a:lnTo>
                  <a:lnTo>
                    <a:pt x="662228" y="5016500"/>
                  </a:lnTo>
                  <a:lnTo>
                    <a:pt x="691730" y="5041900"/>
                  </a:lnTo>
                  <a:lnTo>
                    <a:pt x="721728" y="5080000"/>
                  </a:lnTo>
                  <a:lnTo>
                    <a:pt x="752195" y="5118100"/>
                  </a:lnTo>
                  <a:lnTo>
                    <a:pt x="783132" y="5143500"/>
                  </a:lnTo>
                  <a:lnTo>
                    <a:pt x="814552" y="5181600"/>
                  </a:lnTo>
                  <a:lnTo>
                    <a:pt x="846429" y="5207000"/>
                  </a:lnTo>
                  <a:lnTo>
                    <a:pt x="878763" y="5245100"/>
                  </a:lnTo>
                  <a:lnTo>
                    <a:pt x="911555" y="5270500"/>
                  </a:lnTo>
                  <a:lnTo>
                    <a:pt x="944803" y="5295900"/>
                  </a:lnTo>
                  <a:lnTo>
                    <a:pt x="978484" y="5334000"/>
                  </a:lnTo>
                  <a:lnTo>
                    <a:pt x="1047140" y="5384800"/>
                  </a:lnTo>
                  <a:lnTo>
                    <a:pt x="1117511" y="5435600"/>
                  </a:lnTo>
                  <a:lnTo>
                    <a:pt x="1153325" y="5473700"/>
                  </a:lnTo>
                  <a:lnTo>
                    <a:pt x="1189545" y="5499100"/>
                  </a:lnTo>
                  <a:lnTo>
                    <a:pt x="1263180" y="5549900"/>
                  </a:lnTo>
                  <a:lnTo>
                    <a:pt x="1338389" y="5600700"/>
                  </a:lnTo>
                  <a:lnTo>
                    <a:pt x="1376565" y="5613400"/>
                  </a:lnTo>
                  <a:lnTo>
                    <a:pt x="1415122" y="5638800"/>
                  </a:lnTo>
                  <a:lnTo>
                    <a:pt x="1532978" y="5715000"/>
                  </a:lnTo>
                  <a:lnTo>
                    <a:pt x="1572983" y="5727700"/>
                  </a:lnTo>
                  <a:lnTo>
                    <a:pt x="1613331" y="5753100"/>
                  </a:lnTo>
                  <a:lnTo>
                    <a:pt x="1654022" y="5765800"/>
                  </a:lnTo>
                  <a:lnTo>
                    <a:pt x="1695043" y="5791200"/>
                  </a:lnTo>
                  <a:lnTo>
                    <a:pt x="1736407" y="5803900"/>
                  </a:lnTo>
                  <a:lnTo>
                    <a:pt x="1778088" y="5829300"/>
                  </a:lnTo>
                  <a:lnTo>
                    <a:pt x="1862416" y="5854700"/>
                  </a:lnTo>
                  <a:lnTo>
                    <a:pt x="1905050" y="5880100"/>
                  </a:lnTo>
                  <a:lnTo>
                    <a:pt x="2347099" y="6007100"/>
                  </a:lnTo>
                  <a:lnTo>
                    <a:pt x="2392769" y="6007100"/>
                  </a:lnTo>
                  <a:lnTo>
                    <a:pt x="2460206" y="6025718"/>
                  </a:lnTo>
                  <a:lnTo>
                    <a:pt x="2452611" y="6072263"/>
                  </a:lnTo>
                  <a:lnTo>
                    <a:pt x="2445016" y="6123063"/>
                  </a:lnTo>
                  <a:lnTo>
                    <a:pt x="2438108" y="6161163"/>
                  </a:lnTo>
                  <a:lnTo>
                    <a:pt x="2431910" y="6211976"/>
                  </a:lnTo>
                  <a:lnTo>
                    <a:pt x="2426424" y="6262776"/>
                  </a:lnTo>
                  <a:lnTo>
                    <a:pt x="2421648" y="6300876"/>
                  </a:lnTo>
                  <a:lnTo>
                    <a:pt x="2417597" y="6351676"/>
                  </a:lnTo>
                  <a:lnTo>
                    <a:pt x="2414257" y="6402476"/>
                  </a:lnTo>
                  <a:lnTo>
                    <a:pt x="2411653" y="6453276"/>
                  </a:lnTo>
                  <a:lnTo>
                    <a:pt x="2409799" y="6491376"/>
                  </a:lnTo>
                  <a:lnTo>
                    <a:pt x="2408669" y="6542176"/>
                  </a:lnTo>
                  <a:lnTo>
                    <a:pt x="2408301" y="6592976"/>
                  </a:lnTo>
                  <a:lnTo>
                    <a:pt x="2408669" y="6643776"/>
                  </a:lnTo>
                  <a:lnTo>
                    <a:pt x="2409799" y="6694576"/>
                  </a:lnTo>
                  <a:lnTo>
                    <a:pt x="2411653" y="6732676"/>
                  </a:lnTo>
                  <a:lnTo>
                    <a:pt x="2414257" y="6783476"/>
                  </a:lnTo>
                  <a:lnTo>
                    <a:pt x="2417597" y="6834276"/>
                  </a:lnTo>
                  <a:lnTo>
                    <a:pt x="2421648" y="6885076"/>
                  </a:lnTo>
                  <a:lnTo>
                    <a:pt x="2426424" y="6923176"/>
                  </a:lnTo>
                  <a:lnTo>
                    <a:pt x="2431910" y="6973976"/>
                  </a:lnTo>
                  <a:lnTo>
                    <a:pt x="2438108" y="7024776"/>
                  </a:lnTo>
                  <a:lnTo>
                    <a:pt x="2445016" y="7062876"/>
                  </a:lnTo>
                  <a:lnTo>
                    <a:pt x="2452611" y="7113676"/>
                  </a:lnTo>
                  <a:lnTo>
                    <a:pt x="2460904" y="7164476"/>
                  </a:lnTo>
                  <a:lnTo>
                    <a:pt x="2469883" y="7202576"/>
                  </a:lnTo>
                  <a:lnTo>
                    <a:pt x="2479535" y="7253376"/>
                  </a:lnTo>
                  <a:lnTo>
                    <a:pt x="2489873" y="7291476"/>
                  </a:lnTo>
                  <a:lnTo>
                    <a:pt x="2500871" y="7342276"/>
                  </a:lnTo>
                  <a:lnTo>
                    <a:pt x="2512542" y="7380376"/>
                  </a:lnTo>
                  <a:lnTo>
                    <a:pt x="2524874" y="7431176"/>
                  </a:lnTo>
                  <a:lnTo>
                    <a:pt x="2537853" y="7469276"/>
                  </a:lnTo>
                  <a:lnTo>
                    <a:pt x="2551468" y="7520076"/>
                  </a:lnTo>
                  <a:lnTo>
                    <a:pt x="2565743" y="7558176"/>
                  </a:lnTo>
                  <a:lnTo>
                    <a:pt x="2580640" y="7608976"/>
                  </a:lnTo>
                  <a:lnTo>
                    <a:pt x="2596184" y="7647076"/>
                  </a:lnTo>
                  <a:lnTo>
                    <a:pt x="2612339" y="7685176"/>
                  </a:lnTo>
                  <a:lnTo>
                    <a:pt x="2629116" y="7735976"/>
                  </a:lnTo>
                  <a:lnTo>
                    <a:pt x="2646515" y="7774076"/>
                  </a:lnTo>
                  <a:lnTo>
                    <a:pt x="2664510" y="7812176"/>
                  </a:lnTo>
                  <a:lnTo>
                    <a:pt x="2683116" y="7850276"/>
                  </a:lnTo>
                  <a:lnTo>
                    <a:pt x="2702331" y="7901076"/>
                  </a:lnTo>
                  <a:lnTo>
                    <a:pt x="2722118" y="7939176"/>
                  </a:lnTo>
                  <a:lnTo>
                    <a:pt x="2742501" y="7977276"/>
                  </a:lnTo>
                  <a:lnTo>
                    <a:pt x="2763469" y="8015376"/>
                  </a:lnTo>
                  <a:lnTo>
                    <a:pt x="2785008" y="8053476"/>
                  </a:lnTo>
                  <a:lnTo>
                    <a:pt x="2807106" y="8091576"/>
                  </a:lnTo>
                  <a:lnTo>
                    <a:pt x="2829776" y="8129676"/>
                  </a:lnTo>
                  <a:lnTo>
                    <a:pt x="2853017" y="8180476"/>
                  </a:lnTo>
                  <a:lnTo>
                    <a:pt x="2876791" y="8218576"/>
                  </a:lnTo>
                  <a:lnTo>
                    <a:pt x="2901124" y="8256676"/>
                  </a:lnTo>
                  <a:lnTo>
                    <a:pt x="2926003" y="8282076"/>
                  </a:lnTo>
                  <a:lnTo>
                    <a:pt x="2951403" y="8320176"/>
                  </a:lnTo>
                  <a:lnTo>
                    <a:pt x="2977350" y="8358276"/>
                  </a:lnTo>
                  <a:lnTo>
                    <a:pt x="3003816" y="8396376"/>
                  </a:lnTo>
                  <a:lnTo>
                    <a:pt x="3030804" y="8434476"/>
                  </a:lnTo>
                  <a:lnTo>
                    <a:pt x="3058299" y="8472576"/>
                  </a:lnTo>
                  <a:lnTo>
                    <a:pt x="3086316" y="8497976"/>
                  </a:lnTo>
                  <a:lnTo>
                    <a:pt x="3114827" y="8536076"/>
                  </a:lnTo>
                  <a:lnTo>
                    <a:pt x="3143834" y="8574176"/>
                  </a:lnTo>
                  <a:lnTo>
                    <a:pt x="3173336" y="8612276"/>
                  </a:lnTo>
                  <a:lnTo>
                    <a:pt x="3203321" y="8637676"/>
                  </a:lnTo>
                  <a:lnTo>
                    <a:pt x="3233788" y="8675776"/>
                  </a:lnTo>
                  <a:lnTo>
                    <a:pt x="3264738" y="8701176"/>
                  </a:lnTo>
                  <a:lnTo>
                    <a:pt x="3296158" y="8739276"/>
                  </a:lnTo>
                  <a:lnTo>
                    <a:pt x="3328035" y="8764676"/>
                  </a:lnTo>
                  <a:lnTo>
                    <a:pt x="3360369" y="8802776"/>
                  </a:lnTo>
                  <a:lnTo>
                    <a:pt x="3393160" y="8828176"/>
                  </a:lnTo>
                  <a:lnTo>
                    <a:pt x="3426396" y="8853576"/>
                  </a:lnTo>
                  <a:lnTo>
                    <a:pt x="3460077" y="8891676"/>
                  </a:lnTo>
                  <a:lnTo>
                    <a:pt x="3528745" y="8942476"/>
                  </a:lnTo>
                  <a:lnTo>
                    <a:pt x="3563721" y="8980576"/>
                  </a:lnTo>
                  <a:lnTo>
                    <a:pt x="3634917" y="9031376"/>
                  </a:lnTo>
                  <a:lnTo>
                    <a:pt x="3707765" y="9082176"/>
                  </a:lnTo>
                  <a:lnTo>
                    <a:pt x="3782187" y="9132976"/>
                  </a:lnTo>
                  <a:lnTo>
                    <a:pt x="3896715" y="9209176"/>
                  </a:lnTo>
                  <a:lnTo>
                    <a:pt x="3935641" y="9221876"/>
                  </a:lnTo>
                  <a:lnTo>
                    <a:pt x="4014584" y="9272676"/>
                  </a:lnTo>
                  <a:lnTo>
                    <a:pt x="4054576" y="9285376"/>
                  </a:lnTo>
                  <a:lnTo>
                    <a:pt x="4135628" y="9336176"/>
                  </a:lnTo>
                  <a:lnTo>
                    <a:pt x="4176649" y="9348876"/>
                  </a:lnTo>
                  <a:lnTo>
                    <a:pt x="4218013" y="9374276"/>
                  </a:lnTo>
                  <a:lnTo>
                    <a:pt x="4301693" y="9399676"/>
                  </a:lnTo>
                  <a:lnTo>
                    <a:pt x="4344022" y="9425076"/>
                  </a:lnTo>
                  <a:lnTo>
                    <a:pt x="4429582" y="9450464"/>
                  </a:lnTo>
                  <a:lnTo>
                    <a:pt x="6449657" y="9450464"/>
                  </a:lnTo>
                  <a:lnTo>
                    <a:pt x="6535217" y="9425076"/>
                  </a:lnTo>
                  <a:lnTo>
                    <a:pt x="6577533" y="9399676"/>
                  </a:lnTo>
                  <a:lnTo>
                    <a:pt x="6661226" y="9374276"/>
                  </a:lnTo>
                  <a:lnTo>
                    <a:pt x="6702590" y="9348876"/>
                  </a:lnTo>
                  <a:lnTo>
                    <a:pt x="6743611" y="9336176"/>
                  </a:lnTo>
                  <a:lnTo>
                    <a:pt x="6824650" y="9285376"/>
                  </a:lnTo>
                  <a:lnTo>
                    <a:pt x="6864655" y="9272676"/>
                  </a:lnTo>
                  <a:lnTo>
                    <a:pt x="6943598" y="9221876"/>
                  </a:lnTo>
                  <a:lnTo>
                    <a:pt x="6982511" y="9209176"/>
                  </a:lnTo>
                  <a:lnTo>
                    <a:pt x="7097052" y="9132976"/>
                  </a:lnTo>
                  <a:lnTo>
                    <a:pt x="7171474" y="9082176"/>
                  </a:lnTo>
                  <a:lnTo>
                    <a:pt x="7244308" y="9031376"/>
                  </a:lnTo>
                  <a:lnTo>
                    <a:pt x="7315517" y="8980576"/>
                  </a:lnTo>
                  <a:lnTo>
                    <a:pt x="7350493" y="8942476"/>
                  </a:lnTo>
                  <a:lnTo>
                    <a:pt x="7419162" y="8891676"/>
                  </a:lnTo>
                  <a:lnTo>
                    <a:pt x="7452842" y="8853576"/>
                  </a:lnTo>
                  <a:lnTo>
                    <a:pt x="7486078" y="8828176"/>
                  </a:lnTo>
                  <a:lnTo>
                    <a:pt x="7518870" y="8802776"/>
                  </a:lnTo>
                  <a:lnTo>
                    <a:pt x="7551204" y="8764676"/>
                  </a:lnTo>
                  <a:lnTo>
                    <a:pt x="7583081" y="8739276"/>
                  </a:lnTo>
                  <a:lnTo>
                    <a:pt x="7614501" y="8701176"/>
                  </a:lnTo>
                  <a:lnTo>
                    <a:pt x="7645438" y="8675776"/>
                  </a:lnTo>
                  <a:lnTo>
                    <a:pt x="7675918" y="8637676"/>
                  </a:lnTo>
                  <a:lnTo>
                    <a:pt x="7705903" y="8612276"/>
                  </a:lnTo>
                  <a:lnTo>
                    <a:pt x="7735405" y="8574176"/>
                  </a:lnTo>
                  <a:lnTo>
                    <a:pt x="7764412" y="8536076"/>
                  </a:lnTo>
                  <a:lnTo>
                    <a:pt x="7792923" y="8497976"/>
                  </a:lnTo>
                  <a:lnTo>
                    <a:pt x="7820939" y="8472576"/>
                  </a:lnTo>
                  <a:lnTo>
                    <a:pt x="7848435" y="8434476"/>
                  </a:lnTo>
                  <a:lnTo>
                    <a:pt x="7875422" y="8396376"/>
                  </a:lnTo>
                  <a:lnTo>
                    <a:pt x="7901889" y="8358276"/>
                  </a:lnTo>
                  <a:lnTo>
                    <a:pt x="7927822" y="8320176"/>
                  </a:lnTo>
                  <a:lnTo>
                    <a:pt x="7953235" y="8282076"/>
                  </a:lnTo>
                  <a:lnTo>
                    <a:pt x="7978114" y="8256676"/>
                  </a:lnTo>
                  <a:lnTo>
                    <a:pt x="8002435" y="8218576"/>
                  </a:lnTo>
                  <a:lnTo>
                    <a:pt x="8026222" y="8180476"/>
                  </a:lnTo>
                  <a:lnTo>
                    <a:pt x="8049450" y="8129676"/>
                  </a:lnTo>
                  <a:lnTo>
                    <a:pt x="8072133" y="8091576"/>
                  </a:lnTo>
                  <a:lnTo>
                    <a:pt x="8094231" y="8053476"/>
                  </a:lnTo>
                  <a:lnTo>
                    <a:pt x="8115770" y="8015376"/>
                  </a:lnTo>
                  <a:lnTo>
                    <a:pt x="8136737" y="7977276"/>
                  </a:lnTo>
                  <a:lnTo>
                    <a:pt x="8157121" y="7939176"/>
                  </a:lnTo>
                  <a:lnTo>
                    <a:pt x="8176908" y="7901076"/>
                  </a:lnTo>
                  <a:lnTo>
                    <a:pt x="8196110" y="7850276"/>
                  </a:lnTo>
                  <a:lnTo>
                    <a:pt x="8214715" y="7812176"/>
                  </a:lnTo>
                  <a:lnTo>
                    <a:pt x="8232724" y="7774076"/>
                  </a:lnTo>
                  <a:lnTo>
                    <a:pt x="8250123" y="7735976"/>
                  </a:lnTo>
                  <a:lnTo>
                    <a:pt x="8266900" y="7685176"/>
                  </a:lnTo>
                  <a:lnTo>
                    <a:pt x="8283054" y="7647076"/>
                  </a:lnTo>
                  <a:lnTo>
                    <a:pt x="8298586" y="7608976"/>
                  </a:lnTo>
                  <a:lnTo>
                    <a:pt x="8313496" y="7558176"/>
                  </a:lnTo>
                  <a:lnTo>
                    <a:pt x="8327758" y="7520076"/>
                  </a:lnTo>
                  <a:lnTo>
                    <a:pt x="8341385" y="7469276"/>
                  </a:lnTo>
                  <a:lnTo>
                    <a:pt x="8354365" y="7431176"/>
                  </a:lnTo>
                  <a:lnTo>
                    <a:pt x="8366696" y="7380376"/>
                  </a:lnTo>
                  <a:lnTo>
                    <a:pt x="8378355" y="7342276"/>
                  </a:lnTo>
                  <a:lnTo>
                    <a:pt x="8389366" y="7291476"/>
                  </a:lnTo>
                  <a:lnTo>
                    <a:pt x="8399691" y="7253376"/>
                  </a:lnTo>
                  <a:lnTo>
                    <a:pt x="8409356" y="7202576"/>
                  </a:lnTo>
                  <a:lnTo>
                    <a:pt x="8418335" y="7164476"/>
                  </a:lnTo>
                  <a:lnTo>
                    <a:pt x="8426628" y="7113676"/>
                  </a:lnTo>
                  <a:lnTo>
                    <a:pt x="8434222" y="7062876"/>
                  </a:lnTo>
                  <a:lnTo>
                    <a:pt x="8441118" y="7024776"/>
                  </a:lnTo>
                  <a:lnTo>
                    <a:pt x="8447316" y="6973976"/>
                  </a:lnTo>
                  <a:lnTo>
                    <a:pt x="8452815" y="6923176"/>
                  </a:lnTo>
                  <a:lnTo>
                    <a:pt x="8457590" y="6885076"/>
                  </a:lnTo>
                  <a:lnTo>
                    <a:pt x="8461642" y="6834276"/>
                  </a:lnTo>
                  <a:lnTo>
                    <a:pt x="8464982" y="6783476"/>
                  </a:lnTo>
                  <a:lnTo>
                    <a:pt x="8467573" y="6732676"/>
                  </a:lnTo>
                  <a:lnTo>
                    <a:pt x="8469439" y="6694576"/>
                  </a:lnTo>
                  <a:lnTo>
                    <a:pt x="8470570" y="6643776"/>
                  </a:lnTo>
                  <a:lnTo>
                    <a:pt x="8470938" y="6592976"/>
                  </a:lnTo>
                  <a:close/>
                </a:path>
              </a:pathLst>
            </a:custGeom>
            <a:solidFill>
              <a:srgbClr val="111B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708" y="2035684"/>
              <a:ext cx="5706632" cy="570230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86308" y="5595785"/>
              <a:ext cx="5706632" cy="5702300"/>
            </a:xfrm>
            <a:prstGeom prst="rect">
              <a:avLst/>
            </a:prstGeom>
          </p:spPr>
        </p:pic>
      </p:grpSp>
      <p:sp>
        <p:nvSpPr>
          <p:cNvPr id="18" name="object 5">
            <a:extLst>
              <a:ext uri="{FF2B5EF4-FFF2-40B4-BE49-F238E27FC236}">
                <a16:creationId xmlns:a16="http://schemas.microsoft.com/office/drawing/2014/main" id="{69188C18-D480-EFA1-D1F0-9C13A157AAA6}"/>
              </a:ext>
            </a:extLst>
          </p:cNvPr>
          <p:cNvSpPr txBox="1">
            <a:spLocks/>
          </p:cNvSpPr>
          <p:nvPr/>
        </p:nvSpPr>
        <p:spPr>
          <a:xfrm>
            <a:off x="58238" y="182838"/>
            <a:ext cx="3947549" cy="155042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 sz="5750" b="1" i="0">
                <a:solidFill>
                  <a:schemeClr val="bg1"/>
                </a:solidFill>
                <a:latin typeface="Trebuchet MS"/>
                <a:ea typeface="+mj-ea"/>
                <a:cs typeface="Trebuchet MS"/>
              </a:defRPr>
            </a:lvl1pPr>
          </a:lstStyle>
          <a:p>
            <a:pPr marL="1147445" marR="5080" lvl="1" indent="-678180" algn="l" rtl="0">
              <a:lnSpc>
                <a:spcPct val="100400"/>
              </a:lnSpc>
              <a:spcBef>
                <a:spcPts val="90"/>
              </a:spcBef>
            </a:pPr>
            <a:r>
              <a:rPr lang="en-US" sz="5000" b="1" kern="0" spc="-185" dirty="0">
                <a:solidFill>
                  <a:schemeClr val="bg1"/>
                </a:solidFill>
                <a:latin typeface="Trebuchet MS" panose="020B0603020202020204" pitchFamily="34" charset="0"/>
              </a:rPr>
              <a:t>An</a:t>
            </a:r>
            <a:r>
              <a:rPr lang="en-US" sz="5000" b="1" kern="0" spc="-235" dirty="0">
                <a:solidFill>
                  <a:schemeClr val="bg1"/>
                </a:solidFill>
                <a:latin typeface="Trebuchet MS" panose="020B0603020202020204" pitchFamily="34" charset="0"/>
              </a:rPr>
              <a:t> </a:t>
            </a:r>
            <a:r>
              <a:rPr lang="en-US" sz="5000" b="1" kern="0" spc="-215" dirty="0">
                <a:solidFill>
                  <a:schemeClr val="bg1"/>
                </a:solidFill>
                <a:latin typeface="Trebuchet MS" panose="020B0603020202020204" pitchFamily="34" charset="0"/>
              </a:rPr>
              <a:t>Artificial </a:t>
            </a:r>
            <a:r>
              <a:rPr lang="en-US" sz="5000" b="1" kern="0" spc="-1720" dirty="0">
                <a:solidFill>
                  <a:schemeClr val="bg1"/>
                </a:solidFill>
                <a:latin typeface="Trebuchet MS" panose="020B0603020202020204" pitchFamily="34" charset="0"/>
              </a:rPr>
              <a:t> </a:t>
            </a:r>
            <a:r>
              <a:rPr lang="en-US" sz="5000" b="1" kern="0" spc="-345" dirty="0">
                <a:solidFill>
                  <a:schemeClr val="bg1"/>
                </a:solidFill>
                <a:latin typeface="Trebuchet MS" panose="020B0603020202020204" pitchFamily="34" charset="0"/>
              </a:rPr>
              <a:t>Satellite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8912159" y="998277"/>
            <a:ext cx="2280285" cy="12820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8250" spc="-40" dirty="0">
                <a:solidFill>
                  <a:srgbClr val="111B32"/>
                </a:solidFill>
                <a:latin typeface="Trebuchet MS"/>
                <a:cs typeface="Trebuchet MS"/>
              </a:rPr>
              <a:t>Uses</a:t>
            </a:r>
            <a:endParaRPr sz="8250" dirty="0">
              <a:latin typeface="Trebuchet MS"/>
              <a:cs typeface="Trebuchet MS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910845" y="3301334"/>
            <a:ext cx="4680585" cy="3850640"/>
            <a:chOff x="4910845" y="3301334"/>
            <a:chExt cx="4680585" cy="3850640"/>
          </a:xfrm>
        </p:grpSpPr>
        <p:sp>
          <p:nvSpPr>
            <p:cNvPr id="8" name="object 8"/>
            <p:cNvSpPr/>
            <p:nvPr/>
          </p:nvSpPr>
          <p:spPr>
            <a:xfrm>
              <a:off x="4910845" y="3301334"/>
              <a:ext cx="4680585" cy="3460115"/>
            </a:xfrm>
            <a:custGeom>
              <a:avLst/>
              <a:gdLst/>
              <a:ahLst/>
              <a:cxnLst/>
              <a:rect l="l" t="t" r="r" b="b"/>
              <a:pathLst>
                <a:path w="4680584" h="3460115">
                  <a:moveTo>
                    <a:pt x="4680485" y="0"/>
                  </a:moveTo>
                  <a:lnTo>
                    <a:pt x="0" y="0"/>
                  </a:lnTo>
                  <a:lnTo>
                    <a:pt x="0" y="3459852"/>
                  </a:lnTo>
                  <a:lnTo>
                    <a:pt x="4680485" y="3459852"/>
                  </a:lnTo>
                  <a:lnTo>
                    <a:pt x="4680485" y="0"/>
                  </a:lnTo>
                  <a:close/>
                </a:path>
              </a:pathLst>
            </a:custGeom>
            <a:solidFill>
              <a:srgbClr val="111B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83088" y="3622926"/>
              <a:ext cx="4135999" cy="281666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910845" y="5905579"/>
              <a:ext cx="4680585" cy="1246505"/>
            </a:xfrm>
            <a:custGeom>
              <a:avLst/>
              <a:gdLst/>
              <a:ahLst/>
              <a:cxnLst/>
              <a:rect l="l" t="t" r="r" b="b"/>
              <a:pathLst>
                <a:path w="4680584" h="1246504">
                  <a:moveTo>
                    <a:pt x="4680485" y="0"/>
                  </a:moveTo>
                  <a:lnTo>
                    <a:pt x="0" y="0"/>
                  </a:lnTo>
                  <a:lnTo>
                    <a:pt x="0" y="1246035"/>
                  </a:lnTo>
                  <a:lnTo>
                    <a:pt x="4680485" y="1246035"/>
                  </a:lnTo>
                  <a:lnTo>
                    <a:pt x="4680485" y="0"/>
                  </a:lnTo>
                  <a:close/>
                </a:path>
              </a:pathLst>
            </a:custGeom>
            <a:solidFill>
              <a:srgbClr val="111B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10219583" y="3301334"/>
            <a:ext cx="5267325" cy="3641090"/>
            <a:chOff x="10219583" y="3301334"/>
            <a:chExt cx="5267325" cy="3641090"/>
          </a:xfrm>
        </p:grpSpPr>
        <p:sp>
          <p:nvSpPr>
            <p:cNvPr id="12" name="object 12"/>
            <p:cNvSpPr/>
            <p:nvPr/>
          </p:nvSpPr>
          <p:spPr>
            <a:xfrm>
              <a:off x="10512768" y="3301334"/>
              <a:ext cx="4680585" cy="3460115"/>
            </a:xfrm>
            <a:custGeom>
              <a:avLst/>
              <a:gdLst/>
              <a:ahLst/>
              <a:cxnLst/>
              <a:rect l="l" t="t" r="r" b="b"/>
              <a:pathLst>
                <a:path w="4680584" h="3460115">
                  <a:moveTo>
                    <a:pt x="4680485" y="0"/>
                  </a:moveTo>
                  <a:lnTo>
                    <a:pt x="0" y="0"/>
                  </a:lnTo>
                  <a:lnTo>
                    <a:pt x="0" y="3459852"/>
                  </a:lnTo>
                  <a:lnTo>
                    <a:pt x="4680485" y="3459852"/>
                  </a:lnTo>
                  <a:lnTo>
                    <a:pt x="4680485" y="0"/>
                  </a:lnTo>
                  <a:close/>
                </a:path>
              </a:pathLst>
            </a:custGeom>
            <a:solidFill>
              <a:srgbClr val="111B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785011" y="3622926"/>
              <a:ext cx="4135999" cy="281666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0219583" y="6209235"/>
              <a:ext cx="5267325" cy="733425"/>
            </a:xfrm>
            <a:custGeom>
              <a:avLst/>
              <a:gdLst/>
              <a:ahLst/>
              <a:cxnLst/>
              <a:rect l="l" t="t" r="r" b="b"/>
              <a:pathLst>
                <a:path w="5267325" h="733425">
                  <a:moveTo>
                    <a:pt x="5266855" y="0"/>
                  </a:moveTo>
                  <a:lnTo>
                    <a:pt x="0" y="0"/>
                  </a:lnTo>
                  <a:lnTo>
                    <a:pt x="0" y="732961"/>
                  </a:lnTo>
                  <a:lnTo>
                    <a:pt x="5266855" y="732961"/>
                  </a:lnTo>
                  <a:lnTo>
                    <a:pt x="5266855" y="0"/>
                  </a:lnTo>
                  <a:close/>
                </a:path>
              </a:pathLst>
            </a:custGeom>
            <a:solidFill>
              <a:srgbClr val="111B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1612516" y="7269799"/>
            <a:ext cx="5664835" cy="3641090"/>
            <a:chOff x="1612516" y="7269799"/>
            <a:chExt cx="5664835" cy="3641090"/>
          </a:xfrm>
        </p:grpSpPr>
        <p:sp>
          <p:nvSpPr>
            <p:cNvPr id="16" name="object 16"/>
            <p:cNvSpPr/>
            <p:nvPr/>
          </p:nvSpPr>
          <p:spPr>
            <a:xfrm>
              <a:off x="2104647" y="7269799"/>
              <a:ext cx="4680585" cy="3460115"/>
            </a:xfrm>
            <a:custGeom>
              <a:avLst/>
              <a:gdLst/>
              <a:ahLst/>
              <a:cxnLst/>
              <a:rect l="l" t="t" r="r" b="b"/>
              <a:pathLst>
                <a:path w="4680584" h="3460115">
                  <a:moveTo>
                    <a:pt x="4680485" y="0"/>
                  </a:moveTo>
                  <a:lnTo>
                    <a:pt x="0" y="0"/>
                  </a:lnTo>
                  <a:lnTo>
                    <a:pt x="0" y="3459852"/>
                  </a:lnTo>
                  <a:lnTo>
                    <a:pt x="4680485" y="3459852"/>
                  </a:lnTo>
                  <a:lnTo>
                    <a:pt x="4680485" y="0"/>
                  </a:lnTo>
                  <a:close/>
                </a:path>
              </a:pathLst>
            </a:custGeom>
            <a:solidFill>
              <a:srgbClr val="111B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76890" y="7591402"/>
              <a:ext cx="4135999" cy="2816657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612516" y="10177700"/>
              <a:ext cx="5664835" cy="733425"/>
            </a:xfrm>
            <a:custGeom>
              <a:avLst/>
              <a:gdLst/>
              <a:ahLst/>
              <a:cxnLst/>
              <a:rect l="l" t="t" r="r" b="b"/>
              <a:pathLst>
                <a:path w="5664834" h="733425">
                  <a:moveTo>
                    <a:pt x="5664748" y="0"/>
                  </a:moveTo>
                  <a:lnTo>
                    <a:pt x="0" y="0"/>
                  </a:lnTo>
                  <a:lnTo>
                    <a:pt x="0" y="732961"/>
                  </a:lnTo>
                  <a:lnTo>
                    <a:pt x="5664748" y="732961"/>
                  </a:lnTo>
                  <a:lnTo>
                    <a:pt x="5664748" y="0"/>
                  </a:lnTo>
                  <a:close/>
                </a:path>
              </a:pathLst>
            </a:custGeom>
            <a:solidFill>
              <a:srgbClr val="111B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9" name="object 19"/>
          <p:cNvGraphicFramePr>
            <a:graphicFrameLocks noGrp="1"/>
          </p:cNvGraphicFramePr>
          <p:nvPr/>
        </p:nvGraphicFramePr>
        <p:xfrm>
          <a:off x="7706571" y="7269799"/>
          <a:ext cx="4681219" cy="36408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1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5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07900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9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solidFill>
                      <a:srgbClr val="111B32"/>
                    </a:solidFill>
                  </a:tcPr>
                </a:tc>
                <a:tc>
                  <a:txBody>
                    <a:bodyPr/>
                    <a:lstStyle/>
                    <a:p>
                      <a:pPr marL="433070">
                        <a:lnSpc>
                          <a:spcPts val="4780"/>
                        </a:lnSpc>
                      </a:pPr>
                      <a:r>
                        <a:rPr sz="4100" b="1" spc="-114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ASTRONOMY</a:t>
                      </a:r>
                      <a:endParaRPr sz="41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111B3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solidFill>
                      <a:srgbClr val="111B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0" name="object 20"/>
          <p:cNvGraphicFramePr>
            <a:graphicFrameLocks noGrp="1"/>
          </p:cNvGraphicFramePr>
          <p:nvPr/>
        </p:nvGraphicFramePr>
        <p:xfrm>
          <a:off x="13109548" y="7269799"/>
          <a:ext cx="4681219" cy="36408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1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5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07900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9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5">
                      <a:solidFill>
                        <a:srgbClr val="000000"/>
                      </a:solidFill>
                      <a:prstDash val="solid"/>
                    </a:lnR>
                    <a:solidFill>
                      <a:srgbClr val="111B32"/>
                    </a:solidFill>
                  </a:tcPr>
                </a:tc>
                <a:tc>
                  <a:txBody>
                    <a:bodyPr/>
                    <a:lstStyle/>
                    <a:p>
                      <a:pPr marL="73025">
                        <a:lnSpc>
                          <a:spcPts val="4780"/>
                        </a:lnSpc>
                      </a:pPr>
                      <a:r>
                        <a:rPr sz="4100" b="1" spc="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GPS</a:t>
                      </a:r>
                      <a:r>
                        <a:rPr sz="4100" b="1" spc="-15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4100" b="1" spc="-2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SATELLITES</a:t>
                      </a:r>
                      <a:endParaRPr sz="41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111B3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solidFill>
                      <a:srgbClr val="111B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object 21"/>
          <p:cNvSpPr txBox="1"/>
          <p:nvPr/>
        </p:nvSpPr>
        <p:spPr>
          <a:xfrm>
            <a:off x="10219583" y="6209234"/>
            <a:ext cx="5267325" cy="733425"/>
          </a:xfrm>
          <a:prstGeom prst="rect">
            <a:avLst/>
          </a:prstGeom>
          <a:ln w="20941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90500">
              <a:lnSpc>
                <a:spcPts val="4780"/>
              </a:lnSpc>
            </a:pPr>
            <a:r>
              <a:rPr sz="4100" b="1" spc="140" dirty="0">
                <a:solidFill>
                  <a:srgbClr val="FFFFFF"/>
                </a:solidFill>
                <a:latin typeface="Trebuchet MS"/>
                <a:cs typeface="Trebuchet MS"/>
              </a:rPr>
              <a:t>W</a:t>
            </a:r>
            <a:r>
              <a:rPr sz="4100" b="1" spc="-33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4100" b="1" spc="-455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4100" b="1" spc="-190" dirty="0">
                <a:solidFill>
                  <a:srgbClr val="FFFFFF"/>
                </a:solidFill>
                <a:latin typeface="Trebuchet MS"/>
                <a:cs typeface="Trebuchet MS"/>
              </a:rPr>
              <a:t>THER</a:t>
            </a:r>
            <a:r>
              <a:rPr sz="4100" b="1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100" b="1" spc="-3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100" b="1" spc="-455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4100" b="1" spc="-240" dirty="0">
                <a:solidFill>
                  <a:srgbClr val="FFFFFF"/>
                </a:solidFill>
                <a:latin typeface="Trebuchet MS"/>
                <a:cs typeface="Trebuchet MS"/>
              </a:rPr>
              <a:t>TELLIT</a:t>
            </a:r>
            <a:r>
              <a:rPr sz="4100" b="1" spc="-215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4100" b="1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endParaRPr sz="41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910845" y="5905579"/>
            <a:ext cx="4680585" cy="1246505"/>
          </a:xfrm>
          <a:prstGeom prst="rect">
            <a:avLst/>
          </a:prstGeom>
          <a:ln w="20941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4780"/>
              </a:lnSpc>
            </a:pPr>
            <a:r>
              <a:rPr sz="4100" b="1" spc="-175" dirty="0">
                <a:solidFill>
                  <a:srgbClr val="FFFFFF"/>
                </a:solidFill>
                <a:latin typeface="Trebuchet MS"/>
                <a:cs typeface="Trebuchet MS"/>
              </a:rPr>
              <a:t>COMMUNICATION</a:t>
            </a:r>
            <a:endParaRPr sz="41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4100" b="1" spc="-215" dirty="0">
                <a:solidFill>
                  <a:srgbClr val="FFFFFF"/>
                </a:solidFill>
                <a:latin typeface="Trebuchet MS"/>
                <a:cs typeface="Trebuchet MS"/>
              </a:rPr>
              <a:t>SATELLITES</a:t>
            </a:r>
            <a:endParaRPr sz="4100">
              <a:latin typeface="Trebuchet MS"/>
              <a:cs typeface="Trebuchet MS"/>
            </a:endParaRPr>
          </a:p>
        </p:txBody>
      </p:sp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381790" y="7591402"/>
            <a:ext cx="4135999" cy="2816657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978814" y="7591402"/>
            <a:ext cx="4135999" cy="2816657"/>
          </a:xfrm>
          <a:prstGeom prst="rect">
            <a:avLst/>
          </a:prstGeom>
        </p:spPr>
      </p:pic>
      <p:sp>
        <p:nvSpPr>
          <p:cNvPr id="25" name="object 25"/>
          <p:cNvSpPr txBox="1"/>
          <p:nvPr/>
        </p:nvSpPr>
        <p:spPr>
          <a:xfrm>
            <a:off x="1612516" y="10177700"/>
            <a:ext cx="5664835" cy="733425"/>
          </a:xfrm>
          <a:prstGeom prst="rect">
            <a:avLst/>
          </a:prstGeom>
          <a:ln w="20941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65100">
              <a:lnSpc>
                <a:spcPts val="4780"/>
              </a:lnSpc>
            </a:pPr>
            <a:r>
              <a:rPr sz="4100" b="1" spc="-50" dirty="0">
                <a:solidFill>
                  <a:srgbClr val="FFFFFF"/>
                </a:solidFill>
                <a:latin typeface="Trebuchet MS"/>
                <a:cs typeface="Trebuchet MS"/>
              </a:rPr>
              <a:t>ESPIONAGE</a:t>
            </a:r>
            <a:r>
              <a:rPr sz="4100" b="1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100" b="1" spc="-215" dirty="0">
                <a:solidFill>
                  <a:srgbClr val="FFFFFF"/>
                </a:solidFill>
                <a:latin typeface="Trebuchet MS"/>
                <a:cs typeface="Trebuchet MS"/>
              </a:rPr>
              <a:t>SATELLITES</a:t>
            </a:r>
            <a:endParaRPr sz="4100">
              <a:latin typeface="Trebuchet MS"/>
              <a:cs typeface="Trebuchet MS"/>
            </a:endParaRPr>
          </a:p>
        </p:txBody>
      </p:sp>
      <p:sp>
        <p:nvSpPr>
          <p:cNvPr id="26" name="object 5">
            <a:extLst>
              <a:ext uri="{FF2B5EF4-FFF2-40B4-BE49-F238E27FC236}">
                <a16:creationId xmlns:a16="http://schemas.microsoft.com/office/drawing/2014/main" id="{E0E34AEF-CE58-890B-08CF-A838E9C33B29}"/>
              </a:ext>
            </a:extLst>
          </p:cNvPr>
          <p:cNvSpPr/>
          <p:nvPr/>
        </p:nvSpPr>
        <p:spPr>
          <a:xfrm flipH="1">
            <a:off x="-18383" y="0"/>
            <a:ext cx="4965029" cy="2664460"/>
          </a:xfrm>
          <a:custGeom>
            <a:avLst/>
            <a:gdLst/>
            <a:ahLst/>
            <a:cxnLst/>
            <a:rect l="l" t="t" r="r" b="b"/>
            <a:pathLst>
              <a:path w="6155055" h="2898140">
                <a:moveTo>
                  <a:pt x="6154974" y="0"/>
                </a:moveTo>
                <a:lnTo>
                  <a:pt x="0" y="0"/>
                </a:lnTo>
                <a:lnTo>
                  <a:pt x="907815" y="2304537"/>
                </a:lnTo>
                <a:lnTo>
                  <a:pt x="6154974" y="2898068"/>
                </a:lnTo>
                <a:lnTo>
                  <a:pt x="6154974" y="0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5">
            <a:extLst>
              <a:ext uri="{FF2B5EF4-FFF2-40B4-BE49-F238E27FC236}">
                <a16:creationId xmlns:a16="http://schemas.microsoft.com/office/drawing/2014/main" id="{E622619C-B3AC-C8A8-95C9-891B3E2D58F5}"/>
              </a:ext>
            </a:extLst>
          </p:cNvPr>
          <p:cNvSpPr txBox="1">
            <a:spLocks/>
          </p:cNvSpPr>
          <p:nvPr/>
        </p:nvSpPr>
        <p:spPr>
          <a:xfrm>
            <a:off x="58238" y="182838"/>
            <a:ext cx="3947549" cy="155042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 sz="5750" b="1" i="0">
                <a:solidFill>
                  <a:schemeClr val="bg1"/>
                </a:solidFill>
                <a:latin typeface="Trebuchet MS"/>
                <a:ea typeface="+mj-ea"/>
                <a:cs typeface="Trebuchet MS"/>
              </a:defRPr>
            </a:lvl1pPr>
          </a:lstStyle>
          <a:p>
            <a:pPr marL="1147445" marR="5080" lvl="1" indent="-678180" algn="l" rtl="0">
              <a:lnSpc>
                <a:spcPct val="100400"/>
              </a:lnSpc>
              <a:spcBef>
                <a:spcPts val="90"/>
              </a:spcBef>
            </a:pPr>
            <a:r>
              <a:rPr lang="en-US" sz="5000" b="1" kern="0" spc="-185" dirty="0">
                <a:solidFill>
                  <a:schemeClr val="bg1"/>
                </a:solidFill>
                <a:latin typeface="Trebuchet MS" panose="020B0603020202020204" pitchFamily="34" charset="0"/>
              </a:rPr>
              <a:t>An</a:t>
            </a:r>
            <a:r>
              <a:rPr lang="en-US" sz="5000" b="1" kern="0" spc="-235" dirty="0">
                <a:solidFill>
                  <a:schemeClr val="bg1"/>
                </a:solidFill>
                <a:latin typeface="Trebuchet MS" panose="020B0603020202020204" pitchFamily="34" charset="0"/>
              </a:rPr>
              <a:t> </a:t>
            </a:r>
            <a:r>
              <a:rPr lang="en-US" sz="5000" b="1" kern="0" spc="-215" dirty="0">
                <a:solidFill>
                  <a:schemeClr val="bg1"/>
                </a:solidFill>
                <a:latin typeface="Trebuchet MS" panose="020B0603020202020204" pitchFamily="34" charset="0"/>
              </a:rPr>
              <a:t>Artificial </a:t>
            </a:r>
            <a:r>
              <a:rPr lang="en-US" sz="5000" b="1" kern="0" spc="-1720" dirty="0">
                <a:solidFill>
                  <a:schemeClr val="bg1"/>
                </a:solidFill>
                <a:latin typeface="Trebuchet MS" panose="020B0603020202020204" pitchFamily="34" charset="0"/>
              </a:rPr>
              <a:t> </a:t>
            </a:r>
            <a:r>
              <a:rPr lang="en-US" sz="5000" b="1" kern="0" spc="-345" dirty="0">
                <a:solidFill>
                  <a:schemeClr val="bg1"/>
                </a:solidFill>
                <a:latin typeface="Trebuchet MS" panose="020B0603020202020204" pitchFamily="34" charset="0"/>
              </a:rPr>
              <a:t>Satellite</a:t>
            </a:r>
          </a:p>
        </p:txBody>
      </p:sp>
      <p:pic>
        <p:nvPicPr>
          <p:cNvPr id="30" name="תמונה 29" descr="‏‎⁨אנטנה⁩-11 (נגרר)">
            <a:extLst>
              <a:ext uri="{FF2B5EF4-FFF2-40B4-BE49-F238E27FC236}">
                <a16:creationId xmlns:a16="http://schemas.microsoft.com/office/drawing/2014/main" id="{7AF9BF80-50C2-D099-98C7-7DDB247F1FB6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8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" t="27935"/>
          <a:stretch/>
        </p:blipFill>
        <p:spPr>
          <a:xfrm>
            <a:off x="-19417" y="3029743"/>
            <a:ext cx="20093739" cy="8244681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תיבת טקסט 27">
            <a:extLst>
              <a:ext uri="{FF2B5EF4-FFF2-40B4-BE49-F238E27FC236}">
                <a16:creationId xmlns:a16="http://schemas.microsoft.com/office/drawing/2014/main" id="{B84B722E-FDC8-137E-FBF7-F047F1088083}"/>
              </a:ext>
            </a:extLst>
          </p:cNvPr>
          <p:cNvSpPr txBox="1"/>
          <p:nvPr/>
        </p:nvSpPr>
        <p:spPr>
          <a:xfrm>
            <a:off x="5241575" y="6217475"/>
            <a:ext cx="3591275" cy="630557"/>
          </a:xfrm>
          <a:prstGeom prst="rect">
            <a:avLst/>
          </a:prstGeom>
          <a:solidFill>
            <a:srgbClr val="1B2135"/>
          </a:solidFill>
        </p:spPr>
        <p:txBody>
          <a:bodyPr wrap="square" anchor="t">
            <a:spAutoFit/>
          </a:bodyPr>
          <a:lstStyle/>
          <a:p>
            <a:pPr algn="ctr" rtl="0">
              <a:lnSpc>
                <a:spcPts val="4780"/>
              </a:lnSpc>
            </a:pPr>
            <a:r>
              <a:rPr lang="en-US" sz="2600" b="1" spc="-175" dirty="0">
                <a:solidFill>
                  <a:srgbClr val="FFFFFF"/>
                </a:solidFill>
                <a:latin typeface="Trebuchet MS"/>
                <a:cs typeface="Trebuchet MS"/>
              </a:rPr>
              <a:t>Communication</a:t>
            </a:r>
            <a:r>
              <a:rPr lang="en-US" sz="2600" dirty="0">
                <a:latin typeface="Trebuchet MS"/>
                <a:cs typeface="Trebuchet MS"/>
              </a:rPr>
              <a:t> </a:t>
            </a:r>
            <a:r>
              <a:rPr lang="en-US" sz="2600" b="1" spc="-215" dirty="0">
                <a:solidFill>
                  <a:srgbClr val="FFFFFF"/>
                </a:solidFill>
                <a:latin typeface="Trebuchet MS"/>
                <a:cs typeface="Trebuchet MS"/>
              </a:rPr>
              <a:t>Satellites</a:t>
            </a:r>
            <a:endParaRPr lang="en-US" sz="2600" dirty="0">
              <a:latin typeface="Trebuchet MS"/>
              <a:cs typeface="Trebuchet MS"/>
            </a:endParaRPr>
          </a:p>
        </p:txBody>
      </p:sp>
      <p:sp>
        <p:nvSpPr>
          <p:cNvPr id="29" name="תיבת טקסט 28">
            <a:extLst>
              <a:ext uri="{FF2B5EF4-FFF2-40B4-BE49-F238E27FC236}">
                <a16:creationId xmlns:a16="http://schemas.microsoft.com/office/drawing/2014/main" id="{8A4E5F96-DDAE-55AB-B060-1F63E997AEAD}"/>
              </a:ext>
            </a:extLst>
          </p:cNvPr>
          <p:cNvSpPr txBox="1"/>
          <p:nvPr/>
        </p:nvSpPr>
        <p:spPr>
          <a:xfrm>
            <a:off x="10966450" y="6169242"/>
            <a:ext cx="3446713" cy="636456"/>
          </a:xfrm>
          <a:prstGeom prst="rect">
            <a:avLst/>
          </a:prstGeom>
          <a:solidFill>
            <a:srgbClr val="1B2135"/>
          </a:solidFill>
        </p:spPr>
        <p:txBody>
          <a:bodyPr wrap="square" anchor="t">
            <a:spAutoFit/>
          </a:bodyPr>
          <a:lstStyle/>
          <a:p>
            <a:pPr marL="190500" algn="l" rtl="0">
              <a:lnSpc>
                <a:spcPts val="4780"/>
              </a:lnSpc>
            </a:pPr>
            <a:r>
              <a:rPr lang="en-US" sz="2800" b="1" spc="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2800" b="1" spc="-50" dirty="0">
                <a:solidFill>
                  <a:srgbClr val="FFFFFF"/>
                </a:solidFill>
                <a:latin typeface="Trebuchet MS"/>
                <a:cs typeface="Trebuchet MS"/>
              </a:rPr>
              <a:t>Weather </a:t>
            </a:r>
            <a:r>
              <a:rPr lang="en-US" sz="2800" b="1" spc="-215" dirty="0">
                <a:solidFill>
                  <a:srgbClr val="FFFFFF"/>
                </a:solidFill>
                <a:latin typeface="Trebuchet MS"/>
                <a:cs typeface="Trebuchet MS"/>
              </a:rPr>
              <a:t>Satellites</a:t>
            </a:r>
            <a:endParaRPr lang="en-US" sz="2800" dirty="0">
              <a:latin typeface="Trebuchet MS"/>
              <a:cs typeface="Trebuchet MS"/>
            </a:endParaRPr>
          </a:p>
        </p:txBody>
      </p:sp>
      <p:sp>
        <p:nvSpPr>
          <p:cNvPr id="31" name="תיבת טקסט 30">
            <a:extLst>
              <a:ext uri="{FF2B5EF4-FFF2-40B4-BE49-F238E27FC236}">
                <a16:creationId xmlns:a16="http://schemas.microsoft.com/office/drawing/2014/main" id="{FEB904B5-6315-A056-A6FC-A3ED4A2F97AE}"/>
              </a:ext>
            </a:extLst>
          </p:cNvPr>
          <p:cNvSpPr txBox="1"/>
          <p:nvPr/>
        </p:nvSpPr>
        <p:spPr>
          <a:xfrm>
            <a:off x="2508250" y="10195862"/>
            <a:ext cx="3446713" cy="636456"/>
          </a:xfrm>
          <a:prstGeom prst="rect">
            <a:avLst/>
          </a:prstGeom>
          <a:solidFill>
            <a:srgbClr val="1B2135"/>
          </a:solidFill>
        </p:spPr>
        <p:txBody>
          <a:bodyPr wrap="square" anchor="t">
            <a:spAutoFit/>
          </a:bodyPr>
          <a:lstStyle/>
          <a:p>
            <a:pPr marL="165100" algn="l" rtl="0">
              <a:lnSpc>
                <a:spcPts val="4780"/>
              </a:lnSpc>
            </a:pPr>
            <a:r>
              <a:rPr lang="en-US" sz="2800" b="1" spc="-50" dirty="0">
                <a:solidFill>
                  <a:srgbClr val="FFFFFF"/>
                </a:solidFill>
                <a:latin typeface="Trebuchet MS"/>
                <a:cs typeface="Trebuchet MS"/>
              </a:rPr>
              <a:t>Espionage</a:t>
            </a:r>
            <a:r>
              <a:rPr lang="en-US" sz="2800" b="1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2800" b="1" spc="-215" dirty="0">
                <a:solidFill>
                  <a:srgbClr val="FFFFFF"/>
                </a:solidFill>
                <a:latin typeface="Trebuchet MS"/>
                <a:cs typeface="Trebuchet MS"/>
              </a:rPr>
              <a:t>Satellites</a:t>
            </a:r>
            <a:endParaRPr lang="en-US" sz="2800" dirty="0">
              <a:latin typeface="Trebuchet MS"/>
              <a:cs typeface="Trebuchet MS"/>
            </a:endParaRPr>
          </a:p>
        </p:txBody>
      </p:sp>
      <p:sp>
        <p:nvSpPr>
          <p:cNvPr id="32" name="תיבת טקסט 31">
            <a:extLst>
              <a:ext uri="{FF2B5EF4-FFF2-40B4-BE49-F238E27FC236}">
                <a16:creationId xmlns:a16="http://schemas.microsoft.com/office/drawing/2014/main" id="{9F8FED79-E3E5-2281-F1C9-CBE92479A26A}"/>
              </a:ext>
            </a:extLst>
          </p:cNvPr>
          <p:cNvSpPr txBox="1"/>
          <p:nvPr/>
        </p:nvSpPr>
        <p:spPr>
          <a:xfrm>
            <a:off x="8134425" y="10177700"/>
            <a:ext cx="3446713" cy="636456"/>
          </a:xfrm>
          <a:prstGeom prst="rect">
            <a:avLst/>
          </a:prstGeom>
          <a:solidFill>
            <a:srgbClr val="1B2135"/>
          </a:solidFill>
        </p:spPr>
        <p:txBody>
          <a:bodyPr wrap="square" anchor="t">
            <a:spAutoFit/>
          </a:bodyPr>
          <a:lstStyle/>
          <a:p>
            <a:pPr marL="165100" algn="ctr" rtl="0">
              <a:lnSpc>
                <a:spcPts val="4780"/>
              </a:lnSpc>
            </a:pPr>
            <a:r>
              <a:rPr lang="en-US" sz="2800" b="1" spc="-114" dirty="0">
                <a:solidFill>
                  <a:srgbClr val="FFFFFF"/>
                </a:solidFill>
                <a:latin typeface="Trebuchet MS"/>
                <a:cs typeface="Trebuchet MS"/>
              </a:rPr>
              <a:t>Astronomy</a:t>
            </a:r>
            <a:endParaRPr lang="en-US" sz="2800" dirty="0">
              <a:latin typeface="Trebuchet MS"/>
              <a:cs typeface="Trebuchet MS"/>
            </a:endParaRPr>
          </a:p>
        </p:txBody>
      </p:sp>
      <p:sp>
        <p:nvSpPr>
          <p:cNvPr id="33" name="תיבת טקסט 32">
            <a:extLst>
              <a:ext uri="{FF2B5EF4-FFF2-40B4-BE49-F238E27FC236}">
                <a16:creationId xmlns:a16="http://schemas.microsoft.com/office/drawing/2014/main" id="{526F1201-D1A4-C246-D994-01AEF53FE7B4}"/>
              </a:ext>
            </a:extLst>
          </p:cNvPr>
          <p:cNvSpPr txBox="1"/>
          <p:nvPr/>
        </p:nvSpPr>
        <p:spPr>
          <a:xfrm>
            <a:off x="13726432" y="10155555"/>
            <a:ext cx="3446713" cy="707886"/>
          </a:xfrm>
          <a:prstGeom prst="rect">
            <a:avLst/>
          </a:prstGeom>
          <a:solidFill>
            <a:srgbClr val="1B2135"/>
          </a:solidFill>
        </p:spPr>
        <p:txBody>
          <a:bodyPr wrap="square" anchor="t">
            <a:spAutoFit/>
          </a:bodyPr>
          <a:lstStyle/>
          <a:p>
            <a:pPr marR="73152" algn="ctr" rtl="0" fontAlgn="t">
              <a:lnSpc>
                <a:spcPts val="478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spc="10" dirty="0">
                <a:solidFill>
                  <a:srgbClr val="FFFFFF"/>
                </a:solidFill>
                <a:latin typeface="Trebuchet MS" panose="020B0603020202020204" pitchFamily="34" charset="0"/>
              </a:rPr>
              <a:t>GPS </a:t>
            </a:r>
            <a:r>
              <a:rPr lang="en-US" sz="2800" b="1" spc="-215" dirty="0">
                <a:solidFill>
                  <a:srgbClr val="FFFFFF"/>
                </a:solidFill>
                <a:latin typeface="Trebuchet MS"/>
                <a:cs typeface="Trebuchet MS"/>
              </a:rPr>
              <a:t>Satellites</a:t>
            </a:r>
            <a:endParaRPr lang="he-IL" sz="2800" b="0" i="0" u="none" strike="noStrike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321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hlinkClick r:id="rId3"/>
          </p:cNvPr>
          <p:cNvSpPr/>
          <p:nvPr/>
        </p:nvSpPr>
        <p:spPr>
          <a:xfrm>
            <a:off x="0" y="0"/>
            <a:ext cx="20104100" cy="11298555"/>
          </a:xfrm>
          <a:custGeom>
            <a:avLst/>
            <a:gdLst/>
            <a:ahLst/>
            <a:cxnLst/>
            <a:rect l="l" t="t" r="r" b="b"/>
            <a:pathLst>
              <a:path w="20104100" h="11298555">
                <a:moveTo>
                  <a:pt x="20104099" y="0"/>
                </a:moveTo>
                <a:lnTo>
                  <a:pt x="0" y="0"/>
                </a:lnTo>
                <a:lnTo>
                  <a:pt x="0" y="11298085"/>
                </a:lnTo>
                <a:lnTo>
                  <a:pt x="20104099" y="11298085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38604" y="429564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82068" y="609542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38433" y="566824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6593553"/>
            <a:ext cx="1270" cy="12065"/>
          </a:xfrm>
          <a:custGeom>
            <a:avLst/>
            <a:gdLst/>
            <a:ahLst/>
            <a:cxnLst/>
            <a:rect l="l" t="t" r="r" b="b"/>
            <a:pathLst>
              <a:path w="1270" h="12065">
                <a:moveTo>
                  <a:pt x="0" y="0"/>
                </a:moveTo>
                <a:lnTo>
                  <a:pt x="0" y="11667"/>
                </a:lnTo>
                <a:lnTo>
                  <a:pt x="1153" y="10500"/>
                </a:lnTo>
                <a:lnTo>
                  <a:pt x="1153" y="11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08652" y="51517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867447" y="5217542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22041" y="6048093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60451" y="5101177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943416" y="5927598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7402" y="575010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49280" y="6237079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768612" y="480847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892637" y="496449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078151" y="895799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332385" y="4038955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368697" y="383379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42778" y="573042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39140" y="534077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95054" y="51239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136538" y="511542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469442" y="441297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68992" y="461251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778778" y="44801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040659" y="435479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642198" y="397840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680011" y="40006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560633" y="433293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288858" y="374884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176305" y="38554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263787" y="320166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99277" y="461097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258415" y="6778594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659904" y="370567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3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686892" y="549700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838164" y="362094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95651" y="4126798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637354" y="646195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872266" y="5502387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147585" y="366911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75083" y="542887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30" y="14491"/>
                </a:lnTo>
                <a:lnTo>
                  <a:pt x="14334" y="11245"/>
                </a:lnTo>
                <a:lnTo>
                  <a:pt x="14334" y="7235"/>
                </a:lnTo>
                <a:lnTo>
                  <a:pt x="14334" y="323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407982" y="500150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345007" y="488013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378091" y="401378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977919" y="538637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204003" y="5940448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586874" y="695685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896923" y="519524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563963" y="559716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323199" y="622221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114820" y="695266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582265" y="544857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2910570" y="578794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534529" y="484205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913863" y="658201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264791" y="520166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508477" y="433064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2556105" y="594669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817986" y="582138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4281693" y="369655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493681" y="399272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337960" y="579952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3928345" y="346698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3815790" y="357356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3903274" y="291980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2472212" y="660156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4667615" y="6291074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3214566" y="514702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4047467" y="471964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3984492" y="459827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4241786" y="373888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4846766" y="399824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4104356" y="671330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3654710" y="709488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3704315" y="634899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3579988" y="589683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4308484" y="187381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2483996" y="34001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310803" y="236933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2646602" y="200773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3013012" y="294943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248446" y="1826486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3586865" y="879572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3088978" y="3659488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4293818" y="15285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4075694" y="2015472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5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4723256" y="3344586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4749308" y="407094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4636754" y="41775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4759578" y="313942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269186" y="150882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4065556" y="111916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4221470" y="90230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3282101" y="284731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3218765" y="125948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4584829" y="2556989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2832454" y="322889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4403228" y="320052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2782918" y="419384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982463" y="207001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3214228" y="1654876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899199" y="194597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2937226" y="173447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2469041" y="1786001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3538466" y="297474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2474183" y="893463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3901496" y="120727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30" y="0"/>
                </a:moveTo>
                <a:lnTo>
                  <a:pt x="3172" y="0"/>
                </a:lnTo>
                <a:lnTo>
                  <a:pt x="0" y="3214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14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2444347" y="2775637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5">
                <a:moveTo>
                  <a:pt x="15748" y="0"/>
                </a:moveTo>
                <a:lnTo>
                  <a:pt x="4554" y="0"/>
                </a:lnTo>
                <a:lnTo>
                  <a:pt x="0" y="4617"/>
                </a:lnTo>
                <a:lnTo>
                  <a:pt x="0" y="15884"/>
                </a:lnTo>
                <a:lnTo>
                  <a:pt x="4554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2345293" y="40471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786066" y="114839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2705254" y="6143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1733392" y="104739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1256111" y="141693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144735" y="325576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6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1055154" y="104628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697394" y="41095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959266" y="28564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3483520" y="353143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37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605510" y="142786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71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71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7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2808907" y="755340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515197" y="24993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1543247" y="27128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1462249" y="25216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2129290" y="292361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1147592" y="277500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1830118" y="252809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779894" y="24734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30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30" y="14491"/>
                </a:lnTo>
                <a:lnTo>
                  <a:pt x="14334" y="11245"/>
                </a:lnTo>
                <a:lnTo>
                  <a:pt x="14334" y="7235"/>
                </a:lnTo>
                <a:lnTo>
                  <a:pt x="14334" y="323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1447543" y="173038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994581" y="60178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2052524" y="198974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3019770" y="34874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2245644" y="117757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1796000" y="155915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1845606" y="81326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1063352" y="213686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283017" y="279896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509100" y="335301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202022" y="260782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233444" y="87956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120889" y="9861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208372" y="33238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352567" y="213222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289591" y="201085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409455" y="412588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9415" y="376157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7179784" y="429564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7423246" y="609542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7779611" y="566824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6425569" y="659094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5761363" y="622934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8849830" y="51517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8308626" y="5217542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7363210" y="6048093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6701629" y="5101177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8384593" y="5927598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7408582" y="575010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5511413" y="678401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7190458" y="6237079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9209792" y="480847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8333815" y="496449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8297803" y="667320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8773564" y="4038955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8809875" y="383379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7383958" y="573042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5239854" y="5644770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4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31"/>
                </a:lnTo>
                <a:lnTo>
                  <a:pt x="9277" y="1203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6264324" y="4539163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3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3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7180320" y="534077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41" y="0"/>
                </a:lnTo>
                <a:lnTo>
                  <a:pt x="0" y="518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7336232" y="51239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8577716" y="511542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8910619" y="441297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7310170" y="461251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8219957" y="44801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8481838" y="435479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8083375" y="397840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9121188" y="40006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8001810" y="433293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7730038" y="374884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7617483" y="38554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7704976" y="320166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6840455" y="461097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5636737" y="460286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5886218" y="428455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5974281" y="496037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6333527" y="548109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7699592" y="6778594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9101083" y="370567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4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8128069" y="549700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9279332" y="362094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25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188"/>
                </a:lnTo>
                <a:lnTo>
                  <a:pt x="291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6836829" y="4126798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8078533" y="646195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9313447" y="5502387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5964787" y="3267361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6305744" y="408458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6097227" y="629163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49"/>
                </a:lnTo>
                <a:lnTo>
                  <a:pt x="1287" y="5947"/>
                </a:lnTo>
                <a:lnTo>
                  <a:pt x="4596" y="5947"/>
                </a:lnTo>
                <a:lnTo>
                  <a:pt x="5884" y="4649"/>
                </a:lnTo>
                <a:lnTo>
                  <a:pt x="5884" y="2994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6328990" y="5876483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6013964" y="6167581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6051990" y="5956083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5583803" y="6007608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7588763" y="366911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5588947" y="5115059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73"/>
                </a:lnTo>
                <a:lnTo>
                  <a:pt x="6889" y="8973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7016250" y="542887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7849161" y="500150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5343948" y="6065748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5" h="17779">
                <a:moveTo>
                  <a:pt x="13224" y="0"/>
                </a:moveTo>
                <a:lnTo>
                  <a:pt x="3821" y="0"/>
                </a:lnTo>
                <a:lnTo>
                  <a:pt x="0" y="3874"/>
                </a:lnTo>
                <a:lnTo>
                  <a:pt x="0" y="13381"/>
                </a:lnTo>
                <a:lnTo>
                  <a:pt x="3821" y="17235"/>
                </a:lnTo>
                <a:lnTo>
                  <a:pt x="13224" y="17235"/>
                </a:lnTo>
                <a:lnTo>
                  <a:pt x="17088" y="13381"/>
                </a:lnTo>
                <a:lnTo>
                  <a:pt x="17088" y="8607"/>
                </a:lnTo>
                <a:lnTo>
                  <a:pt x="17088" y="387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5559109" y="6997244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7786185" y="488013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9819269" y="401378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10419099" y="538637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9085952" y="668413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10338103" y="519524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5045436" y="420873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9111142" y="643108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9556001" y="695266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10023443" y="544857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9351747" y="578794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9975708" y="484205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9355040" y="658201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4746256" y="381322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9949657" y="433064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8997283" y="594669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9259166" y="582138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4763167" y="230811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4975155" y="260427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8779137" y="579952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10369522" y="346698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10256970" y="357356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10344460" y="291980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8905396" y="696359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5149091" y="4902637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9655745" y="514702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10488645" y="471964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10425669" y="458742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4723259" y="235044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5260460" y="119753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5328241" y="260980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5285649" y="94448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10095890" y="709488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71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71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7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10145496" y="634899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10021165" y="589683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4789958" y="48537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8925177" y="34001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9751983" y="236933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9087781" y="200773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6155376" y="254617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4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9454189" y="294943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4729930" y="438049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10028045" y="879572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9530157" y="3659488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4775292" y="1400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5204732" y="1956146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6031868" y="7764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5950872" y="5852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5636214" y="83859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6318740" y="59168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5714585" y="2373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02" y="0"/>
                </a:moveTo>
                <a:lnTo>
                  <a:pt x="2701" y="0"/>
                </a:lnTo>
                <a:lnTo>
                  <a:pt x="0" y="2732"/>
                </a:lnTo>
                <a:lnTo>
                  <a:pt x="0" y="9444"/>
                </a:lnTo>
                <a:lnTo>
                  <a:pt x="2701" y="12188"/>
                </a:lnTo>
                <a:lnTo>
                  <a:pt x="9402" y="12188"/>
                </a:lnTo>
                <a:lnTo>
                  <a:pt x="12114" y="9444"/>
                </a:lnTo>
                <a:lnTo>
                  <a:pt x="12114" y="6083"/>
                </a:lnTo>
                <a:lnTo>
                  <a:pt x="12114" y="2732"/>
                </a:lnTo>
                <a:lnTo>
                  <a:pt x="940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5230782" y="268250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5118218" y="278908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5275601" y="38361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5241051" y="175098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4750667" y="12038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10506735" y="111916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9723277" y="284731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9659944" y="125948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5066304" y="1168550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9273633" y="322889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4884704" y="181208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9224098" y="419384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9423641" y="207001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9655406" y="1654876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9340379" y="194597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75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9378406" y="173447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8910221" y="1786001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9979645" y="297474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8915362" y="893463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10342666" y="120727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14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14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8885525" y="2775637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8786472" y="40471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67"/>
                </a:lnTo>
                <a:lnTo>
                  <a:pt x="0" y="14470"/>
                </a:lnTo>
                <a:lnTo>
                  <a:pt x="414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7227242" y="114839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9146432" y="6143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8174570" y="104739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7697289" y="141693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8585913" y="325576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7496332" y="104628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7138574" y="41095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7400455" y="28564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9924699" y="353143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7046686" y="142786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9250087" y="755340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6956375" y="24993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7984425" y="27128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7903427" y="25216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8570467" y="292361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7588772" y="277500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8271295" y="252809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7221061" y="24734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7888722" y="173038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9435761" y="60178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8493701" y="198974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9460950" y="34874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8686824" y="117757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8237179" y="155915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8286784" y="81326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7504531" y="213686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5514889" y="222105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5426288" y="141321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6124369" y="142637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6724194" y="279896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6950278" y="335301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5391051" y="409671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6643199" y="260782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5416241" y="384367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6328542" y="286114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5656845" y="3200524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6280807" y="22546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5660140" y="399459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397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397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6244073" y="175399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5302382" y="335926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6674622" y="87956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6562066" y="9861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6649560" y="33238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5960834" y="255959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6793747" y="213222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6730769" y="201085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6850633" y="412588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6450593" y="376157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6326265" y="330941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738604" y="851670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982068" y="1031647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1338433" y="98892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0" y="10814606"/>
            <a:ext cx="1270" cy="12065"/>
          </a:xfrm>
          <a:custGeom>
            <a:avLst/>
            <a:gdLst/>
            <a:ahLst/>
            <a:cxnLst/>
            <a:rect l="l" t="t" r="r" b="b"/>
            <a:pathLst>
              <a:path w="1270" h="12065">
                <a:moveTo>
                  <a:pt x="0" y="0"/>
                </a:moveTo>
                <a:lnTo>
                  <a:pt x="0" y="11667"/>
                </a:lnTo>
                <a:lnTo>
                  <a:pt x="1153" y="10500"/>
                </a:lnTo>
                <a:lnTo>
                  <a:pt x="1153" y="11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1867447" y="943859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922041" y="10269148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260451" y="9322233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1943416" y="1014865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967402" y="99711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749280" y="10458132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2768612" y="902953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1892637" y="918555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1856625" y="1089425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2332385" y="8260010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2368697" y="805484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942778" y="995148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739140" y="956182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895054" y="93449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2136538" y="93364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2469442" y="86340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868992" y="883356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1778778" y="87011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2040659" y="857584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1642198" y="819946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2680011" y="822168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1560633" y="855399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1176305" y="807646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1692225" y="735032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399277" y="883202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1258415" y="10999650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2659904" y="792673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3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1686892" y="971806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2838164" y="784199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395651" y="8347852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1637354" y="1068300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2872266" y="972343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59065" y="1017558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1147585" y="78901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1407982" y="922255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1345007" y="910118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3378091" y="823483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3977919" y="960743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4204003" y="1016150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2644775" y="10905185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3896923" y="941629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4563963" y="981822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2669963" y="1065214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3114820" y="1117371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3582265" y="966962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2910570" y="1000899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3534529" y="906310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2913863" y="1080306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4264791" y="942271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3508477" y="855170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2556105" y="101677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2817986" y="1004243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4281693" y="791760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4493681" y="821376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2337960" y="1002058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3928345" y="768804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3815790" y="779461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3903274" y="714085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2464217" y="1118464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4667615" y="10512130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3214566" y="936807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4047467" y="894069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3984492" y="881933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4241786" y="795993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4846766" y="821929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4104356" y="1093436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3704315" y="1057005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3579988" y="1011788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2483996" y="762118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3310803" y="659039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3013012" y="717048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3088978" y="788054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4723256" y="7565639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4749308" y="829200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4636754" y="839857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4759578" y="736047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3282101" y="706837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4584829" y="6778043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2832454" y="744995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4403228" y="742157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2782918" y="84148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3538466" y="719580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2394300" y="7071961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54" y="0"/>
                </a:lnTo>
                <a:lnTo>
                  <a:pt x="0" y="4617"/>
                </a:lnTo>
                <a:lnTo>
                  <a:pt x="0" y="15884"/>
                </a:lnTo>
                <a:lnTo>
                  <a:pt x="4554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2144735" y="747682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41" y="0"/>
                </a:lnTo>
                <a:lnTo>
                  <a:pt x="0" y="518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3483520" y="775247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1543247" y="69338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1462249" y="674272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2137285" y="678262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419"/>
          <p:cNvSpPr/>
          <p:nvPr/>
        </p:nvSpPr>
        <p:spPr>
          <a:xfrm>
            <a:off x="1147592" y="699605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object 420"/>
          <p:cNvSpPr/>
          <p:nvPr/>
        </p:nvSpPr>
        <p:spPr>
          <a:xfrm>
            <a:off x="779894" y="669451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1063352" y="635792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283017" y="70200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408403" y="728331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202022" y="68288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352567" y="635328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409455" y="834694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9415" y="798263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7179784" y="851670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7423246" y="1031647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7779611" y="98892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6425569" y="1081199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5761363" y="1045039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object 433"/>
          <p:cNvSpPr/>
          <p:nvPr/>
        </p:nvSpPr>
        <p:spPr>
          <a:xfrm>
            <a:off x="8849830" y="9372813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70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object 434"/>
          <p:cNvSpPr/>
          <p:nvPr/>
        </p:nvSpPr>
        <p:spPr>
          <a:xfrm>
            <a:off x="8308626" y="943859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" name="object 435"/>
          <p:cNvSpPr/>
          <p:nvPr/>
        </p:nvSpPr>
        <p:spPr>
          <a:xfrm>
            <a:off x="7363210" y="10269148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" name="object 436"/>
          <p:cNvSpPr/>
          <p:nvPr/>
        </p:nvSpPr>
        <p:spPr>
          <a:xfrm>
            <a:off x="6701629" y="9322233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" name="object 437"/>
          <p:cNvSpPr/>
          <p:nvPr/>
        </p:nvSpPr>
        <p:spPr>
          <a:xfrm>
            <a:off x="8384593" y="1014865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" name="object 438"/>
          <p:cNvSpPr/>
          <p:nvPr/>
        </p:nvSpPr>
        <p:spPr>
          <a:xfrm>
            <a:off x="7408582" y="99711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" name="object 439"/>
          <p:cNvSpPr/>
          <p:nvPr/>
        </p:nvSpPr>
        <p:spPr>
          <a:xfrm>
            <a:off x="5511413" y="1100506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" name="object 440"/>
          <p:cNvSpPr/>
          <p:nvPr/>
        </p:nvSpPr>
        <p:spPr>
          <a:xfrm>
            <a:off x="7190458" y="10458132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" name="object 441"/>
          <p:cNvSpPr/>
          <p:nvPr/>
        </p:nvSpPr>
        <p:spPr>
          <a:xfrm>
            <a:off x="9209792" y="902953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" name="object 442"/>
          <p:cNvSpPr/>
          <p:nvPr/>
        </p:nvSpPr>
        <p:spPr>
          <a:xfrm>
            <a:off x="8333815" y="918555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" name="object 443"/>
          <p:cNvSpPr/>
          <p:nvPr/>
        </p:nvSpPr>
        <p:spPr>
          <a:xfrm>
            <a:off x="8297803" y="1089425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object 444"/>
          <p:cNvSpPr/>
          <p:nvPr/>
        </p:nvSpPr>
        <p:spPr>
          <a:xfrm>
            <a:off x="8773564" y="8260010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" name="object 445"/>
          <p:cNvSpPr/>
          <p:nvPr/>
        </p:nvSpPr>
        <p:spPr>
          <a:xfrm>
            <a:off x="8809875" y="805484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" name="object 446"/>
          <p:cNvSpPr/>
          <p:nvPr/>
        </p:nvSpPr>
        <p:spPr>
          <a:xfrm>
            <a:off x="7383958" y="995148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object 447"/>
          <p:cNvSpPr/>
          <p:nvPr/>
        </p:nvSpPr>
        <p:spPr>
          <a:xfrm>
            <a:off x="5239854" y="9865824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5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41"/>
                </a:lnTo>
                <a:lnTo>
                  <a:pt x="9277" y="1204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" name="object 448"/>
          <p:cNvSpPr/>
          <p:nvPr/>
        </p:nvSpPr>
        <p:spPr>
          <a:xfrm>
            <a:off x="6264324" y="876021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4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object 449"/>
          <p:cNvSpPr/>
          <p:nvPr/>
        </p:nvSpPr>
        <p:spPr>
          <a:xfrm>
            <a:off x="7180320" y="956182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object 450"/>
          <p:cNvSpPr/>
          <p:nvPr/>
        </p:nvSpPr>
        <p:spPr>
          <a:xfrm>
            <a:off x="7336232" y="93449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" name="object 451"/>
          <p:cNvSpPr/>
          <p:nvPr/>
        </p:nvSpPr>
        <p:spPr>
          <a:xfrm>
            <a:off x="8577716" y="93364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object 452"/>
          <p:cNvSpPr/>
          <p:nvPr/>
        </p:nvSpPr>
        <p:spPr>
          <a:xfrm>
            <a:off x="8910619" y="86340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" name="object 453"/>
          <p:cNvSpPr/>
          <p:nvPr/>
        </p:nvSpPr>
        <p:spPr>
          <a:xfrm>
            <a:off x="7310170" y="883356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" name="object 454"/>
          <p:cNvSpPr/>
          <p:nvPr/>
        </p:nvSpPr>
        <p:spPr>
          <a:xfrm>
            <a:off x="8219957" y="87011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object 455"/>
          <p:cNvSpPr/>
          <p:nvPr/>
        </p:nvSpPr>
        <p:spPr>
          <a:xfrm>
            <a:off x="8481838" y="857584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object 456"/>
          <p:cNvSpPr/>
          <p:nvPr/>
        </p:nvSpPr>
        <p:spPr>
          <a:xfrm>
            <a:off x="8083375" y="819946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object 457"/>
          <p:cNvSpPr/>
          <p:nvPr/>
        </p:nvSpPr>
        <p:spPr>
          <a:xfrm>
            <a:off x="9121188" y="822168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object 458"/>
          <p:cNvSpPr/>
          <p:nvPr/>
        </p:nvSpPr>
        <p:spPr>
          <a:xfrm>
            <a:off x="8001810" y="855399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object 459"/>
          <p:cNvSpPr/>
          <p:nvPr/>
        </p:nvSpPr>
        <p:spPr>
          <a:xfrm>
            <a:off x="7730038" y="796990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object 460"/>
          <p:cNvSpPr/>
          <p:nvPr/>
        </p:nvSpPr>
        <p:spPr>
          <a:xfrm>
            <a:off x="7617483" y="807646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object 461"/>
          <p:cNvSpPr/>
          <p:nvPr/>
        </p:nvSpPr>
        <p:spPr>
          <a:xfrm>
            <a:off x="7704976" y="742271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object 462"/>
          <p:cNvSpPr/>
          <p:nvPr/>
        </p:nvSpPr>
        <p:spPr>
          <a:xfrm>
            <a:off x="6840455" y="883202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object 463"/>
          <p:cNvSpPr/>
          <p:nvPr/>
        </p:nvSpPr>
        <p:spPr>
          <a:xfrm>
            <a:off x="5636737" y="882391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object 464"/>
          <p:cNvSpPr/>
          <p:nvPr/>
        </p:nvSpPr>
        <p:spPr>
          <a:xfrm>
            <a:off x="5886218" y="850561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object 465"/>
          <p:cNvSpPr/>
          <p:nvPr/>
        </p:nvSpPr>
        <p:spPr>
          <a:xfrm>
            <a:off x="5974281" y="918142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object 466"/>
          <p:cNvSpPr/>
          <p:nvPr/>
        </p:nvSpPr>
        <p:spPr>
          <a:xfrm>
            <a:off x="6333527" y="970214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object 467"/>
          <p:cNvSpPr/>
          <p:nvPr/>
        </p:nvSpPr>
        <p:spPr>
          <a:xfrm>
            <a:off x="7699592" y="10999650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object 468"/>
          <p:cNvSpPr/>
          <p:nvPr/>
        </p:nvSpPr>
        <p:spPr>
          <a:xfrm>
            <a:off x="9101083" y="792673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4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object 469"/>
          <p:cNvSpPr/>
          <p:nvPr/>
        </p:nvSpPr>
        <p:spPr>
          <a:xfrm>
            <a:off x="8128069" y="971806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object 470"/>
          <p:cNvSpPr/>
          <p:nvPr/>
        </p:nvSpPr>
        <p:spPr>
          <a:xfrm>
            <a:off x="9279332" y="784199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25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188"/>
                </a:lnTo>
                <a:lnTo>
                  <a:pt x="291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object 471"/>
          <p:cNvSpPr/>
          <p:nvPr/>
        </p:nvSpPr>
        <p:spPr>
          <a:xfrm>
            <a:off x="6836829" y="8347852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object 472"/>
          <p:cNvSpPr/>
          <p:nvPr/>
        </p:nvSpPr>
        <p:spPr>
          <a:xfrm>
            <a:off x="8078533" y="1068300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9313447" y="972343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5964787" y="7488415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6305744" y="830564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6097227" y="1051267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6328990" y="10097537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6013964" y="1038863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6051990" y="1017713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5583803" y="10228662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4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7588763" y="78901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5588947" y="9336125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7016250" y="964993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7849161" y="922255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5343948" y="10286792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5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392"/>
                </a:lnTo>
                <a:lnTo>
                  <a:pt x="3821" y="17245"/>
                </a:lnTo>
                <a:lnTo>
                  <a:pt x="13224" y="17245"/>
                </a:lnTo>
                <a:lnTo>
                  <a:pt x="17088" y="13392"/>
                </a:lnTo>
                <a:lnTo>
                  <a:pt x="17088" y="8617"/>
                </a:lnTo>
                <a:lnTo>
                  <a:pt x="1708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object 486"/>
          <p:cNvSpPr/>
          <p:nvPr/>
        </p:nvSpPr>
        <p:spPr>
          <a:xfrm>
            <a:off x="5559109" y="11218298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" name="object 487"/>
          <p:cNvSpPr/>
          <p:nvPr/>
        </p:nvSpPr>
        <p:spPr>
          <a:xfrm>
            <a:off x="7786185" y="910118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9819269" y="823483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10419099" y="960743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9085952" y="10905185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10338103" y="941629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5045436" y="842978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9111142" y="1065214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9556001" y="1117371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" name="object 495"/>
          <p:cNvSpPr/>
          <p:nvPr/>
        </p:nvSpPr>
        <p:spPr>
          <a:xfrm>
            <a:off x="10023443" y="966962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" name="object 496"/>
          <p:cNvSpPr/>
          <p:nvPr/>
        </p:nvSpPr>
        <p:spPr>
          <a:xfrm>
            <a:off x="9351747" y="1000899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object 497"/>
          <p:cNvSpPr/>
          <p:nvPr/>
        </p:nvSpPr>
        <p:spPr>
          <a:xfrm>
            <a:off x="9975708" y="906310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" name="object 498"/>
          <p:cNvSpPr/>
          <p:nvPr/>
        </p:nvSpPr>
        <p:spPr>
          <a:xfrm>
            <a:off x="9355040" y="1080306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object 499"/>
          <p:cNvSpPr/>
          <p:nvPr/>
        </p:nvSpPr>
        <p:spPr>
          <a:xfrm>
            <a:off x="4746256" y="803427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object 500"/>
          <p:cNvSpPr/>
          <p:nvPr/>
        </p:nvSpPr>
        <p:spPr>
          <a:xfrm>
            <a:off x="9949657" y="855170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object 501"/>
          <p:cNvSpPr/>
          <p:nvPr/>
        </p:nvSpPr>
        <p:spPr>
          <a:xfrm>
            <a:off x="8997283" y="101677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" name="object 502"/>
          <p:cNvSpPr/>
          <p:nvPr/>
        </p:nvSpPr>
        <p:spPr>
          <a:xfrm>
            <a:off x="9259166" y="1004243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object 503"/>
          <p:cNvSpPr/>
          <p:nvPr/>
        </p:nvSpPr>
        <p:spPr>
          <a:xfrm>
            <a:off x="4763167" y="652916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object 504"/>
          <p:cNvSpPr/>
          <p:nvPr/>
        </p:nvSpPr>
        <p:spPr>
          <a:xfrm>
            <a:off x="4975155" y="682533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" name="object 505"/>
          <p:cNvSpPr/>
          <p:nvPr/>
        </p:nvSpPr>
        <p:spPr>
          <a:xfrm>
            <a:off x="8779137" y="1002058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object 506"/>
          <p:cNvSpPr/>
          <p:nvPr/>
        </p:nvSpPr>
        <p:spPr>
          <a:xfrm>
            <a:off x="10369522" y="768804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object 507"/>
          <p:cNvSpPr/>
          <p:nvPr/>
        </p:nvSpPr>
        <p:spPr>
          <a:xfrm>
            <a:off x="10256970" y="779461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10344460" y="714085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8905396" y="1118464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5149091" y="9123694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9655745" y="936807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object 512"/>
          <p:cNvSpPr/>
          <p:nvPr/>
        </p:nvSpPr>
        <p:spPr>
          <a:xfrm>
            <a:off x="10488645" y="894069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10425669" y="881933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4723259" y="657149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5328241" y="68308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10145496" y="1057005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" name="object 517"/>
          <p:cNvSpPr/>
          <p:nvPr/>
        </p:nvSpPr>
        <p:spPr>
          <a:xfrm>
            <a:off x="10021165" y="1011788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" name="object 518"/>
          <p:cNvSpPr/>
          <p:nvPr/>
        </p:nvSpPr>
        <p:spPr>
          <a:xfrm>
            <a:off x="8925177" y="762118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" name="object 519"/>
          <p:cNvSpPr/>
          <p:nvPr/>
        </p:nvSpPr>
        <p:spPr>
          <a:xfrm>
            <a:off x="9751983" y="659039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object 520"/>
          <p:cNvSpPr/>
          <p:nvPr/>
        </p:nvSpPr>
        <p:spPr>
          <a:xfrm>
            <a:off x="9454189" y="717048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object 521"/>
          <p:cNvSpPr/>
          <p:nvPr/>
        </p:nvSpPr>
        <p:spPr>
          <a:xfrm>
            <a:off x="9530157" y="788054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object 522"/>
          <p:cNvSpPr/>
          <p:nvPr/>
        </p:nvSpPr>
        <p:spPr>
          <a:xfrm>
            <a:off x="5230782" y="690356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" name="object 523"/>
          <p:cNvSpPr/>
          <p:nvPr/>
        </p:nvSpPr>
        <p:spPr>
          <a:xfrm>
            <a:off x="5118218" y="701013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" name="object 524"/>
          <p:cNvSpPr/>
          <p:nvPr/>
        </p:nvSpPr>
        <p:spPr>
          <a:xfrm>
            <a:off x="9723277" y="706837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" name="object 525"/>
          <p:cNvSpPr/>
          <p:nvPr/>
        </p:nvSpPr>
        <p:spPr>
          <a:xfrm>
            <a:off x="9273633" y="744995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" name="object 526"/>
          <p:cNvSpPr/>
          <p:nvPr/>
        </p:nvSpPr>
        <p:spPr>
          <a:xfrm>
            <a:off x="9224098" y="84148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" name="object 527"/>
          <p:cNvSpPr/>
          <p:nvPr/>
        </p:nvSpPr>
        <p:spPr>
          <a:xfrm>
            <a:off x="9979645" y="719580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" name="object 528"/>
          <p:cNvSpPr/>
          <p:nvPr/>
        </p:nvSpPr>
        <p:spPr>
          <a:xfrm>
            <a:off x="8885525" y="6996691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" name="object 529"/>
          <p:cNvSpPr/>
          <p:nvPr/>
        </p:nvSpPr>
        <p:spPr>
          <a:xfrm>
            <a:off x="8585913" y="747682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" name="object 530"/>
          <p:cNvSpPr/>
          <p:nvPr/>
        </p:nvSpPr>
        <p:spPr>
          <a:xfrm>
            <a:off x="9924699" y="775247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" name="object 531"/>
          <p:cNvSpPr/>
          <p:nvPr/>
        </p:nvSpPr>
        <p:spPr>
          <a:xfrm>
            <a:off x="7984425" y="69338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" name="object 532"/>
          <p:cNvSpPr/>
          <p:nvPr/>
        </p:nvSpPr>
        <p:spPr>
          <a:xfrm>
            <a:off x="7903427" y="674272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" name="object 533"/>
          <p:cNvSpPr/>
          <p:nvPr/>
        </p:nvSpPr>
        <p:spPr>
          <a:xfrm>
            <a:off x="8570467" y="714465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" name="object 534"/>
          <p:cNvSpPr/>
          <p:nvPr/>
        </p:nvSpPr>
        <p:spPr>
          <a:xfrm>
            <a:off x="7588772" y="699605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" name="object 535"/>
          <p:cNvSpPr/>
          <p:nvPr/>
        </p:nvSpPr>
        <p:spPr>
          <a:xfrm>
            <a:off x="8271295" y="674915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" name="object 536"/>
          <p:cNvSpPr/>
          <p:nvPr/>
        </p:nvSpPr>
        <p:spPr>
          <a:xfrm>
            <a:off x="7221061" y="669451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" name="object 537"/>
          <p:cNvSpPr/>
          <p:nvPr/>
        </p:nvSpPr>
        <p:spPr>
          <a:xfrm>
            <a:off x="7504531" y="635792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" name="object 538"/>
          <p:cNvSpPr/>
          <p:nvPr/>
        </p:nvSpPr>
        <p:spPr>
          <a:xfrm>
            <a:off x="5514889" y="644211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" name="object 539"/>
          <p:cNvSpPr/>
          <p:nvPr/>
        </p:nvSpPr>
        <p:spPr>
          <a:xfrm>
            <a:off x="1040080" y="710624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63" y="0"/>
                </a:moveTo>
                <a:lnTo>
                  <a:pt x="5151" y="0"/>
                </a:lnTo>
                <a:lnTo>
                  <a:pt x="0" y="5162"/>
                </a:lnTo>
                <a:lnTo>
                  <a:pt x="0" y="17988"/>
                </a:lnTo>
                <a:lnTo>
                  <a:pt x="5151" y="23182"/>
                </a:lnTo>
                <a:lnTo>
                  <a:pt x="17863" y="23182"/>
                </a:lnTo>
                <a:lnTo>
                  <a:pt x="23015" y="17988"/>
                </a:lnTo>
                <a:lnTo>
                  <a:pt x="23015" y="11559"/>
                </a:lnTo>
                <a:lnTo>
                  <a:pt x="23015" y="5162"/>
                </a:lnTo>
                <a:lnTo>
                  <a:pt x="1786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" name="object 540"/>
          <p:cNvSpPr/>
          <p:nvPr/>
        </p:nvSpPr>
        <p:spPr>
          <a:xfrm>
            <a:off x="2296217" y="667376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13549" y="0"/>
                </a:moveTo>
                <a:lnTo>
                  <a:pt x="3895" y="0"/>
                </a:lnTo>
                <a:lnTo>
                  <a:pt x="0" y="3978"/>
                </a:lnTo>
                <a:lnTo>
                  <a:pt x="0" y="13695"/>
                </a:lnTo>
                <a:lnTo>
                  <a:pt x="3895" y="17643"/>
                </a:lnTo>
                <a:lnTo>
                  <a:pt x="13549" y="17643"/>
                </a:lnTo>
                <a:lnTo>
                  <a:pt x="17465" y="13695"/>
                </a:lnTo>
                <a:lnTo>
                  <a:pt x="17465" y="8826"/>
                </a:lnTo>
                <a:lnTo>
                  <a:pt x="17465" y="3978"/>
                </a:lnTo>
                <a:lnTo>
                  <a:pt x="1354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" name="object 541"/>
          <p:cNvSpPr/>
          <p:nvPr/>
        </p:nvSpPr>
        <p:spPr>
          <a:xfrm>
            <a:off x="2093589" y="642073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962" y="0"/>
                </a:moveTo>
                <a:lnTo>
                  <a:pt x="4900" y="0"/>
                </a:lnTo>
                <a:lnTo>
                  <a:pt x="0" y="4942"/>
                </a:lnTo>
                <a:lnTo>
                  <a:pt x="0" y="17119"/>
                </a:lnTo>
                <a:lnTo>
                  <a:pt x="4900" y="22030"/>
                </a:lnTo>
                <a:lnTo>
                  <a:pt x="16962" y="22030"/>
                </a:lnTo>
                <a:lnTo>
                  <a:pt x="21842" y="17119"/>
                </a:lnTo>
                <a:lnTo>
                  <a:pt x="21842" y="11025"/>
                </a:lnTo>
                <a:lnTo>
                  <a:pt x="21842" y="4942"/>
                </a:lnTo>
                <a:lnTo>
                  <a:pt x="1696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" name="object 542"/>
          <p:cNvSpPr/>
          <p:nvPr/>
        </p:nvSpPr>
        <p:spPr>
          <a:xfrm>
            <a:off x="2057414" y="791209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968" y="0"/>
                </a:moveTo>
                <a:lnTo>
                  <a:pt x="5204" y="0"/>
                </a:lnTo>
                <a:lnTo>
                  <a:pt x="0" y="5266"/>
                </a:lnTo>
                <a:lnTo>
                  <a:pt x="0" y="18125"/>
                </a:lnTo>
                <a:lnTo>
                  <a:pt x="5204" y="23371"/>
                </a:lnTo>
                <a:lnTo>
                  <a:pt x="17968" y="23371"/>
                </a:lnTo>
                <a:lnTo>
                  <a:pt x="23130" y="18125"/>
                </a:lnTo>
                <a:lnTo>
                  <a:pt x="23130" y="11695"/>
                </a:lnTo>
                <a:lnTo>
                  <a:pt x="23130" y="5266"/>
                </a:lnTo>
                <a:lnTo>
                  <a:pt x="1796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" name="object 543"/>
          <p:cNvSpPr/>
          <p:nvPr/>
        </p:nvSpPr>
        <p:spPr>
          <a:xfrm>
            <a:off x="945605" y="766194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528" y="0"/>
                </a:moveTo>
                <a:lnTo>
                  <a:pt x="2753" y="0"/>
                </a:lnTo>
                <a:lnTo>
                  <a:pt x="0" y="2764"/>
                </a:lnTo>
                <a:lnTo>
                  <a:pt x="0" y="9591"/>
                </a:lnTo>
                <a:lnTo>
                  <a:pt x="2753" y="12376"/>
                </a:lnTo>
                <a:lnTo>
                  <a:pt x="9528" y="12376"/>
                </a:lnTo>
                <a:lnTo>
                  <a:pt x="12271" y="9591"/>
                </a:lnTo>
                <a:lnTo>
                  <a:pt x="12271" y="6177"/>
                </a:lnTo>
                <a:lnTo>
                  <a:pt x="12271" y="2764"/>
                </a:lnTo>
                <a:lnTo>
                  <a:pt x="952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" name="object 544"/>
          <p:cNvSpPr/>
          <p:nvPr/>
        </p:nvSpPr>
        <p:spPr>
          <a:xfrm>
            <a:off x="1452556" y="10325520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24910" y="0"/>
                </a:moveTo>
                <a:lnTo>
                  <a:pt x="7203" y="0"/>
                </a:lnTo>
                <a:lnTo>
                  <a:pt x="0" y="7245"/>
                </a:lnTo>
                <a:lnTo>
                  <a:pt x="0" y="25109"/>
                </a:lnTo>
                <a:lnTo>
                  <a:pt x="7203" y="32375"/>
                </a:lnTo>
                <a:lnTo>
                  <a:pt x="24910" y="32375"/>
                </a:lnTo>
                <a:lnTo>
                  <a:pt x="32093" y="25109"/>
                </a:lnTo>
                <a:lnTo>
                  <a:pt x="32093" y="16187"/>
                </a:lnTo>
                <a:lnTo>
                  <a:pt x="32093" y="7245"/>
                </a:lnTo>
                <a:lnTo>
                  <a:pt x="24910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" name="object 545"/>
          <p:cNvSpPr/>
          <p:nvPr/>
        </p:nvSpPr>
        <p:spPr>
          <a:xfrm>
            <a:off x="1184319" y="8470849"/>
            <a:ext cx="36195" cy="36830"/>
          </a:xfrm>
          <a:custGeom>
            <a:avLst/>
            <a:gdLst/>
            <a:ahLst/>
            <a:cxnLst/>
            <a:rect l="l" t="t" r="r" b="b"/>
            <a:pathLst>
              <a:path w="36194" h="36829">
                <a:moveTo>
                  <a:pt x="18051" y="0"/>
                </a:moveTo>
                <a:lnTo>
                  <a:pt x="11012" y="1433"/>
                </a:lnTo>
                <a:lnTo>
                  <a:pt x="5276" y="5340"/>
                </a:lnTo>
                <a:lnTo>
                  <a:pt x="1414" y="11131"/>
                </a:lnTo>
                <a:lnTo>
                  <a:pt x="0" y="18219"/>
                </a:lnTo>
                <a:lnTo>
                  <a:pt x="1414" y="25311"/>
                </a:lnTo>
                <a:lnTo>
                  <a:pt x="5276" y="31114"/>
                </a:lnTo>
                <a:lnTo>
                  <a:pt x="11012" y="35031"/>
                </a:lnTo>
                <a:lnTo>
                  <a:pt x="18051" y="36470"/>
                </a:lnTo>
                <a:lnTo>
                  <a:pt x="25097" y="35031"/>
                </a:lnTo>
                <a:lnTo>
                  <a:pt x="30848" y="31114"/>
                </a:lnTo>
                <a:lnTo>
                  <a:pt x="34724" y="25311"/>
                </a:lnTo>
                <a:lnTo>
                  <a:pt x="36145" y="18219"/>
                </a:lnTo>
                <a:lnTo>
                  <a:pt x="34724" y="11131"/>
                </a:lnTo>
                <a:lnTo>
                  <a:pt x="30848" y="5340"/>
                </a:lnTo>
                <a:lnTo>
                  <a:pt x="25097" y="1433"/>
                </a:lnTo>
                <a:lnTo>
                  <a:pt x="18051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" name="object 546"/>
          <p:cNvSpPr/>
          <p:nvPr/>
        </p:nvSpPr>
        <p:spPr>
          <a:xfrm>
            <a:off x="1588909" y="7717518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7266" y="0"/>
                </a:moveTo>
                <a:lnTo>
                  <a:pt x="2104" y="0"/>
                </a:lnTo>
                <a:lnTo>
                  <a:pt x="0" y="2104"/>
                </a:lnTo>
                <a:lnTo>
                  <a:pt x="0" y="7298"/>
                </a:lnTo>
                <a:lnTo>
                  <a:pt x="2104" y="9402"/>
                </a:lnTo>
                <a:lnTo>
                  <a:pt x="7266" y="9402"/>
                </a:lnTo>
                <a:lnTo>
                  <a:pt x="9350" y="7298"/>
                </a:lnTo>
                <a:lnTo>
                  <a:pt x="9350" y="4701"/>
                </a:lnTo>
                <a:lnTo>
                  <a:pt x="9350" y="2104"/>
                </a:lnTo>
                <a:lnTo>
                  <a:pt x="72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" name="object 547"/>
          <p:cNvSpPr/>
          <p:nvPr/>
        </p:nvSpPr>
        <p:spPr>
          <a:xfrm>
            <a:off x="265877" y="735478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753" y="0"/>
                </a:moveTo>
                <a:lnTo>
                  <a:pt x="2533" y="0"/>
                </a:lnTo>
                <a:lnTo>
                  <a:pt x="0" y="2565"/>
                </a:lnTo>
                <a:lnTo>
                  <a:pt x="0" y="8826"/>
                </a:lnTo>
                <a:lnTo>
                  <a:pt x="2533" y="11392"/>
                </a:lnTo>
                <a:lnTo>
                  <a:pt x="8753" y="11392"/>
                </a:lnTo>
                <a:lnTo>
                  <a:pt x="11287" y="8826"/>
                </a:lnTo>
                <a:lnTo>
                  <a:pt x="11287" y="5706"/>
                </a:lnTo>
                <a:lnTo>
                  <a:pt x="11287" y="2565"/>
                </a:lnTo>
                <a:lnTo>
                  <a:pt x="875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" name="object 548"/>
          <p:cNvSpPr/>
          <p:nvPr/>
        </p:nvSpPr>
        <p:spPr>
          <a:xfrm>
            <a:off x="2006944" y="7278608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69" h="14604">
                <a:moveTo>
                  <a:pt x="10795" y="0"/>
                </a:moveTo>
                <a:lnTo>
                  <a:pt x="3109" y="0"/>
                </a:lnTo>
                <a:lnTo>
                  <a:pt x="0" y="3151"/>
                </a:lnTo>
                <a:lnTo>
                  <a:pt x="0" y="10889"/>
                </a:lnTo>
                <a:lnTo>
                  <a:pt x="3109" y="14041"/>
                </a:lnTo>
                <a:lnTo>
                  <a:pt x="10795" y="14041"/>
                </a:lnTo>
                <a:lnTo>
                  <a:pt x="13915" y="10889"/>
                </a:lnTo>
                <a:lnTo>
                  <a:pt x="13915" y="7005"/>
                </a:lnTo>
                <a:lnTo>
                  <a:pt x="13915" y="3151"/>
                </a:lnTo>
                <a:lnTo>
                  <a:pt x="1079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" name="object 549"/>
          <p:cNvSpPr/>
          <p:nvPr/>
        </p:nvSpPr>
        <p:spPr>
          <a:xfrm>
            <a:off x="6724194" y="70200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" name="object 550"/>
          <p:cNvSpPr/>
          <p:nvPr/>
        </p:nvSpPr>
        <p:spPr>
          <a:xfrm>
            <a:off x="6950278" y="7574073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66" y="18680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" name="object 551"/>
          <p:cNvSpPr/>
          <p:nvPr/>
        </p:nvSpPr>
        <p:spPr>
          <a:xfrm>
            <a:off x="5391051" y="831776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" name="object 552"/>
          <p:cNvSpPr/>
          <p:nvPr/>
        </p:nvSpPr>
        <p:spPr>
          <a:xfrm>
            <a:off x="6643199" y="68288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5416241" y="806472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6328542" y="708220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5656845" y="742157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6280807" y="647568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5660140" y="821565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5302382" y="758032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5960834" y="678065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6793747" y="635328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4035831" y="869860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3707490" y="8399285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952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2952" y="5957"/>
                </a:lnTo>
                <a:lnTo>
                  <a:pt x="2952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3939254" y="7984145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3624236" y="8275243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01" y="0"/>
                </a:lnTo>
                <a:lnTo>
                  <a:pt x="0" y="5654"/>
                </a:lnTo>
                <a:lnTo>
                  <a:pt x="0" y="19622"/>
                </a:lnTo>
                <a:lnTo>
                  <a:pt x="5601" y="25308"/>
                </a:lnTo>
                <a:lnTo>
                  <a:pt x="19475" y="25308"/>
                </a:lnTo>
                <a:lnTo>
                  <a:pt x="25077" y="19622"/>
                </a:lnTo>
                <a:lnTo>
                  <a:pt x="25077" y="12638"/>
                </a:lnTo>
                <a:lnTo>
                  <a:pt x="25077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3662252" y="806374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4253462" y="893653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3891075" y="8583345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5" h="698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6429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3571095" y="888832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4404008" y="846094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583323" y="1009138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671418" y="789574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7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573958" y="796845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" name="object 573"/>
          <p:cNvSpPr/>
          <p:nvPr/>
        </p:nvSpPr>
        <p:spPr>
          <a:xfrm>
            <a:off x="461403" y="807502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" name="object 574"/>
          <p:cNvSpPr/>
          <p:nvPr/>
        </p:nvSpPr>
        <p:spPr>
          <a:xfrm>
            <a:off x="3545774" y="1056388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" name="object 575"/>
          <p:cNvSpPr/>
          <p:nvPr/>
        </p:nvSpPr>
        <p:spPr>
          <a:xfrm>
            <a:off x="3217434" y="1026456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" name="object 576"/>
          <p:cNvSpPr/>
          <p:nvPr/>
        </p:nvSpPr>
        <p:spPr>
          <a:xfrm>
            <a:off x="3449198" y="9849421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" name="object 577"/>
          <p:cNvSpPr/>
          <p:nvPr/>
        </p:nvSpPr>
        <p:spPr>
          <a:xfrm>
            <a:off x="3134171" y="10140522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" name="object 578"/>
          <p:cNvSpPr/>
          <p:nvPr/>
        </p:nvSpPr>
        <p:spPr>
          <a:xfrm>
            <a:off x="3172196" y="9929024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" name="object 579"/>
          <p:cNvSpPr/>
          <p:nvPr/>
        </p:nvSpPr>
        <p:spPr>
          <a:xfrm>
            <a:off x="3763407" y="108018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37"/>
                </a:lnTo>
                <a:lnTo>
                  <a:pt x="9853" y="1283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" name="object 580"/>
          <p:cNvSpPr/>
          <p:nvPr/>
        </p:nvSpPr>
        <p:spPr>
          <a:xfrm>
            <a:off x="3081041" y="1075359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" name="object 581"/>
          <p:cNvSpPr/>
          <p:nvPr/>
        </p:nvSpPr>
        <p:spPr>
          <a:xfrm>
            <a:off x="3913952" y="1032621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" name="object 582"/>
          <p:cNvSpPr/>
          <p:nvPr/>
        </p:nvSpPr>
        <p:spPr>
          <a:xfrm>
            <a:off x="6850633" y="834694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" name="object 583"/>
          <p:cNvSpPr/>
          <p:nvPr/>
        </p:nvSpPr>
        <p:spPr>
          <a:xfrm>
            <a:off x="6450593" y="798263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" name="object 584"/>
          <p:cNvSpPr/>
          <p:nvPr/>
        </p:nvSpPr>
        <p:spPr>
          <a:xfrm>
            <a:off x="6326265" y="753047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" name="object 585"/>
          <p:cNvSpPr/>
          <p:nvPr/>
        </p:nvSpPr>
        <p:spPr>
          <a:xfrm>
            <a:off x="10930768" y="429564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" name="object 586"/>
          <p:cNvSpPr/>
          <p:nvPr/>
        </p:nvSpPr>
        <p:spPr>
          <a:xfrm>
            <a:off x="11174231" y="609542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" name="object 587"/>
          <p:cNvSpPr/>
          <p:nvPr/>
        </p:nvSpPr>
        <p:spPr>
          <a:xfrm>
            <a:off x="11530597" y="566824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" name="object 588"/>
          <p:cNvSpPr/>
          <p:nvPr/>
        </p:nvSpPr>
        <p:spPr>
          <a:xfrm>
            <a:off x="10176553" y="659094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" name="object 589"/>
          <p:cNvSpPr/>
          <p:nvPr/>
        </p:nvSpPr>
        <p:spPr>
          <a:xfrm>
            <a:off x="12600815" y="51517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" name="object 590"/>
          <p:cNvSpPr/>
          <p:nvPr/>
        </p:nvSpPr>
        <p:spPr>
          <a:xfrm>
            <a:off x="12059611" y="5217542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" name="object 591"/>
          <p:cNvSpPr/>
          <p:nvPr/>
        </p:nvSpPr>
        <p:spPr>
          <a:xfrm>
            <a:off x="11114194" y="6048093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" name="object 592"/>
          <p:cNvSpPr/>
          <p:nvPr/>
        </p:nvSpPr>
        <p:spPr>
          <a:xfrm>
            <a:off x="10452614" y="5101177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" name="object 593"/>
          <p:cNvSpPr/>
          <p:nvPr/>
        </p:nvSpPr>
        <p:spPr>
          <a:xfrm>
            <a:off x="12135580" y="5927598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" name="object 594"/>
          <p:cNvSpPr/>
          <p:nvPr/>
        </p:nvSpPr>
        <p:spPr>
          <a:xfrm>
            <a:off x="11159566" y="575010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" name="object 595"/>
          <p:cNvSpPr/>
          <p:nvPr/>
        </p:nvSpPr>
        <p:spPr>
          <a:xfrm>
            <a:off x="10941443" y="6237079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object 596"/>
          <p:cNvSpPr/>
          <p:nvPr/>
        </p:nvSpPr>
        <p:spPr>
          <a:xfrm>
            <a:off x="12960776" y="480847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" name="object 597"/>
          <p:cNvSpPr/>
          <p:nvPr/>
        </p:nvSpPr>
        <p:spPr>
          <a:xfrm>
            <a:off x="12084801" y="496449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" name="object 598"/>
          <p:cNvSpPr/>
          <p:nvPr/>
        </p:nvSpPr>
        <p:spPr>
          <a:xfrm>
            <a:off x="13270315" y="895799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" name="object 599"/>
          <p:cNvSpPr/>
          <p:nvPr/>
        </p:nvSpPr>
        <p:spPr>
          <a:xfrm>
            <a:off x="12524549" y="4038955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" name="object 600"/>
          <p:cNvSpPr/>
          <p:nvPr/>
        </p:nvSpPr>
        <p:spPr>
          <a:xfrm>
            <a:off x="12560861" y="383379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" name="object 601"/>
          <p:cNvSpPr/>
          <p:nvPr/>
        </p:nvSpPr>
        <p:spPr>
          <a:xfrm>
            <a:off x="11134941" y="573042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" name="object 602"/>
          <p:cNvSpPr/>
          <p:nvPr/>
        </p:nvSpPr>
        <p:spPr>
          <a:xfrm>
            <a:off x="10015309" y="4539163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67" y="0"/>
                </a:lnTo>
                <a:lnTo>
                  <a:pt x="0" y="4219"/>
                </a:lnTo>
                <a:lnTo>
                  <a:pt x="0" y="14638"/>
                </a:lnTo>
                <a:lnTo>
                  <a:pt x="4167" y="18868"/>
                </a:lnTo>
                <a:lnTo>
                  <a:pt x="14512" y="18868"/>
                </a:lnTo>
                <a:lnTo>
                  <a:pt x="18711" y="1463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" name="object 603"/>
          <p:cNvSpPr/>
          <p:nvPr/>
        </p:nvSpPr>
        <p:spPr>
          <a:xfrm>
            <a:off x="10931304" y="534077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" name="object 604"/>
          <p:cNvSpPr/>
          <p:nvPr/>
        </p:nvSpPr>
        <p:spPr>
          <a:xfrm>
            <a:off x="11087217" y="51239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" name="object 605"/>
          <p:cNvSpPr/>
          <p:nvPr/>
        </p:nvSpPr>
        <p:spPr>
          <a:xfrm>
            <a:off x="12328700" y="511542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" name="object 606"/>
          <p:cNvSpPr/>
          <p:nvPr/>
        </p:nvSpPr>
        <p:spPr>
          <a:xfrm>
            <a:off x="12661606" y="441297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" name="object 607"/>
          <p:cNvSpPr/>
          <p:nvPr/>
        </p:nvSpPr>
        <p:spPr>
          <a:xfrm>
            <a:off x="11061156" y="461251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" name="object 608"/>
          <p:cNvSpPr/>
          <p:nvPr/>
        </p:nvSpPr>
        <p:spPr>
          <a:xfrm>
            <a:off x="11970942" y="44801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" name="object 609"/>
          <p:cNvSpPr/>
          <p:nvPr/>
        </p:nvSpPr>
        <p:spPr>
          <a:xfrm>
            <a:off x="12232822" y="435479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" name="object 610"/>
          <p:cNvSpPr/>
          <p:nvPr/>
        </p:nvSpPr>
        <p:spPr>
          <a:xfrm>
            <a:off x="11834362" y="397840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" name="object 611"/>
          <p:cNvSpPr/>
          <p:nvPr/>
        </p:nvSpPr>
        <p:spPr>
          <a:xfrm>
            <a:off x="12872174" y="40006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" name="object 612"/>
          <p:cNvSpPr/>
          <p:nvPr/>
        </p:nvSpPr>
        <p:spPr>
          <a:xfrm>
            <a:off x="11752797" y="433293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" name="object 613"/>
          <p:cNvSpPr/>
          <p:nvPr/>
        </p:nvSpPr>
        <p:spPr>
          <a:xfrm>
            <a:off x="11481020" y="374884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" name="object 614"/>
          <p:cNvSpPr/>
          <p:nvPr/>
        </p:nvSpPr>
        <p:spPr>
          <a:xfrm>
            <a:off x="11368469" y="38554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" name="object 615"/>
          <p:cNvSpPr/>
          <p:nvPr/>
        </p:nvSpPr>
        <p:spPr>
          <a:xfrm>
            <a:off x="11455951" y="320166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" name="object 616"/>
          <p:cNvSpPr/>
          <p:nvPr/>
        </p:nvSpPr>
        <p:spPr>
          <a:xfrm>
            <a:off x="10591441" y="461097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" name="object 617"/>
          <p:cNvSpPr/>
          <p:nvPr/>
        </p:nvSpPr>
        <p:spPr>
          <a:xfrm>
            <a:off x="9637201" y="428455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" name="object 618"/>
          <p:cNvSpPr/>
          <p:nvPr/>
        </p:nvSpPr>
        <p:spPr>
          <a:xfrm>
            <a:off x="9725267" y="496037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" name="object 619"/>
          <p:cNvSpPr/>
          <p:nvPr/>
        </p:nvSpPr>
        <p:spPr>
          <a:xfrm>
            <a:off x="10084513" y="548109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" name="object 620"/>
          <p:cNvSpPr/>
          <p:nvPr/>
        </p:nvSpPr>
        <p:spPr>
          <a:xfrm>
            <a:off x="11450577" y="6778594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" name="object 621"/>
          <p:cNvSpPr/>
          <p:nvPr/>
        </p:nvSpPr>
        <p:spPr>
          <a:xfrm>
            <a:off x="12852068" y="370567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3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" name="object 622"/>
          <p:cNvSpPr/>
          <p:nvPr/>
        </p:nvSpPr>
        <p:spPr>
          <a:xfrm>
            <a:off x="11879056" y="549700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" name="object 623"/>
          <p:cNvSpPr/>
          <p:nvPr/>
        </p:nvSpPr>
        <p:spPr>
          <a:xfrm>
            <a:off x="13030328" y="362094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" name="object 624"/>
          <p:cNvSpPr/>
          <p:nvPr/>
        </p:nvSpPr>
        <p:spPr>
          <a:xfrm>
            <a:off x="10587814" y="4126798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" name="object 625"/>
          <p:cNvSpPr/>
          <p:nvPr/>
        </p:nvSpPr>
        <p:spPr>
          <a:xfrm>
            <a:off x="11829517" y="646195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" name="object 626"/>
          <p:cNvSpPr/>
          <p:nvPr/>
        </p:nvSpPr>
        <p:spPr>
          <a:xfrm>
            <a:off x="13064430" y="5502387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" name="object 627"/>
          <p:cNvSpPr/>
          <p:nvPr/>
        </p:nvSpPr>
        <p:spPr>
          <a:xfrm>
            <a:off x="9715773" y="3267361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" name="object 628"/>
          <p:cNvSpPr/>
          <p:nvPr/>
        </p:nvSpPr>
        <p:spPr>
          <a:xfrm>
            <a:off x="10056729" y="408458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" name="object 629"/>
          <p:cNvSpPr/>
          <p:nvPr/>
        </p:nvSpPr>
        <p:spPr>
          <a:xfrm>
            <a:off x="9848212" y="629163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49"/>
                </a:lnTo>
                <a:lnTo>
                  <a:pt x="1287" y="5947"/>
                </a:lnTo>
                <a:lnTo>
                  <a:pt x="4596" y="5947"/>
                </a:lnTo>
                <a:lnTo>
                  <a:pt x="5884" y="4649"/>
                </a:lnTo>
                <a:lnTo>
                  <a:pt x="5884" y="2994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" name="object 630"/>
          <p:cNvSpPr/>
          <p:nvPr/>
        </p:nvSpPr>
        <p:spPr>
          <a:xfrm>
            <a:off x="10079976" y="5876483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" name="object 631"/>
          <p:cNvSpPr/>
          <p:nvPr/>
        </p:nvSpPr>
        <p:spPr>
          <a:xfrm>
            <a:off x="9764949" y="6167581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" name="object 632"/>
          <p:cNvSpPr/>
          <p:nvPr/>
        </p:nvSpPr>
        <p:spPr>
          <a:xfrm>
            <a:off x="9802965" y="5956083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" name="object 633"/>
          <p:cNvSpPr/>
          <p:nvPr/>
        </p:nvSpPr>
        <p:spPr>
          <a:xfrm>
            <a:off x="11339748" y="366911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" name="object 634"/>
          <p:cNvSpPr/>
          <p:nvPr/>
        </p:nvSpPr>
        <p:spPr>
          <a:xfrm>
            <a:off x="10767236" y="542887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" name="object 635"/>
          <p:cNvSpPr/>
          <p:nvPr/>
        </p:nvSpPr>
        <p:spPr>
          <a:xfrm>
            <a:off x="11600145" y="500150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" name="object 636"/>
          <p:cNvSpPr/>
          <p:nvPr/>
        </p:nvSpPr>
        <p:spPr>
          <a:xfrm>
            <a:off x="11537170" y="488013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" name="object 637"/>
          <p:cNvSpPr/>
          <p:nvPr/>
        </p:nvSpPr>
        <p:spPr>
          <a:xfrm>
            <a:off x="13570255" y="401378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" name="object 638"/>
          <p:cNvSpPr/>
          <p:nvPr/>
        </p:nvSpPr>
        <p:spPr>
          <a:xfrm>
            <a:off x="14170083" y="538637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" name="object 639"/>
          <p:cNvSpPr/>
          <p:nvPr/>
        </p:nvSpPr>
        <p:spPr>
          <a:xfrm>
            <a:off x="14396166" y="5940448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" name="object 640"/>
          <p:cNvSpPr/>
          <p:nvPr/>
        </p:nvSpPr>
        <p:spPr>
          <a:xfrm>
            <a:off x="12779037" y="695685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" name="object 641"/>
          <p:cNvSpPr/>
          <p:nvPr/>
        </p:nvSpPr>
        <p:spPr>
          <a:xfrm>
            <a:off x="14089085" y="519524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" name="object 642"/>
          <p:cNvSpPr/>
          <p:nvPr/>
        </p:nvSpPr>
        <p:spPr>
          <a:xfrm>
            <a:off x="14756117" y="559716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" name="object 643"/>
          <p:cNvSpPr/>
          <p:nvPr/>
        </p:nvSpPr>
        <p:spPr>
          <a:xfrm>
            <a:off x="12515362" y="622221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" name="object 644"/>
          <p:cNvSpPr/>
          <p:nvPr/>
        </p:nvSpPr>
        <p:spPr>
          <a:xfrm>
            <a:off x="13306984" y="695266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" name="object 645"/>
          <p:cNvSpPr/>
          <p:nvPr/>
        </p:nvSpPr>
        <p:spPr>
          <a:xfrm>
            <a:off x="13774430" y="544857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" name="object 646"/>
          <p:cNvSpPr/>
          <p:nvPr/>
        </p:nvSpPr>
        <p:spPr>
          <a:xfrm>
            <a:off x="13102733" y="578794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" name="object 647"/>
          <p:cNvSpPr/>
          <p:nvPr/>
        </p:nvSpPr>
        <p:spPr>
          <a:xfrm>
            <a:off x="13726693" y="484205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" name="object 648"/>
          <p:cNvSpPr/>
          <p:nvPr/>
        </p:nvSpPr>
        <p:spPr>
          <a:xfrm>
            <a:off x="13106027" y="658201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" name="object 649"/>
          <p:cNvSpPr/>
          <p:nvPr/>
        </p:nvSpPr>
        <p:spPr>
          <a:xfrm>
            <a:off x="14456954" y="520166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" name="object 650"/>
          <p:cNvSpPr/>
          <p:nvPr/>
        </p:nvSpPr>
        <p:spPr>
          <a:xfrm>
            <a:off x="13700641" y="433064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" name="object 651"/>
          <p:cNvSpPr/>
          <p:nvPr/>
        </p:nvSpPr>
        <p:spPr>
          <a:xfrm>
            <a:off x="12748268" y="594669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" name="object 652"/>
          <p:cNvSpPr/>
          <p:nvPr/>
        </p:nvSpPr>
        <p:spPr>
          <a:xfrm>
            <a:off x="13010139" y="582138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" name="object 653"/>
          <p:cNvSpPr/>
          <p:nvPr/>
        </p:nvSpPr>
        <p:spPr>
          <a:xfrm>
            <a:off x="14473846" y="369655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" name="object 654"/>
          <p:cNvSpPr/>
          <p:nvPr/>
        </p:nvSpPr>
        <p:spPr>
          <a:xfrm>
            <a:off x="14685844" y="399272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" name="object 655"/>
          <p:cNvSpPr/>
          <p:nvPr/>
        </p:nvSpPr>
        <p:spPr>
          <a:xfrm>
            <a:off x="12530123" y="579952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" name="object 656"/>
          <p:cNvSpPr/>
          <p:nvPr/>
        </p:nvSpPr>
        <p:spPr>
          <a:xfrm>
            <a:off x="14120508" y="346698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" name="object 657"/>
          <p:cNvSpPr/>
          <p:nvPr/>
        </p:nvSpPr>
        <p:spPr>
          <a:xfrm>
            <a:off x="14007954" y="357356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" name="object 658"/>
          <p:cNvSpPr/>
          <p:nvPr/>
        </p:nvSpPr>
        <p:spPr>
          <a:xfrm>
            <a:off x="14095437" y="291980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" name="object 659"/>
          <p:cNvSpPr/>
          <p:nvPr/>
        </p:nvSpPr>
        <p:spPr>
          <a:xfrm>
            <a:off x="12664375" y="660156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" name="object 660"/>
          <p:cNvSpPr/>
          <p:nvPr/>
        </p:nvSpPr>
        <p:spPr>
          <a:xfrm>
            <a:off x="14859779" y="6291074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" name="object 661"/>
          <p:cNvSpPr/>
          <p:nvPr/>
        </p:nvSpPr>
        <p:spPr>
          <a:xfrm>
            <a:off x="13406721" y="514702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" name="object 662"/>
          <p:cNvSpPr/>
          <p:nvPr/>
        </p:nvSpPr>
        <p:spPr>
          <a:xfrm>
            <a:off x="14239630" y="471964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" name="object 663"/>
          <p:cNvSpPr/>
          <p:nvPr/>
        </p:nvSpPr>
        <p:spPr>
          <a:xfrm>
            <a:off x="14176655" y="459827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" name="object 664"/>
          <p:cNvSpPr/>
          <p:nvPr/>
        </p:nvSpPr>
        <p:spPr>
          <a:xfrm>
            <a:off x="14433948" y="373888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" name="object 665"/>
          <p:cNvSpPr/>
          <p:nvPr/>
        </p:nvSpPr>
        <p:spPr>
          <a:xfrm>
            <a:off x="15038930" y="399824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" name="object 666"/>
          <p:cNvSpPr/>
          <p:nvPr/>
        </p:nvSpPr>
        <p:spPr>
          <a:xfrm>
            <a:off x="14296519" y="671330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" name="object 667"/>
          <p:cNvSpPr/>
          <p:nvPr/>
        </p:nvSpPr>
        <p:spPr>
          <a:xfrm>
            <a:off x="13846874" y="709488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" name="object 668"/>
          <p:cNvSpPr/>
          <p:nvPr/>
        </p:nvSpPr>
        <p:spPr>
          <a:xfrm>
            <a:off x="13896478" y="634899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" name="object 669"/>
          <p:cNvSpPr/>
          <p:nvPr/>
        </p:nvSpPr>
        <p:spPr>
          <a:xfrm>
            <a:off x="13772153" y="589683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" name="object 670"/>
          <p:cNvSpPr/>
          <p:nvPr/>
        </p:nvSpPr>
        <p:spPr>
          <a:xfrm>
            <a:off x="14500648" y="187381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" name="object 671"/>
          <p:cNvSpPr/>
          <p:nvPr/>
        </p:nvSpPr>
        <p:spPr>
          <a:xfrm>
            <a:off x="12676160" y="34001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" name="object 672"/>
          <p:cNvSpPr/>
          <p:nvPr/>
        </p:nvSpPr>
        <p:spPr>
          <a:xfrm>
            <a:off x="13502966" y="236933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" name="object 673"/>
          <p:cNvSpPr/>
          <p:nvPr/>
        </p:nvSpPr>
        <p:spPr>
          <a:xfrm>
            <a:off x="12838767" y="200773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" name="object 674"/>
          <p:cNvSpPr/>
          <p:nvPr/>
        </p:nvSpPr>
        <p:spPr>
          <a:xfrm>
            <a:off x="9906361" y="254617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" name="object 675"/>
          <p:cNvSpPr/>
          <p:nvPr/>
        </p:nvSpPr>
        <p:spPr>
          <a:xfrm>
            <a:off x="13205175" y="294943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" name="object 676"/>
          <p:cNvSpPr/>
          <p:nvPr/>
        </p:nvSpPr>
        <p:spPr>
          <a:xfrm>
            <a:off x="14440610" y="1826486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" name="object 677"/>
          <p:cNvSpPr/>
          <p:nvPr/>
        </p:nvSpPr>
        <p:spPr>
          <a:xfrm>
            <a:off x="13779030" y="879572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" name="object 678"/>
          <p:cNvSpPr/>
          <p:nvPr/>
        </p:nvSpPr>
        <p:spPr>
          <a:xfrm>
            <a:off x="13281141" y="3659488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" name="object 679"/>
          <p:cNvSpPr/>
          <p:nvPr/>
        </p:nvSpPr>
        <p:spPr>
          <a:xfrm>
            <a:off x="14485982" y="15285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" name="object 680"/>
          <p:cNvSpPr/>
          <p:nvPr/>
        </p:nvSpPr>
        <p:spPr>
          <a:xfrm>
            <a:off x="14267859" y="2015472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" name="object 681"/>
          <p:cNvSpPr/>
          <p:nvPr/>
        </p:nvSpPr>
        <p:spPr>
          <a:xfrm>
            <a:off x="14915419" y="3344586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" name="object 682"/>
          <p:cNvSpPr/>
          <p:nvPr/>
        </p:nvSpPr>
        <p:spPr>
          <a:xfrm>
            <a:off x="9782851" y="7764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" name="object 683"/>
          <p:cNvSpPr/>
          <p:nvPr/>
        </p:nvSpPr>
        <p:spPr>
          <a:xfrm>
            <a:off x="9701857" y="5852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" name="object 684"/>
          <p:cNvSpPr/>
          <p:nvPr/>
        </p:nvSpPr>
        <p:spPr>
          <a:xfrm>
            <a:off x="10069724" y="59168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" name="object 685"/>
          <p:cNvSpPr/>
          <p:nvPr/>
        </p:nvSpPr>
        <p:spPr>
          <a:xfrm>
            <a:off x="14941472" y="407094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" name="object 686"/>
          <p:cNvSpPr/>
          <p:nvPr/>
        </p:nvSpPr>
        <p:spPr>
          <a:xfrm>
            <a:off x="14828916" y="41775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" name="object 687"/>
          <p:cNvSpPr/>
          <p:nvPr/>
        </p:nvSpPr>
        <p:spPr>
          <a:xfrm>
            <a:off x="14951743" y="313942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" name="object 688"/>
          <p:cNvSpPr/>
          <p:nvPr/>
        </p:nvSpPr>
        <p:spPr>
          <a:xfrm>
            <a:off x="14461349" y="150882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" name="object 689"/>
          <p:cNvSpPr/>
          <p:nvPr/>
        </p:nvSpPr>
        <p:spPr>
          <a:xfrm>
            <a:off x="14257720" y="111916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" name="object 690"/>
          <p:cNvSpPr/>
          <p:nvPr/>
        </p:nvSpPr>
        <p:spPr>
          <a:xfrm>
            <a:off x="14413633" y="90230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" name="object 691"/>
          <p:cNvSpPr/>
          <p:nvPr/>
        </p:nvSpPr>
        <p:spPr>
          <a:xfrm>
            <a:off x="13474264" y="284731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" name="object 692"/>
          <p:cNvSpPr/>
          <p:nvPr/>
        </p:nvSpPr>
        <p:spPr>
          <a:xfrm>
            <a:off x="13410930" y="125948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" name="object 693"/>
          <p:cNvSpPr/>
          <p:nvPr/>
        </p:nvSpPr>
        <p:spPr>
          <a:xfrm>
            <a:off x="14776992" y="2556989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" name="object 694"/>
          <p:cNvSpPr/>
          <p:nvPr/>
        </p:nvSpPr>
        <p:spPr>
          <a:xfrm>
            <a:off x="13024617" y="322889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" name="object 695"/>
          <p:cNvSpPr/>
          <p:nvPr/>
        </p:nvSpPr>
        <p:spPr>
          <a:xfrm>
            <a:off x="14595392" y="320052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" name="object 696"/>
          <p:cNvSpPr/>
          <p:nvPr/>
        </p:nvSpPr>
        <p:spPr>
          <a:xfrm>
            <a:off x="12975082" y="419384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" name="object 697"/>
          <p:cNvSpPr/>
          <p:nvPr/>
        </p:nvSpPr>
        <p:spPr>
          <a:xfrm>
            <a:off x="13174626" y="207001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" name="object 698"/>
          <p:cNvSpPr/>
          <p:nvPr/>
        </p:nvSpPr>
        <p:spPr>
          <a:xfrm>
            <a:off x="13406392" y="1654876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" name="object 699"/>
          <p:cNvSpPr/>
          <p:nvPr/>
        </p:nvSpPr>
        <p:spPr>
          <a:xfrm>
            <a:off x="13091363" y="194597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" name="object 700"/>
          <p:cNvSpPr/>
          <p:nvPr/>
        </p:nvSpPr>
        <p:spPr>
          <a:xfrm>
            <a:off x="13129379" y="173447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" name="object 701"/>
          <p:cNvSpPr/>
          <p:nvPr/>
        </p:nvSpPr>
        <p:spPr>
          <a:xfrm>
            <a:off x="12661203" y="1786001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" name="object 702"/>
          <p:cNvSpPr/>
          <p:nvPr/>
        </p:nvSpPr>
        <p:spPr>
          <a:xfrm>
            <a:off x="13730631" y="297474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" name="object 703"/>
          <p:cNvSpPr/>
          <p:nvPr/>
        </p:nvSpPr>
        <p:spPr>
          <a:xfrm>
            <a:off x="12666346" y="893463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" name="object 704"/>
          <p:cNvSpPr/>
          <p:nvPr/>
        </p:nvSpPr>
        <p:spPr>
          <a:xfrm>
            <a:off x="14093649" y="120727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14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14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" name="object 705"/>
          <p:cNvSpPr/>
          <p:nvPr/>
        </p:nvSpPr>
        <p:spPr>
          <a:xfrm>
            <a:off x="12636510" y="2775637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" name="object 706"/>
          <p:cNvSpPr/>
          <p:nvPr/>
        </p:nvSpPr>
        <p:spPr>
          <a:xfrm>
            <a:off x="12537455" y="40471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" name="object 707"/>
          <p:cNvSpPr/>
          <p:nvPr/>
        </p:nvSpPr>
        <p:spPr>
          <a:xfrm>
            <a:off x="10978229" y="114839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" name="object 708"/>
          <p:cNvSpPr/>
          <p:nvPr/>
        </p:nvSpPr>
        <p:spPr>
          <a:xfrm>
            <a:off x="12897418" y="6143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" name="object 709"/>
          <p:cNvSpPr/>
          <p:nvPr/>
        </p:nvSpPr>
        <p:spPr>
          <a:xfrm>
            <a:off x="11925556" y="104739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" name="object 710"/>
          <p:cNvSpPr/>
          <p:nvPr/>
        </p:nvSpPr>
        <p:spPr>
          <a:xfrm>
            <a:off x="11448274" y="141693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" name="object 711"/>
          <p:cNvSpPr/>
          <p:nvPr/>
        </p:nvSpPr>
        <p:spPr>
          <a:xfrm>
            <a:off x="12336898" y="325576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" name="object 712"/>
          <p:cNvSpPr/>
          <p:nvPr/>
        </p:nvSpPr>
        <p:spPr>
          <a:xfrm>
            <a:off x="11247318" y="104628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" name="object 713"/>
          <p:cNvSpPr/>
          <p:nvPr/>
        </p:nvSpPr>
        <p:spPr>
          <a:xfrm>
            <a:off x="10889557" y="41095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" name="object 714"/>
          <p:cNvSpPr/>
          <p:nvPr/>
        </p:nvSpPr>
        <p:spPr>
          <a:xfrm>
            <a:off x="11151429" y="28564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" name="object 715"/>
          <p:cNvSpPr/>
          <p:nvPr/>
        </p:nvSpPr>
        <p:spPr>
          <a:xfrm>
            <a:off x="13675683" y="353143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37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" name="object 716"/>
          <p:cNvSpPr/>
          <p:nvPr/>
        </p:nvSpPr>
        <p:spPr>
          <a:xfrm>
            <a:off x="10797673" y="142786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" name="object 717"/>
          <p:cNvSpPr/>
          <p:nvPr/>
        </p:nvSpPr>
        <p:spPr>
          <a:xfrm>
            <a:off x="13001069" y="755340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" name="object 718"/>
          <p:cNvSpPr/>
          <p:nvPr/>
        </p:nvSpPr>
        <p:spPr>
          <a:xfrm>
            <a:off x="10707361" y="24993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" name="object 719"/>
          <p:cNvSpPr/>
          <p:nvPr/>
        </p:nvSpPr>
        <p:spPr>
          <a:xfrm>
            <a:off x="11735410" y="27128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" name="object 720"/>
          <p:cNvSpPr/>
          <p:nvPr/>
        </p:nvSpPr>
        <p:spPr>
          <a:xfrm>
            <a:off x="11654413" y="25216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" name="object 721"/>
          <p:cNvSpPr/>
          <p:nvPr/>
        </p:nvSpPr>
        <p:spPr>
          <a:xfrm>
            <a:off x="12321444" y="292361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53"/>
                </a:lnTo>
                <a:lnTo>
                  <a:pt x="0" y="9538"/>
                </a:lnTo>
                <a:lnTo>
                  <a:pt x="2722" y="12303"/>
                </a:lnTo>
                <a:lnTo>
                  <a:pt x="9465" y="12303"/>
                </a:lnTo>
                <a:lnTo>
                  <a:pt x="12198" y="9538"/>
                </a:lnTo>
                <a:lnTo>
                  <a:pt x="12198" y="6135"/>
                </a:lnTo>
                <a:lnTo>
                  <a:pt x="12198" y="2753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" name="object 722"/>
          <p:cNvSpPr/>
          <p:nvPr/>
        </p:nvSpPr>
        <p:spPr>
          <a:xfrm>
            <a:off x="11339755" y="277500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" name="object 723"/>
          <p:cNvSpPr/>
          <p:nvPr/>
        </p:nvSpPr>
        <p:spPr>
          <a:xfrm>
            <a:off x="12022282" y="252809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" name="object 724"/>
          <p:cNvSpPr/>
          <p:nvPr/>
        </p:nvSpPr>
        <p:spPr>
          <a:xfrm>
            <a:off x="10972047" y="24734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" name="object 725"/>
          <p:cNvSpPr/>
          <p:nvPr/>
        </p:nvSpPr>
        <p:spPr>
          <a:xfrm>
            <a:off x="11639707" y="173038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" name="object 726"/>
          <p:cNvSpPr/>
          <p:nvPr/>
        </p:nvSpPr>
        <p:spPr>
          <a:xfrm>
            <a:off x="13186745" y="60178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" name="object 727"/>
          <p:cNvSpPr/>
          <p:nvPr/>
        </p:nvSpPr>
        <p:spPr>
          <a:xfrm>
            <a:off x="12244688" y="198974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" name="object 728"/>
          <p:cNvSpPr/>
          <p:nvPr/>
        </p:nvSpPr>
        <p:spPr>
          <a:xfrm>
            <a:off x="13211934" y="34874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" name="object 729"/>
          <p:cNvSpPr/>
          <p:nvPr/>
        </p:nvSpPr>
        <p:spPr>
          <a:xfrm>
            <a:off x="12437809" y="117757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" name="object 730"/>
          <p:cNvSpPr/>
          <p:nvPr/>
        </p:nvSpPr>
        <p:spPr>
          <a:xfrm>
            <a:off x="11988163" y="155915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" name="object 731"/>
          <p:cNvSpPr/>
          <p:nvPr/>
        </p:nvSpPr>
        <p:spPr>
          <a:xfrm>
            <a:off x="12037770" y="81326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" name="object 732"/>
          <p:cNvSpPr/>
          <p:nvPr/>
        </p:nvSpPr>
        <p:spPr>
          <a:xfrm>
            <a:off x="11255516" y="213686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" name="object 733"/>
          <p:cNvSpPr/>
          <p:nvPr/>
        </p:nvSpPr>
        <p:spPr>
          <a:xfrm>
            <a:off x="9875354" y="142637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" name="object 734"/>
          <p:cNvSpPr/>
          <p:nvPr/>
        </p:nvSpPr>
        <p:spPr>
          <a:xfrm>
            <a:off x="10475180" y="279896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" name="object 735"/>
          <p:cNvSpPr/>
          <p:nvPr/>
        </p:nvSpPr>
        <p:spPr>
          <a:xfrm>
            <a:off x="10701264" y="335301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" name="object 736"/>
          <p:cNvSpPr/>
          <p:nvPr/>
        </p:nvSpPr>
        <p:spPr>
          <a:xfrm>
            <a:off x="10394186" y="260782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" name="object 737"/>
          <p:cNvSpPr/>
          <p:nvPr/>
        </p:nvSpPr>
        <p:spPr>
          <a:xfrm>
            <a:off x="10079528" y="286114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" name="object 738"/>
          <p:cNvSpPr/>
          <p:nvPr/>
        </p:nvSpPr>
        <p:spPr>
          <a:xfrm>
            <a:off x="10031793" y="22546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" name="object 739"/>
          <p:cNvSpPr/>
          <p:nvPr/>
        </p:nvSpPr>
        <p:spPr>
          <a:xfrm>
            <a:off x="10005742" y="174323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" name="object 740"/>
          <p:cNvSpPr/>
          <p:nvPr/>
        </p:nvSpPr>
        <p:spPr>
          <a:xfrm>
            <a:off x="10425608" y="87956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" name="object 741"/>
          <p:cNvSpPr/>
          <p:nvPr/>
        </p:nvSpPr>
        <p:spPr>
          <a:xfrm>
            <a:off x="10313052" y="9861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" name="object 742"/>
          <p:cNvSpPr/>
          <p:nvPr/>
        </p:nvSpPr>
        <p:spPr>
          <a:xfrm>
            <a:off x="10400535" y="33238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" name="object 743"/>
          <p:cNvSpPr/>
          <p:nvPr/>
        </p:nvSpPr>
        <p:spPr>
          <a:xfrm>
            <a:off x="9711819" y="255959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" name="object 744"/>
          <p:cNvSpPr/>
          <p:nvPr/>
        </p:nvSpPr>
        <p:spPr>
          <a:xfrm>
            <a:off x="10544730" y="213222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" name="object 745"/>
          <p:cNvSpPr/>
          <p:nvPr/>
        </p:nvSpPr>
        <p:spPr>
          <a:xfrm>
            <a:off x="10481754" y="201085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" name="object 746"/>
          <p:cNvSpPr/>
          <p:nvPr/>
        </p:nvSpPr>
        <p:spPr>
          <a:xfrm>
            <a:off x="10601618" y="412588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" name="object 747"/>
          <p:cNvSpPr/>
          <p:nvPr/>
        </p:nvSpPr>
        <p:spPr>
          <a:xfrm>
            <a:off x="10201578" y="376157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" name="object 748"/>
          <p:cNvSpPr/>
          <p:nvPr/>
        </p:nvSpPr>
        <p:spPr>
          <a:xfrm>
            <a:off x="10077249" y="330941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" name="object 749"/>
          <p:cNvSpPr/>
          <p:nvPr/>
        </p:nvSpPr>
        <p:spPr>
          <a:xfrm>
            <a:off x="17371948" y="429564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" name="object 750"/>
          <p:cNvSpPr/>
          <p:nvPr/>
        </p:nvSpPr>
        <p:spPr>
          <a:xfrm>
            <a:off x="17615410" y="609542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" name="object 751"/>
          <p:cNvSpPr/>
          <p:nvPr/>
        </p:nvSpPr>
        <p:spPr>
          <a:xfrm>
            <a:off x="17971774" y="566824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" name="object 752"/>
          <p:cNvSpPr/>
          <p:nvPr/>
        </p:nvSpPr>
        <p:spPr>
          <a:xfrm>
            <a:off x="16617732" y="659094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" name="object 753"/>
          <p:cNvSpPr/>
          <p:nvPr/>
        </p:nvSpPr>
        <p:spPr>
          <a:xfrm>
            <a:off x="15953528" y="622934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" name="object 754"/>
          <p:cNvSpPr/>
          <p:nvPr/>
        </p:nvSpPr>
        <p:spPr>
          <a:xfrm>
            <a:off x="19041994" y="51517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" name="object 755"/>
          <p:cNvSpPr/>
          <p:nvPr/>
        </p:nvSpPr>
        <p:spPr>
          <a:xfrm>
            <a:off x="18500790" y="5217542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" name="object 756"/>
          <p:cNvSpPr/>
          <p:nvPr/>
        </p:nvSpPr>
        <p:spPr>
          <a:xfrm>
            <a:off x="17555374" y="6048093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" name="object 757"/>
          <p:cNvSpPr/>
          <p:nvPr/>
        </p:nvSpPr>
        <p:spPr>
          <a:xfrm>
            <a:off x="16893793" y="5101177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" name="object 758"/>
          <p:cNvSpPr/>
          <p:nvPr/>
        </p:nvSpPr>
        <p:spPr>
          <a:xfrm>
            <a:off x="18576757" y="5927598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" name="object 759"/>
          <p:cNvSpPr/>
          <p:nvPr/>
        </p:nvSpPr>
        <p:spPr>
          <a:xfrm>
            <a:off x="17600747" y="575010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" name="object 760"/>
          <p:cNvSpPr/>
          <p:nvPr/>
        </p:nvSpPr>
        <p:spPr>
          <a:xfrm>
            <a:off x="15703576" y="678401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" name="object 761"/>
          <p:cNvSpPr/>
          <p:nvPr/>
        </p:nvSpPr>
        <p:spPr>
          <a:xfrm>
            <a:off x="17382621" y="6237079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" name="object 762"/>
          <p:cNvSpPr/>
          <p:nvPr/>
        </p:nvSpPr>
        <p:spPr>
          <a:xfrm>
            <a:off x="19401955" y="480847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" name="object 763"/>
          <p:cNvSpPr/>
          <p:nvPr/>
        </p:nvSpPr>
        <p:spPr>
          <a:xfrm>
            <a:off x="18525977" y="496449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" name="object 764"/>
          <p:cNvSpPr/>
          <p:nvPr/>
        </p:nvSpPr>
        <p:spPr>
          <a:xfrm>
            <a:off x="18489967" y="667320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" name="object 765"/>
          <p:cNvSpPr/>
          <p:nvPr/>
        </p:nvSpPr>
        <p:spPr>
          <a:xfrm>
            <a:off x="18965727" y="4038955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" name="object 766"/>
          <p:cNvSpPr/>
          <p:nvPr/>
        </p:nvSpPr>
        <p:spPr>
          <a:xfrm>
            <a:off x="19002038" y="383379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" name="object 767"/>
          <p:cNvSpPr/>
          <p:nvPr/>
        </p:nvSpPr>
        <p:spPr>
          <a:xfrm>
            <a:off x="17576120" y="573042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" name="object 768"/>
          <p:cNvSpPr/>
          <p:nvPr/>
        </p:nvSpPr>
        <p:spPr>
          <a:xfrm>
            <a:off x="15432019" y="5644770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4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31"/>
                </a:lnTo>
                <a:lnTo>
                  <a:pt x="9277" y="1203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" name="object 769"/>
          <p:cNvSpPr/>
          <p:nvPr/>
        </p:nvSpPr>
        <p:spPr>
          <a:xfrm>
            <a:off x="16456486" y="4539163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3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3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" name="object 770"/>
          <p:cNvSpPr/>
          <p:nvPr/>
        </p:nvSpPr>
        <p:spPr>
          <a:xfrm>
            <a:off x="17372483" y="534077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" name="object 771"/>
          <p:cNvSpPr/>
          <p:nvPr/>
        </p:nvSpPr>
        <p:spPr>
          <a:xfrm>
            <a:off x="17528384" y="51239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" name="object 772"/>
          <p:cNvSpPr/>
          <p:nvPr/>
        </p:nvSpPr>
        <p:spPr>
          <a:xfrm>
            <a:off x="18769879" y="511542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" name="object 773"/>
          <p:cNvSpPr/>
          <p:nvPr/>
        </p:nvSpPr>
        <p:spPr>
          <a:xfrm>
            <a:off x="19102784" y="441297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" name="object 774"/>
          <p:cNvSpPr/>
          <p:nvPr/>
        </p:nvSpPr>
        <p:spPr>
          <a:xfrm>
            <a:off x="17502333" y="461251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" name="object 775"/>
          <p:cNvSpPr/>
          <p:nvPr/>
        </p:nvSpPr>
        <p:spPr>
          <a:xfrm>
            <a:off x="18412121" y="44801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" name="object 776"/>
          <p:cNvSpPr/>
          <p:nvPr/>
        </p:nvSpPr>
        <p:spPr>
          <a:xfrm>
            <a:off x="18673993" y="435479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" name="object 777"/>
          <p:cNvSpPr/>
          <p:nvPr/>
        </p:nvSpPr>
        <p:spPr>
          <a:xfrm>
            <a:off x="18275540" y="397840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" name="object 778"/>
          <p:cNvSpPr/>
          <p:nvPr/>
        </p:nvSpPr>
        <p:spPr>
          <a:xfrm>
            <a:off x="19313352" y="40006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" name="object 779"/>
          <p:cNvSpPr/>
          <p:nvPr/>
        </p:nvSpPr>
        <p:spPr>
          <a:xfrm>
            <a:off x="18193974" y="433293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" name="object 780"/>
          <p:cNvSpPr/>
          <p:nvPr/>
        </p:nvSpPr>
        <p:spPr>
          <a:xfrm>
            <a:off x="17922202" y="374884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" name="object 781"/>
          <p:cNvSpPr/>
          <p:nvPr/>
        </p:nvSpPr>
        <p:spPr>
          <a:xfrm>
            <a:off x="17809646" y="38554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" name="object 782"/>
          <p:cNvSpPr/>
          <p:nvPr/>
        </p:nvSpPr>
        <p:spPr>
          <a:xfrm>
            <a:off x="17897129" y="320166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" name="object 783"/>
          <p:cNvSpPr/>
          <p:nvPr/>
        </p:nvSpPr>
        <p:spPr>
          <a:xfrm>
            <a:off x="17032619" y="461097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" name="object 784"/>
          <p:cNvSpPr/>
          <p:nvPr/>
        </p:nvSpPr>
        <p:spPr>
          <a:xfrm>
            <a:off x="15828902" y="460286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" name="object 785"/>
          <p:cNvSpPr/>
          <p:nvPr/>
        </p:nvSpPr>
        <p:spPr>
          <a:xfrm>
            <a:off x="16078381" y="428455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" name="object 786"/>
          <p:cNvSpPr/>
          <p:nvPr/>
        </p:nvSpPr>
        <p:spPr>
          <a:xfrm>
            <a:off x="16166445" y="496037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" name="object 787"/>
          <p:cNvSpPr/>
          <p:nvPr/>
        </p:nvSpPr>
        <p:spPr>
          <a:xfrm>
            <a:off x="16525692" y="548109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" name="object 788"/>
          <p:cNvSpPr/>
          <p:nvPr/>
        </p:nvSpPr>
        <p:spPr>
          <a:xfrm>
            <a:off x="17891755" y="6778594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" name="object 789"/>
          <p:cNvSpPr/>
          <p:nvPr/>
        </p:nvSpPr>
        <p:spPr>
          <a:xfrm>
            <a:off x="19293245" y="370567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" name="object 790"/>
          <p:cNvSpPr/>
          <p:nvPr/>
        </p:nvSpPr>
        <p:spPr>
          <a:xfrm>
            <a:off x="18320233" y="549700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" name="object 791"/>
          <p:cNvSpPr/>
          <p:nvPr/>
        </p:nvSpPr>
        <p:spPr>
          <a:xfrm>
            <a:off x="19471506" y="362094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" name="object 792"/>
          <p:cNvSpPr/>
          <p:nvPr/>
        </p:nvSpPr>
        <p:spPr>
          <a:xfrm>
            <a:off x="17028993" y="4126798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" name="object 793"/>
          <p:cNvSpPr/>
          <p:nvPr/>
        </p:nvSpPr>
        <p:spPr>
          <a:xfrm>
            <a:off x="18270695" y="646195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" name="object 794"/>
          <p:cNvSpPr/>
          <p:nvPr/>
        </p:nvSpPr>
        <p:spPr>
          <a:xfrm>
            <a:off x="19505609" y="5502387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" name="object 795"/>
          <p:cNvSpPr/>
          <p:nvPr/>
        </p:nvSpPr>
        <p:spPr>
          <a:xfrm>
            <a:off x="16156951" y="3267361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" name="object 796"/>
          <p:cNvSpPr/>
          <p:nvPr/>
        </p:nvSpPr>
        <p:spPr>
          <a:xfrm>
            <a:off x="16497907" y="408458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" name="object 797"/>
          <p:cNvSpPr/>
          <p:nvPr/>
        </p:nvSpPr>
        <p:spPr>
          <a:xfrm>
            <a:off x="16289390" y="629163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49"/>
                </a:lnTo>
                <a:lnTo>
                  <a:pt x="1287" y="5947"/>
                </a:lnTo>
                <a:lnTo>
                  <a:pt x="4596" y="5947"/>
                </a:lnTo>
                <a:lnTo>
                  <a:pt x="5884" y="4649"/>
                </a:lnTo>
                <a:lnTo>
                  <a:pt x="5884" y="2994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" name="object 798"/>
          <p:cNvSpPr/>
          <p:nvPr/>
        </p:nvSpPr>
        <p:spPr>
          <a:xfrm>
            <a:off x="16521154" y="5876483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" name="object 799"/>
          <p:cNvSpPr/>
          <p:nvPr/>
        </p:nvSpPr>
        <p:spPr>
          <a:xfrm>
            <a:off x="16206127" y="6167581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" name="object 800"/>
          <p:cNvSpPr/>
          <p:nvPr/>
        </p:nvSpPr>
        <p:spPr>
          <a:xfrm>
            <a:off x="16244154" y="5956083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" name="object 801"/>
          <p:cNvSpPr/>
          <p:nvPr/>
        </p:nvSpPr>
        <p:spPr>
          <a:xfrm>
            <a:off x="15775967" y="6007608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" name="object 802"/>
          <p:cNvSpPr/>
          <p:nvPr/>
        </p:nvSpPr>
        <p:spPr>
          <a:xfrm>
            <a:off x="17780927" y="366911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10" y="0"/>
                </a:lnTo>
                <a:lnTo>
                  <a:pt x="0" y="2942"/>
                </a:lnTo>
                <a:lnTo>
                  <a:pt x="0" y="10209"/>
                </a:lnTo>
                <a:lnTo>
                  <a:pt x="2910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3" name="object 803"/>
          <p:cNvSpPr/>
          <p:nvPr/>
        </p:nvSpPr>
        <p:spPr>
          <a:xfrm>
            <a:off x="15781109" y="5115059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73"/>
                </a:lnTo>
                <a:lnTo>
                  <a:pt x="6889" y="8973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4" name="object 804"/>
          <p:cNvSpPr/>
          <p:nvPr/>
        </p:nvSpPr>
        <p:spPr>
          <a:xfrm>
            <a:off x="17208413" y="542887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" name="object 805"/>
          <p:cNvSpPr/>
          <p:nvPr/>
        </p:nvSpPr>
        <p:spPr>
          <a:xfrm>
            <a:off x="18041323" y="500150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" name="object 806"/>
          <p:cNvSpPr/>
          <p:nvPr/>
        </p:nvSpPr>
        <p:spPr>
          <a:xfrm>
            <a:off x="15536112" y="6065748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4" h="17779">
                <a:moveTo>
                  <a:pt x="13224" y="0"/>
                </a:moveTo>
                <a:lnTo>
                  <a:pt x="3821" y="0"/>
                </a:lnTo>
                <a:lnTo>
                  <a:pt x="0" y="3874"/>
                </a:lnTo>
                <a:lnTo>
                  <a:pt x="0" y="13381"/>
                </a:lnTo>
                <a:lnTo>
                  <a:pt x="3821" y="17235"/>
                </a:lnTo>
                <a:lnTo>
                  <a:pt x="13224" y="17235"/>
                </a:lnTo>
                <a:lnTo>
                  <a:pt x="17088" y="13381"/>
                </a:lnTo>
                <a:lnTo>
                  <a:pt x="17088" y="8607"/>
                </a:lnTo>
                <a:lnTo>
                  <a:pt x="17088" y="387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" name="object 807"/>
          <p:cNvSpPr/>
          <p:nvPr/>
        </p:nvSpPr>
        <p:spPr>
          <a:xfrm>
            <a:off x="15751272" y="6997244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8" name="object 808"/>
          <p:cNvSpPr/>
          <p:nvPr/>
        </p:nvSpPr>
        <p:spPr>
          <a:xfrm>
            <a:off x="17978349" y="488013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9" name="object 809"/>
          <p:cNvSpPr/>
          <p:nvPr/>
        </p:nvSpPr>
        <p:spPr>
          <a:xfrm>
            <a:off x="20011434" y="401378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0" name="object 810"/>
          <p:cNvSpPr/>
          <p:nvPr/>
        </p:nvSpPr>
        <p:spPr>
          <a:xfrm>
            <a:off x="19278116" y="668413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" name="object 811"/>
          <p:cNvSpPr/>
          <p:nvPr/>
        </p:nvSpPr>
        <p:spPr>
          <a:xfrm>
            <a:off x="15237601" y="420873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2" name="object 812"/>
          <p:cNvSpPr/>
          <p:nvPr/>
        </p:nvSpPr>
        <p:spPr>
          <a:xfrm>
            <a:off x="19303305" y="643108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3" name="object 813"/>
          <p:cNvSpPr/>
          <p:nvPr/>
        </p:nvSpPr>
        <p:spPr>
          <a:xfrm>
            <a:off x="19748163" y="695266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" name="object 814"/>
          <p:cNvSpPr/>
          <p:nvPr/>
        </p:nvSpPr>
        <p:spPr>
          <a:xfrm>
            <a:off x="19543912" y="578794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5" name="object 815"/>
          <p:cNvSpPr/>
          <p:nvPr/>
        </p:nvSpPr>
        <p:spPr>
          <a:xfrm>
            <a:off x="19547205" y="658201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" name="object 816"/>
          <p:cNvSpPr/>
          <p:nvPr/>
        </p:nvSpPr>
        <p:spPr>
          <a:xfrm>
            <a:off x="14938419" y="381322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" name="object 817"/>
          <p:cNvSpPr/>
          <p:nvPr/>
        </p:nvSpPr>
        <p:spPr>
          <a:xfrm>
            <a:off x="19189447" y="594669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8" name="object 818"/>
          <p:cNvSpPr/>
          <p:nvPr/>
        </p:nvSpPr>
        <p:spPr>
          <a:xfrm>
            <a:off x="19451318" y="582138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9" name="object 819"/>
          <p:cNvSpPr/>
          <p:nvPr/>
        </p:nvSpPr>
        <p:spPr>
          <a:xfrm>
            <a:off x="14955321" y="230811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0" name="object 820"/>
          <p:cNvSpPr/>
          <p:nvPr/>
        </p:nvSpPr>
        <p:spPr>
          <a:xfrm>
            <a:off x="15167317" y="260427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1" name="object 821"/>
          <p:cNvSpPr/>
          <p:nvPr/>
        </p:nvSpPr>
        <p:spPr>
          <a:xfrm>
            <a:off x="18971302" y="579952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2" name="object 822"/>
          <p:cNvSpPr/>
          <p:nvPr/>
        </p:nvSpPr>
        <p:spPr>
          <a:xfrm>
            <a:off x="19097559" y="696359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3" name="object 823"/>
          <p:cNvSpPr/>
          <p:nvPr/>
        </p:nvSpPr>
        <p:spPr>
          <a:xfrm>
            <a:off x="15341255" y="4902637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4" name="object 824"/>
          <p:cNvSpPr/>
          <p:nvPr/>
        </p:nvSpPr>
        <p:spPr>
          <a:xfrm>
            <a:off x="19847909" y="514702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5" name="object 825"/>
          <p:cNvSpPr/>
          <p:nvPr/>
        </p:nvSpPr>
        <p:spPr>
          <a:xfrm>
            <a:off x="14915422" y="235044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6" name="object 826"/>
          <p:cNvSpPr/>
          <p:nvPr/>
        </p:nvSpPr>
        <p:spPr>
          <a:xfrm>
            <a:off x="15452624" y="119753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7" name="object 827"/>
          <p:cNvSpPr/>
          <p:nvPr/>
        </p:nvSpPr>
        <p:spPr>
          <a:xfrm>
            <a:off x="15520406" y="260980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" name="object 828"/>
          <p:cNvSpPr/>
          <p:nvPr/>
        </p:nvSpPr>
        <p:spPr>
          <a:xfrm>
            <a:off x="15477811" y="94448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9" name="object 829"/>
          <p:cNvSpPr/>
          <p:nvPr/>
        </p:nvSpPr>
        <p:spPr>
          <a:xfrm>
            <a:off x="14982121" y="48537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" name="object 830"/>
          <p:cNvSpPr/>
          <p:nvPr/>
        </p:nvSpPr>
        <p:spPr>
          <a:xfrm>
            <a:off x="19117340" y="34001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" name="object 831"/>
          <p:cNvSpPr/>
          <p:nvPr/>
        </p:nvSpPr>
        <p:spPr>
          <a:xfrm>
            <a:off x="19944148" y="236933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" name="object 832"/>
          <p:cNvSpPr/>
          <p:nvPr/>
        </p:nvSpPr>
        <p:spPr>
          <a:xfrm>
            <a:off x="19279945" y="200773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" name="object 833"/>
          <p:cNvSpPr/>
          <p:nvPr/>
        </p:nvSpPr>
        <p:spPr>
          <a:xfrm>
            <a:off x="16347541" y="254617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" name="object 834"/>
          <p:cNvSpPr/>
          <p:nvPr/>
        </p:nvSpPr>
        <p:spPr>
          <a:xfrm>
            <a:off x="19646354" y="294943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" name="object 835"/>
          <p:cNvSpPr/>
          <p:nvPr/>
        </p:nvSpPr>
        <p:spPr>
          <a:xfrm>
            <a:off x="14922084" y="438049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6" name="object 836"/>
          <p:cNvSpPr/>
          <p:nvPr/>
        </p:nvSpPr>
        <p:spPr>
          <a:xfrm>
            <a:off x="19722310" y="3659488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67" y="0"/>
                </a:lnTo>
                <a:lnTo>
                  <a:pt x="0" y="7162"/>
                </a:lnTo>
                <a:lnTo>
                  <a:pt x="0" y="24784"/>
                </a:lnTo>
                <a:lnTo>
                  <a:pt x="706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" name="object 837"/>
          <p:cNvSpPr/>
          <p:nvPr/>
        </p:nvSpPr>
        <p:spPr>
          <a:xfrm>
            <a:off x="14967456" y="1400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" name="object 838"/>
          <p:cNvSpPr/>
          <p:nvPr/>
        </p:nvSpPr>
        <p:spPr>
          <a:xfrm>
            <a:off x="15396895" y="1956146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" name="object 839"/>
          <p:cNvSpPr/>
          <p:nvPr/>
        </p:nvSpPr>
        <p:spPr>
          <a:xfrm>
            <a:off x="16224032" y="7764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" name="object 840"/>
          <p:cNvSpPr/>
          <p:nvPr/>
        </p:nvSpPr>
        <p:spPr>
          <a:xfrm>
            <a:off x="16143034" y="5852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" name="object 841"/>
          <p:cNvSpPr/>
          <p:nvPr/>
        </p:nvSpPr>
        <p:spPr>
          <a:xfrm>
            <a:off x="15828378" y="83859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" name="object 842"/>
          <p:cNvSpPr/>
          <p:nvPr/>
        </p:nvSpPr>
        <p:spPr>
          <a:xfrm>
            <a:off x="16510903" y="59168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" name="object 843"/>
          <p:cNvSpPr/>
          <p:nvPr/>
        </p:nvSpPr>
        <p:spPr>
          <a:xfrm>
            <a:off x="15906748" y="2373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02" y="0"/>
                </a:moveTo>
                <a:lnTo>
                  <a:pt x="2701" y="0"/>
                </a:lnTo>
                <a:lnTo>
                  <a:pt x="0" y="2732"/>
                </a:lnTo>
                <a:lnTo>
                  <a:pt x="0" y="9444"/>
                </a:lnTo>
                <a:lnTo>
                  <a:pt x="2701" y="12188"/>
                </a:lnTo>
                <a:lnTo>
                  <a:pt x="9402" y="12188"/>
                </a:lnTo>
                <a:lnTo>
                  <a:pt x="12114" y="9444"/>
                </a:lnTo>
                <a:lnTo>
                  <a:pt x="12114" y="6083"/>
                </a:lnTo>
                <a:lnTo>
                  <a:pt x="12114" y="2732"/>
                </a:lnTo>
                <a:lnTo>
                  <a:pt x="940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" name="object 844"/>
          <p:cNvSpPr/>
          <p:nvPr/>
        </p:nvSpPr>
        <p:spPr>
          <a:xfrm>
            <a:off x="15422945" y="268250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" name="object 845"/>
          <p:cNvSpPr/>
          <p:nvPr/>
        </p:nvSpPr>
        <p:spPr>
          <a:xfrm>
            <a:off x="15310383" y="278908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" name="object 846"/>
          <p:cNvSpPr/>
          <p:nvPr/>
        </p:nvSpPr>
        <p:spPr>
          <a:xfrm>
            <a:off x="15467764" y="38361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" name="object 847"/>
          <p:cNvSpPr/>
          <p:nvPr/>
        </p:nvSpPr>
        <p:spPr>
          <a:xfrm>
            <a:off x="15433214" y="175098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" name="object 848"/>
          <p:cNvSpPr/>
          <p:nvPr/>
        </p:nvSpPr>
        <p:spPr>
          <a:xfrm>
            <a:off x="14942832" y="12038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" name="object 849"/>
          <p:cNvSpPr/>
          <p:nvPr/>
        </p:nvSpPr>
        <p:spPr>
          <a:xfrm>
            <a:off x="19915441" y="284731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" name="object 850"/>
          <p:cNvSpPr/>
          <p:nvPr/>
        </p:nvSpPr>
        <p:spPr>
          <a:xfrm>
            <a:off x="19852109" y="125948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" name="object 851"/>
          <p:cNvSpPr/>
          <p:nvPr/>
        </p:nvSpPr>
        <p:spPr>
          <a:xfrm>
            <a:off x="15258467" y="1168550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" name="object 852"/>
          <p:cNvSpPr/>
          <p:nvPr/>
        </p:nvSpPr>
        <p:spPr>
          <a:xfrm>
            <a:off x="19465797" y="322889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3" name="object 853"/>
          <p:cNvSpPr/>
          <p:nvPr/>
        </p:nvSpPr>
        <p:spPr>
          <a:xfrm>
            <a:off x="15076867" y="181208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" name="object 854"/>
          <p:cNvSpPr/>
          <p:nvPr/>
        </p:nvSpPr>
        <p:spPr>
          <a:xfrm>
            <a:off x="19416262" y="419384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" name="object 855"/>
          <p:cNvSpPr/>
          <p:nvPr/>
        </p:nvSpPr>
        <p:spPr>
          <a:xfrm>
            <a:off x="19615805" y="207001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" name="object 856"/>
          <p:cNvSpPr/>
          <p:nvPr/>
        </p:nvSpPr>
        <p:spPr>
          <a:xfrm>
            <a:off x="19847569" y="1654876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" name="object 857"/>
          <p:cNvSpPr/>
          <p:nvPr/>
        </p:nvSpPr>
        <p:spPr>
          <a:xfrm>
            <a:off x="19532544" y="194597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75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" name="object 858"/>
          <p:cNvSpPr/>
          <p:nvPr/>
        </p:nvSpPr>
        <p:spPr>
          <a:xfrm>
            <a:off x="19570571" y="173447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" name="object 859"/>
          <p:cNvSpPr/>
          <p:nvPr/>
        </p:nvSpPr>
        <p:spPr>
          <a:xfrm>
            <a:off x="19102384" y="1786001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" name="object 860"/>
          <p:cNvSpPr/>
          <p:nvPr/>
        </p:nvSpPr>
        <p:spPr>
          <a:xfrm>
            <a:off x="19107526" y="893463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1" name="object 861"/>
          <p:cNvSpPr/>
          <p:nvPr/>
        </p:nvSpPr>
        <p:spPr>
          <a:xfrm>
            <a:off x="19077689" y="2775637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" name="object 862"/>
          <p:cNvSpPr/>
          <p:nvPr/>
        </p:nvSpPr>
        <p:spPr>
          <a:xfrm>
            <a:off x="18978635" y="40471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67"/>
                </a:lnTo>
                <a:lnTo>
                  <a:pt x="0" y="14470"/>
                </a:lnTo>
                <a:lnTo>
                  <a:pt x="414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3" name="object 863"/>
          <p:cNvSpPr/>
          <p:nvPr/>
        </p:nvSpPr>
        <p:spPr>
          <a:xfrm>
            <a:off x="17419406" y="114839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" name="object 864"/>
          <p:cNvSpPr/>
          <p:nvPr/>
        </p:nvSpPr>
        <p:spPr>
          <a:xfrm>
            <a:off x="19338596" y="6143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" name="object 865"/>
          <p:cNvSpPr/>
          <p:nvPr/>
        </p:nvSpPr>
        <p:spPr>
          <a:xfrm>
            <a:off x="18366734" y="104739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" name="object 866"/>
          <p:cNvSpPr/>
          <p:nvPr/>
        </p:nvSpPr>
        <p:spPr>
          <a:xfrm>
            <a:off x="17889453" y="141693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" name="object 867"/>
          <p:cNvSpPr/>
          <p:nvPr/>
        </p:nvSpPr>
        <p:spPr>
          <a:xfrm>
            <a:off x="18778077" y="325576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" name="object 868"/>
          <p:cNvSpPr/>
          <p:nvPr/>
        </p:nvSpPr>
        <p:spPr>
          <a:xfrm>
            <a:off x="17688504" y="104628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88" y="6408"/>
                </a:lnTo>
                <a:lnTo>
                  <a:pt x="8188" y="4125"/>
                </a:lnTo>
                <a:lnTo>
                  <a:pt x="818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" name="object 869"/>
          <p:cNvSpPr/>
          <p:nvPr/>
        </p:nvSpPr>
        <p:spPr>
          <a:xfrm>
            <a:off x="17330739" y="41095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" name="object 870"/>
          <p:cNvSpPr/>
          <p:nvPr/>
        </p:nvSpPr>
        <p:spPr>
          <a:xfrm>
            <a:off x="17592617" y="28564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" name="object 871"/>
          <p:cNvSpPr/>
          <p:nvPr/>
        </p:nvSpPr>
        <p:spPr>
          <a:xfrm>
            <a:off x="17238848" y="142786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" name="object 872"/>
          <p:cNvSpPr/>
          <p:nvPr/>
        </p:nvSpPr>
        <p:spPr>
          <a:xfrm>
            <a:off x="19442250" y="755340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" name="object 873"/>
          <p:cNvSpPr/>
          <p:nvPr/>
        </p:nvSpPr>
        <p:spPr>
          <a:xfrm>
            <a:off x="17148539" y="24993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" name="object 874"/>
          <p:cNvSpPr/>
          <p:nvPr/>
        </p:nvSpPr>
        <p:spPr>
          <a:xfrm>
            <a:off x="18176588" y="27128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" name="object 875"/>
          <p:cNvSpPr/>
          <p:nvPr/>
        </p:nvSpPr>
        <p:spPr>
          <a:xfrm>
            <a:off x="18095590" y="25216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6" name="object 876"/>
          <p:cNvSpPr/>
          <p:nvPr/>
        </p:nvSpPr>
        <p:spPr>
          <a:xfrm>
            <a:off x="18762622" y="292361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53"/>
                </a:lnTo>
                <a:lnTo>
                  <a:pt x="0" y="9538"/>
                </a:lnTo>
                <a:lnTo>
                  <a:pt x="2722" y="12303"/>
                </a:lnTo>
                <a:lnTo>
                  <a:pt x="9465" y="12303"/>
                </a:lnTo>
                <a:lnTo>
                  <a:pt x="12198" y="9538"/>
                </a:lnTo>
                <a:lnTo>
                  <a:pt x="12198" y="6135"/>
                </a:lnTo>
                <a:lnTo>
                  <a:pt x="12198" y="2753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" name="object 877"/>
          <p:cNvSpPr/>
          <p:nvPr/>
        </p:nvSpPr>
        <p:spPr>
          <a:xfrm>
            <a:off x="17780934" y="277500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" name="object 878"/>
          <p:cNvSpPr/>
          <p:nvPr/>
        </p:nvSpPr>
        <p:spPr>
          <a:xfrm>
            <a:off x="18463460" y="252809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" name="object 879"/>
          <p:cNvSpPr/>
          <p:nvPr/>
        </p:nvSpPr>
        <p:spPr>
          <a:xfrm>
            <a:off x="17413225" y="24734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0" name="object 880"/>
          <p:cNvSpPr/>
          <p:nvPr/>
        </p:nvSpPr>
        <p:spPr>
          <a:xfrm>
            <a:off x="18080885" y="173038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" name="object 881"/>
          <p:cNvSpPr/>
          <p:nvPr/>
        </p:nvSpPr>
        <p:spPr>
          <a:xfrm>
            <a:off x="19627924" y="60178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" name="object 882"/>
          <p:cNvSpPr/>
          <p:nvPr/>
        </p:nvSpPr>
        <p:spPr>
          <a:xfrm>
            <a:off x="18685865" y="198974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" name="object 883"/>
          <p:cNvSpPr/>
          <p:nvPr/>
        </p:nvSpPr>
        <p:spPr>
          <a:xfrm>
            <a:off x="19653115" y="34874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" name="object 884"/>
          <p:cNvSpPr/>
          <p:nvPr/>
        </p:nvSpPr>
        <p:spPr>
          <a:xfrm>
            <a:off x="18878988" y="117757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" name="object 885"/>
          <p:cNvSpPr/>
          <p:nvPr/>
        </p:nvSpPr>
        <p:spPr>
          <a:xfrm>
            <a:off x="18429343" y="155915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" name="object 886"/>
          <p:cNvSpPr/>
          <p:nvPr/>
        </p:nvSpPr>
        <p:spPr>
          <a:xfrm>
            <a:off x="18478948" y="81326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" name="object 887"/>
          <p:cNvSpPr/>
          <p:nvPr/>
        </p:nvSpPr>
        <p:spPr>
          <a:xfrm>
            <a:off x="17696695" y="213686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" name="object 888"/>
          <p:cNvSpPr/>
          <p:nvPr/>
        </p:nvSpPr>
        <p:spPr>
          <a:xfrm>
            <a:off x="15707053" y="222105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" name="object 889"/>
          <p:cNvSpPr/>
          <p:nvPr/>
        </p:nvSpPr>
        <p:spPr>
          <a:xfrm>
            <a:off x="15618452" y="141321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0" name="object 890"/>
          <p:cNvSpPr/>
          <p:nvPr/>
        </p:nvSpPr>
        <p:spPr>
          <a:xfrm>
            <a:off x="16316532" y="142637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" name="object 891"/>
          <p:cNvSpPr/>
          <p:nvPr/>
        </p:nvSpPr>
        <p:spPr>
          <a:xfrm>
            <a:off x="16916358" y="279896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" name="object 892"/>
          <p:cNvSpPr/>
          <p:nvPr/>
        </p:nvSpPr>
        <p:spPr>
          <a:xfrm>
            <a:off x="17142442" y="335301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" name="object 893"/>
          <p:cNvSpPr/>
          <p:nvPr/>
        </p:nvSpPr>
        <p:spPr>
          <a:xfrm>
            <a:off x="15583216" y="409671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" name="object 894"/>
          <p:cNvSpPr/>
          <p:nvPr/>
        </p:nvSpPr>
        <p:spPr>
          <a:xfrm>
            <a:off x="16835364" y="260782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" name="object 895"/>
          <p:cNvSpPr/>
          <p:nvPr/>
        </p:nvSpPr>
        <p:spPr>
          <a:xfrm>
            <a:off x="15608405" y="384367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" name="object 896"/>
          <p:cNvSpPr/>
          <p:nvPr/>
        </p:nvSpPr>
        <p:spPr>
          <a:xfrm>
            <a:off x="16520706" y="286114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" name="object 897"/>
          <p:cNvSpPr/>
          <p:nvPr/>
        </p:nvSpPr>
        <p:spPr>
          <a:xfrm>
            <a:off x="15849009" y="3200524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4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" name="object 898"/>
          <p:cNvSpPr/>
          <p:nvPr/>
        </p:nvSpPr>
        <p:spPr>
          <a:xfrm>
            <a:off x="16472971" y="22546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" name="object 899"/>
          <p:cNvSpPr/>
          <p:nvPr/>
        </p:nvSpPr>
        <p:spPr>
          <a:xfrm>
            <a:off x="15852303" y="399459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397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397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" name="object 900"/>
          <p:cNvSpPr/>
          <p:nvPr/>
        </p:nvSpPr>
        <p:spPr>
          <a:xfrm>
            <a:off x="16436238" y="175399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" name="object 901"/>
          <p:cNvSpPr/>
          <p:nvPr/>
        </p:nvSpPr>
        <p:spPr>
          <a:xfrm>
            <a:off x="15494545" y="335926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" name="object 902"/>
          <p:cNvSpPr/>
          <p:nvPr/>
        </p:nvSpPr>
        <p:spPr>
          <a:xfrm>
            <a:off x="16866785" y="87956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" name="object 903"/>
          <p:cNvSpPr/>
          <p:nvPr/>
        </p:nvSpPr>
        <p:spPr>
          <a:xfrm>
            <a:off x="16754230" y="9861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4" name="object 904"/>
          <p:cNvSpPr/>
          <p:nvPr/>
        </p:nvSpPr>
        <p:spPr>
          <a:xfrm>
            <a:off x="16841714" y="33238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5" name="object 905"/>
          <p:cNvSpPr/>
          <p:nvPr/>
        </p:nvSpPr>
        <p:spPr>
          <a:xfrm>
            <a:off x="16152996" y="255959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" name="object 906"/>
          <p:cNvSpPr/>
          <p:nvPr/>
        </p:nvSpPr>
        <p:spPr>
          <a:xfrm>
            <a:off x="16985910" y="213222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7" name="object 907"/>
          <p:cNvSpPr/>
          <p:nvPr/>
        </p:nvSpPr>
        <p:spPr>
          <a:xfrm>
            <a:off x="16922932" y="201085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8" name="object 908"/>
          <p:cNvSpPr/>
          <p:nvPr/>
        </p:nvSpPr>
        <p:spPr>
          <a:xfrm>
            <a:off x="17042796" y="412588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" name="object 909"/>
          <p:cNvSpPr/>
          <p:nvPr/>
        </p:nvSpPr>
        <p:spPr>
          <a:xfrm>
            <a:off x="16642756" y="376157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" name="object 910"/>
          <p:cNvSpPr/>
          <p:nvPr/>
        </p:nvSpPr>
        <p:spPr>
          <a:xfrm>
            <a:off x="16518427" y="330941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" name="object 911"/>
          <p:cNvSpPr/>
          <p:nvPr/>
        </p:nvSpPr>
        <p:spPr>
          <a:xfrm>
            <a:off x="10930768" y="851670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" name="object 912"/>
          <p:cNvSpPr/>
          <p:nvPr/>
        </p:nvSpPr>
        <p:spPr>
          <a:xfrm>
            <a:off x="11174231" y="1031647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" name="object 913"/>
          <p:cNvSpPr/>
          <p:nvPr/>
        </p:nvSpPr>
        <p:spPr>
          <a:xfrm>
            <a:off x="11530597" y="98892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" name="object 914"/>
          <p:cNvSpPr/>
          <p:nvPr/>
        </p:nvSpPr>
        <p:spPr>
          <a:xfrm>
            <a:off x="10176553" y="1081199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5" name="object 915"/>
          <p:cNvSpPr/>
          <p:nvPr/>
        </p:nvSpPr>
        <p:spPr>
          <a:xfrm>
            <a:off x="12059611" y="943859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6" name="object 916"/>
          <p:cNvSpPr/>
          <p:nvPr/>
        </p:nvSpPr>
        <p:spPr>
          <a:xfrm>
            <a:off x="11114194" y="10269148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" name="object 917"/>
          <p:cNvSpPr/>
          <p:nvPr/>
        </p:nvSpPr>
        <p:spPr>
          <a:xfrm>
            <a:off x="10452614" y="9322233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" name="object 918"/>
          <p:cNvSpPr/>
          <p:nvPr/>
        </p:nvSpPr>
        <p:spPr>
          <a:xfrm>
            <a:off x="12135580" y="1014865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" name="object 919"/>
          <p:cNvSpPr/>
          <p:nvPr/>
        </p:nvSpPr>
        <p:spPr>
          <a:xfrm>
            <a:off x="11159566" y="99711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" name="object 920"/>
          <p:cNvSpPr/>
          <p:nvPr/>
        </p:nvSpPr>
        <p:spPr>
          <a:xfrm>
            <a:off x="10941443" y="10458132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" name="object 921"/>
          <p:cNvSpPr/>
          <p:nvPr/>
        </p:nvSpPr>
        <p:spPr>
          <a:xfrm>
            <a:off x="12960776" y="902953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" name="object 922"/>
          <p:cNvSpPr/>
          <p:nvPr/>
        </p:nvSpPr>
        <p:spPr>
          <a:xfrm>
            <a:off x="12084801" y="918555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" name="object 923"/>
          <p:cNvSpPr/>
          <p:nvPr/>
        </p:nvSpPr>
        <p:spPr>
          <a:xfrm>
            <a:off x="12048789" y="1089425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" name="object 924"/>
          <p:cNvSpPr/>
          <p:nvPr/>
        </p:nvSpPr>
        <p:spPr>
          <a:xfrm>
            <a:off x="12524549" y="8260010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" name="object 925"/>
          <p:cNvSpPr/>
          <p:nvPr/>
        </p:nvSpPr>
        <p:spPr>
          <a:xfrm>
            <a:off x="12560861" y="805484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" name="object 926"/>
          <p:cNvSpPr/>
          <p:nvPr/>
        </p:nvSpPr>
        <p:spPr>
          <a:xfrm>
            <a:off x="11134941" y="995148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" name="object 927"/>
          <p:cNvSpPr/>
          <p:nvPr/>
        </p:nvSpPr>
        <p:spPr>
          <a:xfrm>
            <a:off x="10015309" y="876021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67" y="0"/>
                </a:lnTo>
                <a:lnTo>
                  <a:pt x="0" y="4219"/>
                </a:lnTo>
                <a:lnTo>
                  <a:pt x="0" y="14648"/>
                </a:lnTo>
                <a:lnTo>
                  <a:pt x="416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" name="object 928"/>
          <p:cNvSpPr/>
          <p:nvPr/>
        </p:nvSpPr>
        <p:spPr>
          <a:xfrm>
            <a:off x="10931304" y="956182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" name="object 929"/>
          <p:cNvSpPr/>
          <p:nvPr/>
        </p:nvSpPr>
        <p:spPr>
          <a:xfrm>
            <a:off x="11087217" y="93449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" name="object 930"/>
          <p:cNvSpPr/>
          <p:nvPr/>
        </p:nvSpPr>
        <p:spPr>
          <a:xfrm>
            <a:off x="12328700" y="93364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" name="object 931"/>
          <p:cNvSpPr/>
          <p:nvPr/>
        </p:nvSpPr>
        <p:spPr>
          <a:xfrm>
            <a:off x="12661606" y="86340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" name="object 932"/>
          <p:cNvSpPr/>
          <p:nvPr/>
        </p:nvSpPr>
        <p:spPr>
          <a:xfrm>
            <a:off x="11061156" y="883356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64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" name="object 933"/>
          <p:cNvSpPr/>
          <p:nvPr/>
        </p:nvSpPr>
        <p:spPr>
          <a:xfrm>
            <a:off x="11970942" y="87011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" name="object 934"/>
          <p:cNvSpPr/>
          <p:nvPr/>
        </p:nvSpPr>
        <p:spPr>
          <a:xfrm>
            <a:off x="12232822" y="857584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" name="object 935"/>
          <p:cNvSpPr/>
          <p:nvPr/>
        </p:nvSpPr>
        <p:spPr>
          <a:xfrm>
            <a:off x="11834362" y="819946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" name="object 936"/>
          <p:cNvSpPr/>
          <p:nvPr/>
        </p:nvSpPr>
        <p:spPr>
          <a:xfrm>
            <a:off x="12872174" y="822168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" name="object 937"/>
          <p:cNvSpPr/>
          <p:nvPr/>
        </p:nvSpPr>
        <p:spPr>
          <a:xfrm>
            <a:off x="11752797" y="855399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8" name="object 938"/>
          <p:cNvSpPr/>
          <p:nvPr/>
        </p:nvSpPr>
        <p:spPr>
          <a:xfrm>
            <a:off x="11368469" y="807646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" name="object 939"/>
          <p:cNvSpPr/>
          <p:nvPr/>
        </p:nvSpPr>
        <p:spPr>
          <a:xfrm>
            <a:off x="11884390" y="735032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" name="object 940"/>
          <p:cNvSpPr/>
          <p:nvPr/>
        </p:nvSpPr>
        <p:spPr>
          <a:xfrm>
            <a:off x="10591441" y="883202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" name="object 941"/>
          <p:cNvSpPr/>
          <p:nvPr/>
        </p:nvSpPr>
        <p:spPr>
          <a:xfrm>
            <a:off x="10084513" y="970214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" name="object 942"/>
          <p:cNvSpPr/>
          <p:nvPr/>
        </p:nvSpPr>
        <p:spPr>
          <a:xfrm>
            <a:off x="11450577" y="10999650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" name="object 943"/>
          <p:cNvSpPr/>
          <p:nvPr/>
        </p:nvSpPr>
        <p:spPr>
          <a:xfrm>
            <a:off x="12852068" y="792673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3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" name="object 944"/>
          <p:cNvSpPr/>
          <p:nvPr/>
        </p:nvSpPr>
        <p:spPr>
          <a:xfrm>
            <a:off x="11879056" y="971806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" name="object 945"/>
          <p:cNvSpPr/>
          <p:nvPr/>
        </p:nvSpPr>
        <p:spPr>
          <a:xfrm>
            <a:off x="13030328" y="784199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" name="object 946"/>
          <p:cNvSpPr/>
          <p:nvPr/>
        </p:nvSpPr>
        <p:spPr>
          <a:xfrm>
            <a:off x="10587814" y="8347852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" name="object 947"/>
          <p:cNvSpPr/>
          <p:nvPr/>
        </p:nvSpPr>
        <p:spPr>
          <a:xfrm>
            <a:off x="11829517" y="1068300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" name="object 948"/>
          <p:cNvSpPr/>
          <p:nvPr/>
        </p:nvSpPr>
        <p:spPr>
          <a:xfrm>
            <a:off x="13064430" y="972343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" name="object 949"/>
          <p:cNvSpPr/>
          <p:nvPr/>
        </p:nvSpPr>
        <p:spPr>
          <a:xfrm>
            <a:off x="9715773" y="7488415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" name="object 950"/>
          <p:cNvSpPr/>
          <p:nvPr/>
        </p:nvSpPr>
        <p:spPr>
          <a:xfrm>
            <a:off x="10056729" y="830564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" name="object 951"/>
          <p:cNvSpPr/>
          <p:nvPr/>
        </p:nvSpPr>
        <p:spPr>
          <a:xfrm>
            <a:off x="9848212" y="1051267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" name="object 952"/>
          <p:cNvSpPr/>
          <p:nvPr/>
        </p:nvSpPr>
        <p:spPr>
          <a:xfrm>
            <a:off x="10251228" y="1017558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" name="object 953"/>
          <p:cNvSpPr/>
          <p:nvPr/>
        </p:nvSpPr>
        <p:spPr>
          <a:xfrm>
            <a:off x="9764949" y="1038863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" name="object 954"/>
          <p:cNvSpPr/>
          <p:nvPr/>
        </p:nvSpPr>
        <p:spPr>
          <a:xfrm>
            <a:off x="9802965" y="1017713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" name="object 955"/>
          <p:cNvSpPr/>
          <p:nvPr/>
        </p:nvSpPr>
        <p:spPr>
          <a:xfrm>
            <a:off x="11339748" y="78901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" name="object 956"/>
          <p:cNvSpPr/>
          <p:nvPr/>
        </p:nvSpPr>
        <p:spPr>
          <a:xfrm>
            <a:off x="11600145" y="922255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" name="object 957"/>
          <p:cNvSpPr/>
          <p:nvPr/>
        </p:nvSpPr>
        <p:spPr>
          <a:xfrm>
            <a:off x="11537170" y="910118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" name="object 958"/>
          <p:cNvSpPr/>
          <p:nvPr/>
        </p:nvSpPr>
        <p:spPr>
          <a:xfrm>
            <a:off x="13570255" y="823483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" name="object 959"/>
          <p:cNvSpPr/>
          <p:nvPr/>
        </p:nvSpPr>
        <p:spPr>
          <a:xfrm>
            <a:off x="14170083" y="960743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0" name="object 960"/>
          <p:cNvSpPr/>
          <p:nvPr/>
        </p:nvSpPr>
        <p:spPr>
          <a:xfrm>
            <a:off x="14396166" y="1016150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1" name="object 961"/>
          <p:cNvSpPr/>
          <p:nvPr/>
        </p:nvSpPr>
        <p:spPr>
          <a:xfrm>
            <a:off x="12836938" y="10905185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" name="object 962"/>
          <p:cNvSpPr/>
          <p:nvPr/>
        </p:nvSpPr>
        <p:spPr>
          <a:xfrm>
            <a:off x="14089085" y="941629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" name="object 963"/>
          <p:cNvSpPr/>
          <p:nvPr/>
        </p:nvSpPr>
        <p:spPr>
          <a:xfrm>
            <a:off x="14756117" y="981822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" name="object 964"/>
          <p:cNvSpPr/>
          <p:nvPr/>
        </p:nvSpPr>
        <p:spPr>
          <a:xfrm>
            <a:off x="12862128" y="1065214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" name="object 965"/>
          <p:cNvSpPr/>
          <p:nvPr/>
        </p:nvSpPr>
        <p:spPr>
          <a:xfrm>
            <a:off x="13306984" y="1117371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" name="object 966"/>
          <p:cNvSpPr/>
          <p:nvPr/>
        </p:nvSpPr>
        <p:spPr>
          <a:xfrm>
            <a:off x="13774430" y="966962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" name="object 967"/>
          <p:cNvSpPr/>
          <p:nvPr/>
        </p:nvSpPr>
        <p:spPr>
          <a:xfrm>
            <a:off x="13102733" y="1000899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" name="object 968"/>
          <p:cNvSpPr/>
          <p:nvPr/>
        </p:nvSpPr>
        <p:spPr>
          <a:xfrm>
            <a:off x="13726693" y="906310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" name="object 969"/>
          <p:cNvSpPr/>
          <p:nvPr/>
        </p:nvSpPr>
        <p:spPr>
          <a:xfrm>
            <a:off x="13106027" y="1080306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" name="object 970"/>
          <p:cNvSpPr/>
          <p:nvPr/>
        </p:nvSpPr>
        <p:spPr>
          <a:xfrm>
            <a:off x="14456954" y="942271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" name="object 971"/>
          <p:cNvSpPr/>
          <p:nvPr/>
        </p:nvSpPr>
        <p:spPr>
          <a:xfrm>
            <a:off x="13700641" y="855170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" name="object 972"/>
          <p:cNvSpPr/>
          <p:nvPr/>
        </p:nvSpPr>
        <p:spPr>
          <a:xfrm>
            <a:off x="12748268" y="101677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" name="object 973"/>
          <p:cNvSpPr/>
          <p:nvPr/>
        </p:nvSpPr>
        <p:spPr>
          <a:xfrm>
            <a:off x="13010139" y="1004243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" name="object 974"/>
          <p:cNvSpPr/>
          <p:nvPr/>
        </p:nvSpPr>
        <p:spPr>
          <a:xfrm>
            <a:off x="14473846" y="791760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" name="object 975"/>
          <p:cNvSpPr/>
          <p:nvPr/>
        </p:nvSpPr>
        <p:spPr>
          <a:xfrm>
            <a:off x="14685844" y="821376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" name="object 976"/>
          <p:cNvSpPr/>
          <p:nvPr/>
        </p:nvSpPr>
        <p:spPr>
          <a:xfrm>
            <a:off x="12530123" y="1002058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" name="object 977"/>
          <p:cNvSpPr/>
          <p:nvPr/>
        </p:nvSpPr>
        <p:spPr>
          <a:xfrm>
            <a:off x="14120508" y="768804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" name="object 978"/>
          <p:cNvSpPr/>
          <p:nvPr/>
        </p:nvSpPr>
        <p:spPr>
          <a:xfrm>
            <a:off x="14007954" y="779461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" name="object 979"/>
          <p:cNvSpPr/>
          <p:nvPr/>
        </p:nvSpPr>
        <p:spPr>
          <a:xfrm>
            <a:off x="14095437" y="714085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" name="object 980"/>
          <p:cNvSpPr/>
          <p:nvPr/>
        </p:nvSpPr>
        <p:spPr>
          <a:xfrm>
            <a:off x="12656380" y="1118464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" name="object 981"/>
          <p:cNvSpPr/>
          <p:nvPr/>
        </p:nvSpPr>
        <p:spPr>
          <a:xfrm>
            <a:off x="14859779" y="10512130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" name="object 982"/>
          <p:cNvSpPr/>
          <p:nvPr/>
        </p:nvSpPr>
        <p:spPr>
          <a:xfrm>
            <a:off x="13406721" y="936807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3" name="object 983"/>
          <p:cNvSpPr/>
          <p:nvPr/>
        </p:nvSpPr>
        <p:spPr>
          <a:xfrm>
            <a:off x="14239630" y="894069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4" name="object 984"/>
          <p:cNvSpPr/>
          <p:nvPr/>
        </p:nvSpPr>
        <p:spPr>
          <a:xfrm>
            <a:off x="14176655" y="881933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" name="object 985"/>
          <p:cNvSpPr/>
          <p:nvPr/>
        </p:nvSpPr>
        <p:spPr>
          <a:xfrm>
            <a:off x="14433948" y="795993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" name="object 986"/>
          <p:cNvSpPr/>
          <p:nvPr/>
        </p:nvSpPr>
        <p:spPr>
          <a:xfrm>
            <a:off x="15038930" y="821929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7" name="object 987"/>
          <p:cNvSpPr/>
          <p:nvPr/>
        </p:nvSpPr>
        <p:spPr>
          <a:xfrm>
            <a:off x="14296519" y="1093436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" name="object 988"/>
          <p:cNvSpPr/>
          <p:nvPr/>
        </p:nvSpPr>
        <p:spPr>
          <a:xfrm>
            <a:off x="13896478" y="1057005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" name="object 989"/>
          <p:cNvSpPr/>
          <p:nvPr/>
        </p:nvSpPr>
        <p:spPr>
          <a:xfrm>
            <a:off x="13772153" y="1011788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0" name="object 990"/>
          <p:cNvSpPr/>
          <p:nvPr/>
        </p:nvSpPr>
        <p:spPr>
          <a:xfrm>
            <a:off x="12676160" y="762118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" name="object 991"/>
          <p:cNvSpPr/>
          <p:nvPr/>
        </p:nvSpPr>
        <p:spPr>
          <a:xfrm>
            <a:off x="13502966" y="659039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2" name="object 992"/>
          <p:cNvSpPr/>
          <p:nvPr/>
        </p:nvSpPr>
        <p:spPr>
          <a:xfrm>
            <a:off x="13205175" y="717048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" name="object 993"/>
          <p:cNvSpPr/>
          <p:nvPr/>
        </p:nvSpPr>
        <p:spPr>
          <a:xfrm>
            <a:off x="13281141" y="788054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" name="object 994"/>
          <p:cNvSpPr/>
          <p:nvPr/>
        </p:nvSpPr>
        <p:spPr>
          <a:xfrm>
            <a:off x="14915419" y="7565639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" name="object 995"/>
          <p:cNvSpPr/>
          <p:nvPr/>
        </p:nvSpPr>
        <p:spPr>
          <a:xfrm>
            <a:off x="14941472" y="829200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" name="object 996"/>
          <p:cNvSpPr/>
          <p:nvPr/>
        </p:nvSpPr>
        <p:spPr>
          <a:xfrm>
            <a:off x="14828916" y="839857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" name="object 997"/>
          <p:cNvSpPr/>
          <p:nvPr/>
        </p:nvSpPr>
        <p:spPr>
          <a:xfrm>
            <a:off x="14951743" y="736047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8" name="object 998"/>
          <p:cNvSpPr/>
          <p:nvPr/>
        </p:nvSpPr>
        <p:spPr>
          <a:xfrm>
            <a:off x="13474264" y="706837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9" name="object 999"/>
          <p:cNvSpPr/>
          <p:nvPr/>
        </p:nvSpPr>
        <p:spPr>
          <a:xfrm>
            <a:off x="14776992" y="6778043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" name="object 1000"/>
          <p:cNvSpPr/>
          <p:nvPr/>
        </p:nvSpPr>
        <p:spPr>
          <a:xfrm>
            <a:off x="13024617" y="744995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" name="object 1001"/>
          <p:cNvSpPr/>
          <p:nvPr/>
        </p:nvSpPr>
        <p:spPr>
          <a:xfrm>
            <a:off x="14595392" y="742157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" name="object 1002"/>
          <p:cNvSpPr/>
          <p:nvPr/>
        </p:nvSpPr>
        <p:spPr>
          <a:xfrm>
            <a:off x="12975082" y="84148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3" name="object 1003"/>
          <p:cNvSpPr/>
          <p:nvPr/>
        </p:nvSpPr>
        <p:spPr>
          <a:xfrm>
            <a:off x="13730631" y="719580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4" name="object 1004"/>
          <p:cNvSpPr/>
          <p:nvPr/>
        </p:nvSpPr>
        <p:spPr>
          <a:xfrm>
            <a:off x="12586465" y="7071961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" name="object 1005"/>
          <p:cNvSpPr/>
          <p:nvPr/>
        </p:nvSpPr>
        <p:spPr>
          <a:xfrm>
            <a:off x="12336898" y="747682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" name="object 1006"/>
          <p:cNvSpPr/>
          <p:nvPr/>
        </p:nvSpPr>
        <p:spPr>
          <a:xfrm>
            <a:off x="13675683" y="775247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7" name="object 1007"/>
          <p:cNvSpPr/>
          <p:nvPr/>
        </p:nvSpPr>
        <p:spPr>
          <a:xfrm>
            <a:off x="11735410" y="69338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" name="object 1008"/>
          <p:cNvSpPr/>
          <p:nvPr/>
        </p:nvSpPr>
        <p:spPr>
          <a:xfrm>
            <a:off x="11654413" y="674272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" name="object 1009"/>
          <p:cNvSpPr/>
          <p:nvPr/>
        </p:nvSpPr>
        <p:spPr>
          <a:xfrm>
            <a:off x="12329440" y="678262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" name="object 1010"/>
          <p:cNvSpPr/>
          <p:nvPr/>
        </p:nvSpPr>
        <p:spPr>
          <a:xfrm>
            <a:off x="11339755" y="699605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1" name="object 1011"/>
          <p:cNvSpPr/>
          <p:nvPr/>
        </p:nvSpPr>
        <p:spPr>
          <a:xfrm>
            <a:off x="10972047" y="669451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" name="object 1012"/>
          <p:cNvSpPr/>
          <p:nvPr/>
        </p:nvSpPr>
        <p:spPr>
          <a:xfrm>
            <a:off x="11255516" y="635792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3" name="object 1013"/>
          <p:cNvSpPr/>
          <p:nvPr/>
        </p:nvSpPr>
        <p:spPr>
          <a:xfrm>
            <a:off x="10475180" y="70200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4" name="object 1014"/>
          <p:cNvSpPr/>
          <p:nvPr/>
        </p:nvSpPr>
        <p:spPr>
          <a:xfrm>
            <a:off x="10600567" y="728331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5" name="object 1015"/>
          <p:cNvSpPr/>
          <p:nvPr/>
        </p:nvSpPr>
        <p:spPr>
          <a:xfrm>
            <a:off x="10394186" y="68288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" name="object 1016"/>
          <p:cNvSpPr/>
          <p:nvPr/>
        </p:nvSpPr>
        <p:spPr>
          <a:xfrm>
            <a:off x="10079528" y="708220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" name="object 1017"/>
          <p:cNvSpPr/>
          <p:nvPr/>
        </p:nvSpPr>
        <p:spPr>
          <a:xfrm>
            <a:off x="10031793" y="647568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" name="object 1018"/>
          <p:cNvSpPr/>
          <p:nvPr/>
        </p:nvSpPr>
        <p:spPr>
          <a:xfrm>
            <a:off x="9711819" y="678065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9" name="object 1019"/>
          <p:cNvSpPr/>
          <p:nvPr/>
        </p:nvSpPr>
        <p:spPr>
          <a:xfrm>
            <a:off x="10544730" y="635328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" name="object 1020"/>
          <p:cNvSpPr/>
          <p:nvPr/>
        </p:nvSpPr>
        <p:spPr>
          <a:xfrm>
            <a:off x="10601618" y="834694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1" name="object 1021"/>
          <p:cNvSpPr/>
          <p:nvPr/>
        </p:nvSpPr>
        <p:spPr>
          <a:xfrm>
            <a:off x="10201578" y="798263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" name="object 1022"/>
          <p:cNvSpPr/>
          <p:nvPr/>
        </p:nvSpPr>
        <p:spPr>
          <a:xfrm>
            <a:off x="10077249" y="753047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" name="object 1023"/>
          <p:cNvSpPr/>
          <p:nvPr/>
        </p:nvSpPr>
        <p:spPr>
          <a:xfrm>
            <a:off x="17371948" y="851670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4" name="object 1024"/>
          <p:cNvSpPr/>
          <p:nvPr/>
        </p:nvSpPr>
        <p:spPr>
          <a:xfrm>
            <a:off x="17615410" y="1031647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5" name="object 1025"/>
          <p:cNvSpPr/>
          <p:nvPr/>
        </p:nvSpPr>
        <p:spPr>
          <a:xfrm>
            <a:off x="17971774" y="98892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" name="object 1026"/>
          <p:cNvSpPr/>
          <p:nvPr/>
        </p:nvSpPr>
        <p:spPr>
          <a:xfrm>
            <a:off x="16617732" y="1081199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" name="object 1027"/>
          <p:cNvSpPr/>
          <p:nvPr/>
        </p:nvSpPr>
        <p:spPr>
          <a:xfrm>
            <a:off x="15953528" y="1045039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" name="object 1028"/>
          <p:cNvSpPr/>
          <p:nvPr/>
        </p:nvSpPr>
        <p:spPr>
          <a:xfrm>
            <a:off x="19041994" y="9372813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70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" name="object 1029"/>
          <p:cNvSpPr/>
          <p:nvPr/>
        </p:nvSpPr>
        <p:spPr>
          <a:xfrm>
            <a:off x="18500790" y="943859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" name="object 1030"/>
          <p:cNvSpPr/>
          <p:nvPr/>
        </p:nvSpPr>
        <p:spPr>
          <a:xfrm>
            <a:off x="17555374" y="10269148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" name="object 1031"/>
          <p:cNvSpPr/>
          <p:nvPr/>
        </p:nvSpPr>
        <p:spPr>
          <a:xfrm>
            <a:off x="16893793" y="9322233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" name="object 1032"/>
          <p:cNvSpPr/>
          <p:nvPr/>
        </p:nvSpPr>
        <p:spPr>
          <a:xfrm>
            <a:off x="18576757" y="1014865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3" name="object 1033"/>
          <p:cNvSpPr/>
          <p:nvPr/>
        </p:nvSpPr>
        <p:spPr>
          <a:xfrm>
            <a:off x="17600747" y="99711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" name="object 1034"/>
          <p:cNvSpPr/>
          <p:nvPr/>
        </p:nvSpPr>
        <p:spPr>
          <a:xfrm>
            <a:off x="15703576" y="1100506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" name="object 1035"/>
          <p:cNvSpPr/>
          <p:nvPr/>
        </p:nvSpPr>
        <p:spPr>
          <a:xfrm>
            <a:off x="17382621" y="10458132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" name="object 1036"/>
          <p:cNvSpPr/>
          <p:nvPr/>
        </p:nvSpPr>
        <p:spPr>
          <a:xfrm>
            <a:off x="19401955" y="902953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7" name="object 1037"/>
          <p:cNvSpPr/>
          <p:nvPr/>
        </p:nvSpPr>
        <p:spPr>
          <a:xfrm>
            <a:off x="18525977" y="918555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" name="object 1038"/>
          <p:cNvSpPr/>
          <p:nvPr/>
        </p:nvSpPr>
        <p:spPr>
          <a:xfrm>
            <a:off x="18489967" y="1089425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" name="object 1039"/>
          <p:cNvSpPr/>
          <p:nvPr/>
        </p:nvSpPr>
        <p:spPr>
          <a:xfrm>
            <a:off x="18965727" y="8260010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" name="object 1040"/>
          <p:cNvSpPr/>
          <p:nvPr/>
        </p:nvSpPr>
        <p:spPr>
          <a:xfrm>
            <a:off x="19002038" y="805484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" name="object 1041"/>
          <p:cNvSpPr/>
          <p:nvPr/>
        </p:nvSpPr>
        <p:spPr>
          <a:xfrm>
            <a:off x="17576120" y="995148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" name="object 1042"/>
          <p:cNvSpPr/>
          <p:nvPr/>
        </p:nvSpPr>
        <p:spPr>
          <a:xfrm>
            <a:off x="15432019" y="9865824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5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41"/>
                </a:lnTo>
                <a:lnTo>
                  <a:pt x="9277" y="1204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" name="object 1043"/>
          <p:cNvSpPr/>
          <p:nvPr/>
        </p:nvSpPr>
        <p:spPr>
          <a:xfrm>
            <a:off x="16456486" y="876021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4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" name="object 1044"/>
          <p:cNvSpPr/>
          <p:nvPr/>
        </p:nvSpPr>
        <p:spPr>
          <a:xfrm>
            <a:off x="17372483" y="956182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" name="object 1045"/>
          <p:cNvSpPr/>
          <p:nvPr/>
        </p:nvSpPr>
        <p:spPr>
          <a:xfrm>
            <a:off x="17528384" y="93449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" name="object 1046"/>
          <p:cNvSpPr/>
          <p:nvPr/>
        </p:nvSpPr>
        <p:spPr>
          <a:xfrm>
            <a:off x="18769879" y="93364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" name="object 1047"/>
          <p:cNvSpPr/>
          <p:nvPr/>
        </p:nvSpPr>
        <p:spPr>
          <a:xfrm>
            <a:off x="19102784" y="86340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8" name="object 1048"/>
          <p:cNvSpPr/>
          <p:nvPr/>
        </p:nvSpPr>
        <p:spPr>
          <a:xfrm>
            <a:off x="17502333" y="883356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" name="object 1049"/>
          <p:cNvSpPr/>
          <p:nvPr/>
        </p:nvSpPr>
        <p:spPr>
          <a:xfrm>
            <a:off x="18412121" y="87011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0" name="object 1050"/>
          <p:cNvSpPr/>
          <p:nvPr/>
        </p:nvSpPr>
        <p:spPr>
          <a:xfrm>
            <a:off x="18673993" y="857584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1" name="object 1051"/>
          <p:cNvSpPr/>
          <p:nvPr/>
        </p:nvSpPr>
        <p:spPr>
          <a:xfrm>
            <a:off x="18275540" y="819946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" name="object 1052"/>
          <p:cNvSpPr/>
          <p:nvPr/>
        </p:nvSpPr>
        <p:spPr>
          <a:xfrm>
            <a:off x="19313352" y="822168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" name="object 1053"/>
          <p:cNvSpPr/>
          <p:nvPr/>
        </p:nvSpPr>
        <p:spPr>
          <a:xfrm>
            <a:off x="18193974" y="855399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" name="object 1054"/>
          <p:cNvSpPr/>
          <p:nvPr/>
        </p:nvSpPr>
        <p:spPr>
          <a:xfrm>
            <a:off x="17922202" y="796990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" name="object 1055"/>
          <p:cNvSpPr/>
          <p:nvPr/>
        </p:nvSpPr>
        <p:spPr>
          <a:xfrm>
            <a:off x="17809646" y="807646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6" name="object 1056"/>
          <p:cNvSpPr/>
          <p:nvPr/>
        </p:nvSpPr>
        <p:spPr>
          <a:xfrm>
            <a:off x="17897129" y="742271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7" name="object 1057"/>
          <p:cNvSpPr/>
          <p:nvPr/>
        </p:nvSpPr>
        <p:spPr>
          <a:xfrm>
            <a:off x="17032619" y="883202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" name="object 1058"/>
          <p:cNvSpPr/>
          <p:nvPr/>
        </p:nvSpPr>
        <p:spPr>
          <a:xfrm>
            <a:off x="15828902" y="882391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9" name="object 1059"/>
          <p:cNvSpPr/>
          <p:nvPr/>
        </p:nvSpPr>
        <p:spPr>
          <a:xfrm>
            <a:off x="16078381" y="850561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" name="object 1060"/>
          <p:cNvSpPr/>
          <p:nvPr/>
        </p:nvSpPr>
        <p:spPr>
          <a:xfrm>
            <a:off x="16166445" y="918142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" name="object 1061"/>
          <p:cNvSpPr/>
          <p:nvPr/>
        </p:nvSpPr>
        <p:spPr>
          <a:xfrm>
            <a:off x="16525692" y="970214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2" name="object 1062"/>
          <p:cNvSpPr/>
          <p:nvPr/>
        </p:nvSpPr>
        <p:spPr>
          <a:xfrm>
            <a:off x="17891755" y="10999650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3" name="object 1063"/>
          <p:cNvSpPr/>
          <p:nvPr/>
        </p:nvSpPr>
        <p:spPr>
          <a:xfrm>
            <a:off x="19293245" y="792673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" name="object 1064"/>
          <p:cNvSpPr/>
          <p:nvPr/>
        </p:nvSpPr>
        <p:spPr>
          <a:xfrm>
            <a:off x="18320233" y="971806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" name="object 1065"/>
          <p:cNvSpPr/>
          <p:nvPr/>
        </p:nvSpPr>
        <p:spPr>
          <a:xfrm>
            <a:off x="19471506" y="784199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6" name="object 1066"/>
          <p:cNvSpPr/>
          <p:nvPr/>
        </p:nvSpPr>
        <p:spPr>
          <a:xfrm>
            <a:off x="17028993" y="8347852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" name="object 1067"/>
          <p:cNvSpPr/>
          <p:nvPr/>
        </p:nvSpPr>
        <p:spPr>
          <a:xfrm>
            <a:off x="18270695" y="1068300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8" name="object 1068"/>
          <p:cNvSpPr/>
          <p:nvPr/>
        </p:nvSpPr>
        <p:spPr>
          <a:xfrm>
            <a:off x="19505609" y="972343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" name="object 1069"/>
          <p:cNvSpPr/>
          <p:nvPr/>
        </p:nvSpPr>
        <p:spPr>
          <a:xfrm>
            <a:off x="16156951" y="7488415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" name="object 1070"/>
          <p:cNvSpPr/>
          <p:nvPr/>
        </p:nvSpPr>
        <p:spPr>
          <a:xfrm>
            <a:off x="16497907" y="830564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" name="object 1071"/>
          <p:cNvSpPr/>
          <p:nvPr/>
        </p:nvSpPr>
        <p:spPr>
          <a:xfrm>
            <a:off x="16289390" y="1051267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" name="object 1072"/>
          <p:cNvSpPr/>
          <p:nvPr/>
        </p:nvSpPr>
        <p:spPr>
          <a:xfrm>
            <a:off x="16521154" y="10097537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3" name="object 1073"/>
          <p:cNvSpPr/>
          <p:nvPr/>
        </p:nvSpPr>
        <p:spPr>
          <a:xfrm>
            <a:off x="16206127" y="1038863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" name="object 1074"/>
          <p:cNvSpPr/>
          <p:nvPr/>
        </p:nvSpPr>
        <p:spPr>
          <a:xfrm>
            <a:off x="16244154" y="1017713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" name="object 1075"/>
          <p:cNvSpPr/>
          <p:nvPr/>
        </p:nvSpPr>
        <p:spPr>
          <a:xfrm>
            <a:off x="15775967" y="10228662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4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" name="object 1076"/>
          <p:cNvSpPr/>
          <p:nvPr/>
        </p:nvSpPr>
        <p:spPr>
          <a:xfrm>
            <a:off x="17780927" y="78901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209"/>
                </a:lnTo>
                <a:lnTo>
                  <a:pt x="2910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" name="object 1077"/>
          <p:cNvSpPr/>
          <p:nvPr/>
        </p:nvSpPr>
        <p:spPr>
          <a:xfrm>
            <a:off x="15781109" y="9336125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8" name="object 1078"/>
          <p:cNvSpPr/>
          <p:nvPr/>
        </p:nvSpPr>
        <p:spPr>
          <a:xfrm>
            <a:off x="17208413" y="964993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" name="object 1079"/>
          <p:cNvSpPr/>
          <p:nvPr/>
        </p:nvSpPr>
        <p:spPr>
          <a:xfrm>
            <a:off x="18041323" y="922255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" name="object 1080"/>
          <p:cNvSpPr/>
          <p:nvPr/>
        </p:nvSpPr>
        <p:spPr>
          <a:xfrm>
            <a:off x="15536112" y="10286792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4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392"/>
                </a:lnTo>
                <a:lnTo>
                  <a:pt x="3821" y="17245"/>
                </a:lnTo>
                <a:lnTo>
                  <a:pt x="13224" y="17245"/>
                </a:lnTo>
                <a:lnTo>
                  <a:pt x="17088" y="13392"/>
                </a:lnTo>
                <a:lnTo>
                  <a:pt x="17088" y="8617"/>
                </a:lnTo>
                <a:lnTo>
                  <a:pt x="1708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" name="object 1081"/>
          <p:cNvSpPr/>
          <p:nvPr/>
        </p:nvSpPr>
        <p:spPr>
          <a:xfrm>
            <a:off x="15751272" y="11218298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2" name="object 1082"/>
          <p:cNvSpPr/>
          <p:nvPr/>
        </p:nvSpPr>
        <p:spPr>
          <a:xfrm>
            <a:off x="17978349" y="910118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" name="object 1083"/>
          <p:cNvSpPr/>
          <p:nvPr/>
        </p:nvSpPr>
        <p:spPr>
          <a:xfrm>
            <a:off x="20011434" y="823483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" name="object 1084"/>
          <p:cNvSpPr/>
          <p:nvPr/>
        </p:nvSpPr>
        <p:spPr>
          <a:xfrm>
            <a:off x="19278116" y="10905185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" name="object 1085"/>
          <p:cNvSpPr/>
          <p:nvPr/>
        </p:nvSpPr>
        <p:spPr>
          <a:xfrm>
            <a:off x="15237601" y="842978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" name="object 1086"/>
          <p:cNvSpPr/>
          <p:nvPr/>
        </p:nvSpPr>
        <p:spPr>
          <a:xfrm>
            <a:off x="19303305" y="1065214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" name="object 1087"/>
          <p:cNvSpPr/>
          <p:nvPr/>
        </p:nvSpPr>
        <p:spPr>
          <a:xfrm>
            <a:off x="19748163" y="1117371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8" name="object 1088"/>
          <p:cNvSpPr/>
          <p:nvPr/>
        </p:nvSpPr>
        <p:spPr>
          <a:xfrm>
            <a:off x="19543912" y="1000899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" name="object 1089"/>
          <p:cNvSpPr/>
          <p:nvPr/>
        </p:nvSpPr>
        <p:spPr>
          <a:xfrm>
            <a:off x="19547205" y="1080306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" name="object 1090"/>
          <p:cNvSpPr/>
          <p:nvPr/>
        </p:nvSpPr>
        <p:spPr>
          <a:xfrm>
            <a:off x="14938419" y="803427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1" name="object 1091"/>
          <p:cNvSpPr/>
          <p:nvPr/>
        </p:nvSpPr>
        <p:spPr>
          <a:xfrm>
            <a:off x="19189447" y="101677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" name="object 1092"/>
          <p:cNvSpPr/>
          <p:nvPr/>
        </p:nvSpPr>
        <p:spPr>
          <a:xfrm>
            <a:off x="19451318" y="1004243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" name="object 1093"/>
          <p:cNvSpPr/>
          <p:nvPr/>
        </p:nvSpPr>
        <p:spPr>
          <a:xfrm>
            <a:off x="14955321" y="652916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" name="object 1094"/>
          <p:cNvSpPr/>
          <p:nvPr/>
        </p:nvSpPr>
        <p:spPr>
          <a:xfrm>
            <a:off x="15167317" y="682533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" name="object 1095"/>
          <p:cNvSpPr/>
          <p:nvPr/>
        </p:nvSpPr>
        <p:spPr>
          <a:xfrm>
            <a:off x="18971302" y="1002058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6" name="object 1096"/>
          <p:cNvSpPr/>
          <p:nvPr/>
        </p:nvSpPr>
        <p:spPr>
          <a:xfrm>
            <a:off x="19097559" y="1118464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7" name="object 1097"/>
          <p:cNvSpPr/>
          <p:nvPr/>
        </p:nvSpPr>
        <p:spPr>
          <a:xfrm>
            <a:off x="15341255" y="9123694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" name="object 1098"/>
          <p:cNvSpPr/>
          <p:nvPr/>
        </p:nvSpPr>
        <p:spPr>
          <a:xfrm>
            <a:off x="19847909" y="936807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" name="object 1099"/>
          <p:cNvSpPr/>
          <p:nvPr/>
        </p:nvSpPr>
        <p:spPr>
          <a:xfrm>
            <a:off x="14915422" y="657149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" name="object 1100"/>
          <p:cNvSpPr/>
          <p:nvPr/>
        </p:nvSpPr>
        <p:spPr>
          <a:xfrm>
            <a:off x="15520406" y="68308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" name="object 1101"/>
          <p:cNvSpPr/>
          <p:nvPr/>
        </p:nvSpPr>
        <p:spPr>
          <a:xfrm>
            <a:off x="19117340" y="762118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" name="object 1102"/>
          <p:cNvSpPr/>
          <p:nvPr/>
        </p:nvSpPr>
        <p:spPr>
          <a:xfrm>
            <a:off x="19944148" y="659039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" name="object 1103"/>
          <p:cNvSpPr/>
          <p:nvPr/>
        </p:nvSpPr>
        <p:spPr>
          <a:xfrm>
            <a:off x="19646354" y="717048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4" name="object 1104"/>
          <p:cNvSpPr/>
          <p:nvPr/>
        </p:nvSpPr>
        <p:spPr>
          <a:xfrm>
            <a:off x="19722310" y="788054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67" y="0"/>
                </a:lnTo>
                <a:lnTo>
                  <a:pt x="0" y="7162"/>
                </a:lnTo>
                <a:lnTo>
                  <a:pt x="0" y="24784"/>
                </a:lnTo>
                <a:lnTo>
                  <a:pt x="706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" name="object 1105"/>
          <p:cNvSpPr/>
          <p:nvPr/>
        </p:nvSpPr>
        <p:spPr>
          <a:xfrm>
            <a:off x="15422945" y="690356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" name="object 1106"/>
          <p:cNvSpPr/>
          <p:nvPr/>
        </p:nvSpPr>
        <p:spPr>
          <a:xfrm>
            <a:off x="15310383" y="701013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" name="object 1107"/>
          <p:cNvSpPr/>
          <p:nvPr/>
        </p:nvSpPr>
        <p:spPr>
          <a:xfrm>
            <a:off x="19915441" y="706837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" name="object 1108"/>
          <p:cNvSpPr/>
          <p:nvPr/>
        </p:nvSpPr>
        <p:spPr>
          <a:xfrm>
            <a:off x="19465797" y="744995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" name="object 1109"/>
          <p:cNvSpPr/>
          <p:nvPr/>
        </p:nvSpPr>
        <p:spPr>
          <a:xfrm>
            <a:off x="19416262" y="84148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0" name="object 1110"/>
          <p:cNvSpPr/>
          <p:nvPr/>
        </p:nvSpPr>
        <p:spPr>
          <a:xfrm>
            <a:off x="19077689" y="6996691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1" name="object 1111"/>
          <p:cNvSpPr/>
          <p:nvPr/>
        </p:nvSpPr>
        <p:spPr>
          <a:xfrm>
            <a:off x="18778077" y="747682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" name="object 1112"/>
          <p:cNvSpPr/>
          <p:nvPr/>
        </p:nvSpPr>
        <p:spPr>
          <a:xfrm>
            <a:off x="18176588" y="69338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" name="object 1113"/>
          <p:cNvSpPr/>
          <p:nvPr/>
        </p:nvSpPr>
        <p:spPr>
          <a:xfrm>
            <a:off x="18095590" y="674272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" name="object 1114"/>
          <p:cNvSpPr/>
          <p:nvPr/>
        </p:nvSpPr>
        <p:spPr>
          <a:xfrm>
            <a:off x="18762622" y="714465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" name="object 1115"/>
          <p:cNvSpPr/>
          <p:nvPr/>
        </p:nvSpPr>
        <p:spPr>
          <a:xfrm>
            <a:off x="17780934" y="699605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" name="object 1116"/>
          <p:cNvSpPr/>
          <p:nvPr/>
        </p:nvSpPr>
        <p:spPr>
          <a:xfrm>
            <a:off x="18463460" y="674915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7" name="object 1117"/>
          <p:cNvSpPr/>
          <p:nvPr/>
        </p:nvSpPr>
        <p:spPr>
          <a:xfrm>
            <a:off x="17413225" y="669451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" name="object 1118"/>
          <p:cNvSpPr/>
          <p:nvPr/>
        </p:nvSpPr>
        <p:spPr>
          <a:xfrm>
            <a:off x="17696695" y="635792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" name="object 1119"/>
          <p:cNvSpPr/>
          <p:nvPr/>
        </p:nvSpPr>
        <p:spPr>
          <a:xfrm>
            <a:off x="15707053" y="644211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" name="object 1120"/>
          <p:cNvSpPr/>
          <p:nvPr/>
        </p:nvSpPr>
        <p:spPr>
          <a:xfrm>
            <a:off x="11232243" y="710624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63" y="0"/>
                </a:moveTo>
                <a:lnTo>
                  <a:pt x="5151" y="0"/>
                </a:lnTo>
                <a:lnTo>
                  <a:pt x="0" y="5162"/>
                </a:lnTo>
                <a:lnTo>
                  <a:pt x="0" y="17988"/>
                </a:lnTo>
                <a:lnTo>
                  <a:pt x="5151" y="23182"/>
                </a:lnTo>
                <a:lnTo>
                  <a:pt x="17863" y="23182"/>
                </a:lnTo>
                <a:lnTo>
                  <a:pt x="23015" y="17988"/>
                </a:lnTo>
                <a:lnTo>
                  <a:pt x="23015" y="11559"/>
                </a:lnTo>
                <a:lnTo>
                  <a:pt x="23015" y="5162"/>
                </a:lnTo>
                <a:lnTo>
                  <a:pt x="1786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" name="object 1121"/>
          <p:cNvSpPr/>
          <p:nvPr/>
        </p:nvSpPr>
        <p:spPr>
          <a:xfrm>
            <a:off x="12488381" y="667376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3549" y="0"/>
                </a:moveTo>
                <a:lnTo>
                  <a:pt x="3895" y="0"/>
                </a:lnTo>
                <a:lnTo>
                  <a:pt x="0" y="3978"/>
                </a:lnTo>
                <a:lnTo>
                  <a:pt x="0" y="13695"/>
                </a:lnTo>
                <a:lnTo>
                  <a:pt x="3895" y="17643"/>
                </a:lnTo>
                <a:lnTo>
                  <a:pt x="13549" y="17643"/>
                </a:lnTo>
                <a:lnTo>
                  <a:pt x="17465" y="13695"/>
                </a:lnTo>
                <a:lnTo>
                  <a:pt x="17465" y="8826"/>
                </a:lnTo>
                <a:lnTo>
                  <a:pt x="17465" y="3978"/>
                </a:lnTo>
                <a:lnTo>
                  <a:pt x="1354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2" name="object 1122"/>
          <p:cNvSpPr/>
          <p:nvPr/>
        </p:nvSpPr>
        <p:spPr>
          <a:xfrm>
            <a:off x="12285752" y="642073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962" y="0"/>
                </a:moveTo>
                <a:lnTo>
                  <a:pt x="4900" y="0"/>
                </a:lnTo>
                <a:lnTo>
                  <a:pt x="0" y="4942"/>
                </a:lnTo>
                <a:lnTo>
                  <a:pt x="0" y="17119"/>
                </a:lnTo>
                <a:lnTo>
                  <a:pt x="4900" y="22030"/>
                </a:lnTo>
                <a:lnTo>
                  <a:pt x="16962" y="22030"/>
                </a:lnTo>
                <a:lnTo>
                  <a:pt x="21842" y="17119"/>
                </a:lnTo>
                <a:lnTo>
                  <a:pt x="21842" y="11025"/>
                </a:lnTo>
                <a:lnTo>
                  <a:pt x="21842" y="4942"/>
                </a:lnTo>
                <a:lnTo>
                  <a:pt x="1696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3" name="object 1123"/>
          <p:cNvSpPr/>
          <p:nvPr/>
        </p:nvSpPr>
        <p:spPr>
          <a:xfrm>
            <a:off x="12249577" y="791209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968" y="0"/>
                </a:moveTo>
                <a:lnTo>
                  <a:pt x="5204" y="0"/>
                </a:lnTo>
                <a:lnTo>
                  <a:pt x="0" y="5266"/>
                </a:lnTo>
                <a:lnTo>
                  <a:pt x="0" y="18125"/>
                </a:lnTo>
                <a:lnTo>
                  <a:pt x="5204" y="23371"/>
                </a:lnTo>
                <a:lnTo>
                  <a:pt x="17968" y="23371"/>
                </a:lnTo>
                <a:lnTo>
                  <a:pt x="23130" y="18125"/>
                </a:lnTo>
                <a:lnTo>
                  <a:pt x="23130" y="11695"/>
                </a:lnTo>
                <a:lnTo>
                  <a:pt x="23130" y="5266"/>
                </a:lnTo>
                <a:lnTo>
                  <a:pt x="1796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4" name="object 1124"/>
          <p:cNvSpPr/>
          <p:nvPr/>
        </p:nvSpPr>
        <p:spPr>
          <a:xfrm>
            <a:off x="11137769" y="766194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528" y="0"/>
                </a:moveTo>
                <a:lnTo>
                  <a:pt x="2753" y="0"/>
                </a:lnTo>
                <a:lnTo>
                  <a:pt x="0" y="2764"/>
                </a:lnTo>
                <a:lnTo>
                  <a:pt x="0" y="9591"/>
                </a:lnTo>
                <a:lnTo>
                  <a:pt x="2753" y="12376"/>
                </a:lnTo>
                <a:lnTo>
                  <a:pt x="9528" y="12376"/>
                </a:lnTo>
                <a:lnTo>
                  <a:pt x="12271" y="9591"/>
                </a:lnTo>
                <a:lnTo>
                  <a:pt x="12271" y="6177"/>
                </a:lnTo>
                <a:lnTo>
                  <a:pt x="12271" y="2764"/>
                </a:lnTo>
                <a:lnTo>
                  <a:pt x="952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" name="object 1125"/>
          <p:cNvSpPr/>
          <p:nvPr/>
        </p:nvSpPr>
        <p:spPr>
          <a:xfrm>
            <a:off x="11644721" y="10325520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24910" y="0"/>
                </a:moveTo>
                <a:lnTo>
                  <a:pt x="7203" y="0"/>
                </a:lnTo>
                <a:lnTo>
                  <a:pt x="0" y="7245"/>
                </a:lnTo>
                <a:lnTo>
                  <a:pt x="0" y="25109"/>
                </a:lnTo>
                <a:lnTo>
                  <a:pt x="7203" y="32375"/>
                </a:lnTo>
                <a:lnTo>
                  <a:pt x="24910" y="32375"/>
                </a:lnTo>
                <a:lnTo>
                  <a:pt x="32093" y="25109"/>
                </a:lnTo>
                <a:lnTo>
                  <a:pt x="32093" y="16187"/>
                </a:lnTo>
                <a:lnTo>
                  <a:pt x="32093" y="7245"/>
                </a:lnTo>
                <a:lnTo>
                  <a:pt x="24910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" name="object 1126"/>
          <p:cNvSpPr/>
          <p:nvPr/>
        </p:nvSpPr>
        <p:spPr>
          <a:xfrm>
            <a:off x="11376483" y="8470849"/>
            <a:ext cx="36195" cy="36830"/>
          </a:xfrm>
          <a:custGeom>
            <a:avLst/>
            <a:gdLst/>
            <a:ahLst/>
            <a:cxnLst/>
            <a:rect l="l" t="t" r="r" b="b"/>
            <a:pathLst>
              <a:path w="36195" h="36829">
                <a:moveTo>
                  <a:pt x="18051" y="0"/>
                </a:moveTo>
                <a:lnTo>
                  <a:pt x="11017" y="1433"/>
                </a:lnTo>
                <a:lnTo>
                  <a:pt x="5279" y="5340"/>
                </a:lnTo>
                <a:lnTo>
                  <a:pt x="1415" y="11131"/>
                </a:lnTo>
                <a:lnTo>
                  <a:pt x="0" y="18219"/>
                </a:lnTo>
                <a:lnTo>
                  <a:pt x="1415" y="25311"/>
                </a:lnTo>
                <a:lnTo>
                  <a:pt x="5279" y="31114"/>
                </a:lnTo>
                <a:lnTo>
                  <a:pt x="11017" y="35031"/>
                </a:lnTo>
                <a:lnTo>
                  <a:pt x="18051" y="36470"/>
                </a:lnTo>
                <a:lnTo>
                  <a:pt x="25097" y="35031"/>
                </a:lnTo>
                <a:lnTo>
                  <a:pt x="30848" y="31114"/>
                </a:lnTo>
                <a:lnTo>
                  <a:pt x="34724" y="25311"/>
                </a:lnTo>
                <a:lnTo>
                  <a:pt x="36145" y="18219"/>
                </a:lnTo>
                <a:lnTo>
                  <a:pt x="34724" y="11131"/>
                </a:lnTo>
                <a:lnTo>
                  <a:pt x="30848" y="5340"/>
                </a:lnTo>
                <a:lnTo>
                  <a:pt x="25097" y="1433"/>
                </a:lnTo>
                <a:lnTo>
                  <a:pt x="18051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" name="object 1127"/>
          <p:cNvSpPr/>
          <p:nvPr/>
        </p:nvSpPr>
        <p:spPr>
          <a:xfrm>
            <a:off x="11781073" y="7717518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7266" y="0"/>
                </a:moveTo>
                <a:lnTo>
                  <a:pt x="2104" y="0"/>
                </a:lnTo>
                <a:lnTo>
                  <a:pt x="0" y="2104"/>
                </a:lnTo>
                <a:lnTo>
                  <a:pt x="0" y="7298"/>
                </a:lnTo>
                <a:lnTo>
                  <a:pt x="2104" y="9402"/>
                </a:lnTo>
                <a:lnTo>
                  <a:pt x="7266" y="9402"/>
                </a:lnTo>
                <a:lnTo>
                  <a:pt x="9350" y="7298"/>
                </a:lnTo>
                <a:lnTo>
                  <a:pt x="9350" y="4701"/>
                </a:lnTo>
                <a:lnTo>
                  <a:pt x="9350" y="2104"/>
                </a:lnTo>
                <a:lnTo>
                  <a:pt x="72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" name="object 1128"/>
          <p:cNvSpPr/>
          <p:nvPr/>
        </p:nvSpPr>
        <p:spPr>
          <a:xfrm>
            <a:off x="10458041" y="735478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753" y="0"/>
                </a:moveTo>
                <a:lnTo>
                  <a:pt x="2533" y="0"/>
                </a:lnTo>
                <a:lnTo>
                  <a:pt x="0" y="2565"/>
                </a:lnTo>
                <a:lnTo>
                  <a:pt x="0" y="8826"/>
                </a:lnTo>
                <a:lnTo>
                  <a:pt x="2533" y="11392"/>
                </a:lnTo>
                <a:lnTo>
                  <a:pt x="8753" y="11392"/>
                </a:lnTo>
                <a:lnTo>
                  <a:pt x="11287" y="8826"/>
                </a:lnTo>
                <a:lnTo>
                  <a:pt x="11287" y="5706"/>
                </a:lnTo>
                <a:lnTo>
                  <a:pt x="11287" y="2565"/>
                </a:lnTo>
                <a:lnTo>
                  <a:pt x="875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9" name="object 1129"/>
          <p:cNvSpPr/>
          <p:nvPr/>
        </p:nvSpPr>
        <p:spPr>
          <a:xfrm>
            <a:off x="12199108" y="7278608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70" h="14604">
                <a:moveTo>
                  <a:pt x="10795" y="0"/>
                </a:moveTo>
                <a:lnTo>
                  <a:pt x="3109" y="0"/>
                </a:lnTo>
                <a:lnTo>
                  <a:pt x="0" y="3151"/>
                </a:lnTo>
                <a:lnTo>
                  <a:pt x="0" y="10889"/>
                </a:lnTo>
                <a:lnTo>
                  <a:pt x="3109" y="14041"/>
                </a:lnTo>
                <a:lnTo>
                  <a:pt x="10795" y="14041"/>
                </a:lnTo>
                <a:lnTo>
                  <a:pt x="13915" y="10889"/>
                </a:lnTo>
                <a:lnTo>
                  <a:pt x="13915" y="7005"/>
                </a:lnTo>
                <a:lnTo>
                  <a:pt x="13915" y="3151"/>
                </a:lnTo>
                <a:lnTo>
                  <a:pt x="1079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" name="object 1130"/>
          <p:cNvSpPr/>
          <p:nvPr/>
        </p:nvSpPr>
        <p:spPr>
          <a:xfrm>
            <a:off x="16916358" y="70200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" name="object 1131"/>
          <p:cNvSpPr/>
          <p:nvPr/>
        </p:nvSpPr>
        <p:spPr>
          <a:xfrm>
            <a:off x="17142442" y="7574073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66" y="18680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" name="object 1132"/>
          <p:cNvSpPr/>
          <p:nvPr/>
        </p:nvSpPr>
        <p:spPr>
          <a:xfrm>
            <a:off x="15583216" y="831776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" name="object 1133"/>
          <p:cNvSpPr/>
          <p:nvPr/>
        </p:nvSpPr>
        <p:spPr>
          <a:xfrm>
            <a:off x="16835364" y="68288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" name="object 1134"/>
          <p:cNvSpPr/>
          <p:nvPr/>
        </p:nvSpPr>
        <p:spPr>
          <a:xfrm>
            <a:off x="15608405" y="806472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" name="object 1135"/>
          <p:cNvSpPr/>
          <p:nvPr/>
        </p:nvSpPr>
        <p:spPr>
          <a:xfrm>
            <a:off x="16520706" y="708220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" name="object 1136"/>
          <p:cNvSpPr/>
          <p:nvPr/>
        </p:nvSpPr>
        <p:spPr>
          <a:xfrm>
            <a:off x="15849009" y="742157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" name="object 1137"/>
          <p:cNvSpPr/>
          <p:nvPr/>
        </p:nvSpPr>
        <p:spPr>
          <a:xfrm>
            <a:off x="16472971" y="647568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" name="object 1138"/>
          <p:cNvSpPr/>
          <p:nvPr/>
        </p:nvSpPr>
        <p:spPr>
          <a:xfrm>
            <a:off x="15852303" y="821565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" name="object 1139"/>
          <p:cNvSpPr/>
          <p:nvPr/>
        </p:nvSpPr>
        <p:spPr>
          <a:xfrm>
            <a:off x="15494545" y="758032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" name="object 1140"/>
          <p:cNvSpPr/>
          <p:nvPr/>
        </p:nvSpPr>
        <p:spPr>
          <a:xfrm>
            <a:off x="16152996" y="678065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" name="object 1141"/>
          <p:cNvSpPr/>
          <p:nvPr/>
        </p:nvSpPr>
        <p:spPr>
          <a:xfrm>
            <a:off x="16985910" y="635328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" name="object 1142"/>
          <p:cNvSpPr/>
          <p:nvPr/>
        </p:nvSpPr>
        <p:spPr>
          <a:xfrm>
            <a:off x="14227995" y="869860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" name="object 1143"/>
          <p:cNvSpPr/>
          <p:nvPr/>
        </p:nvSpPr>
        <p:spPr>
          <a:xfrm>
            <a:off x="13899653" y="8399285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952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2952" y="5957"/>
                </a:lnTo>
                <a:lnTo>
                  <a:pt x="2952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" name="object 1144"/>
          <p:cNvSpPr/>
          <p:nvPr/>
        </p:nvSpPr>
        <p:spPr>
          <a:xfrm>
            <a:off x="14131418" y="7984145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5" name="object 1145"/>
          <p:cNvSpPr/>
          <p:nvPr/>
        </p:nvSpPr>
        <p:spPr>
          <a:xfrm>
            <a:off x="13816400" y="8275243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01" y="0"/>
                </a:lnTo>
                <a:lnTo>
                  <a:pt x="0" y="5654"/>
                </a:lnTo>
                <a:lnTo>
                  <a:pt x="0" y="19622"/>
                </a:lnTo>
                <a:lnTo>
                  <a:pt x="5601" y="25308"/>
                </a:lnTo>
                <a:lnTo>
                  <a:pt x="19475" y="25308"/>
                </a:lnTo>
                <a:lnTo>
                  <a:pt x="25077" y="19622"/>
                </a:lnTo>
                <a:lnTo>
                  <a:pt x="25077" y="12638"/>
                </a:lnTo>
                <a:lnTo>
                  <a:pt x="25077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6" name="object 1146"/>
          <p:cNvSpPr/>
          <p:nvPr/>
        </p:nvSpPr>
        <p:spPr>
          <a:xfrm>
            <a:off x="13854414" y="806374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7" name="object 1147"/>
          <p:cNvSpPr/>
          <p:nvPr/>
        </p:nvSpPr>
        <p:spPr>
          <a:xfrm>
            <a:off x="14445625" y="893653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8" name="object 1148"/>
          <p:cNvSpPr/>
          <p:nvPr/>
        </p:nvSpPr>
        <p:spPr>
          <a:xfrm>
            <a:off x="14083238" y="8583345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4" h="698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6429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9" name="object 1149"/>
          <p:cNvSpPr/>
          <p:nvPr/>
        </p:nvSpPr>
        <p:spPr>
          <a:xfrm>
            <a:off x="13763259" y="888832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0" name="object 1150"/>
          <p:cNvSpPr/>
          <p:nvPr/>
        </p:nvSpPr>
        <p:spPr>
          <a:xfrm>
            <a:off x="14596172" y="846094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1" name="object 1151"/>
          <p:cNvSpPr/>
          <p:nvPr/>
        </p:nvSpPr>
        <p:spPr>
          <a:xfrm>
            <a:off x="10775488" y="1009138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2" name="object 1152"/>
          <p:cNvSpPr/>
          <p:nvPr/>
        </p:nvSpPr>
        <p:spPr>
          <a:xfrm>
            <a:off x="10863582" y="789574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3" name="object 1153"/>
          <p:cNvSpPr/>
          <p:nvPr/>
        </p:nvSpPr>
        <p:spPr>
          <a:xfrm>
            <a:off x="10766122" y="796845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4" name="object 1154"/>
          <p:cNvSpPr/>
          <p:nvPr/>
        </p:nvSpPr>
        <p:spPr>
          <a:xfrm>
            <a:off x="10653567" y="807502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5" name="object 1155"/>
          <p:cNvSpPr/>
          <p:nvPr/>
        </p:nvSpPr>
        <p:spPr>
          <a:xfrm>
            <a:off x="9897495" y="985124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6" name="object 1156"/>
          <p:cNvSpPr/>
          <p:nvPr/>
        </p:nvSpPr>
        <p:spPr>
          <a:xfrm>
            <a:off x="10001150" y="1054515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7" name="object 1157"/>
          <p:cNvSpPr/>
          <p:nvPr/>
        </p:nvSpPr>
        <p:spPr>
          <a:xfrm>
            <a:off x="10154440" y="900178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8" name="object 1158"/>
          <p:cNvSpPr/>
          <p:nvPr/>
        </p:nvSpPr>
        <p:spPr>
          <a:xfrm>
            <a:off x="13737938" y="1056388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9" name="object 1159"/>
          <p:cNvSpPr/>
          <p:nvPr/>
        </p:nvSpPr>
        <p:spPr>
          <a:xfrm>
            <a:off x="13409596" y="1026456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0" name="object 1160"/>
          <p:cNvSpPr/>
          <p:nvPr/>
        </p:nvSpPr>
        <p:spPr>
          <a:xfrm>
            <a:off x="13641361" y="9849421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1" name="object 1161"/>
          <p:cNvSpPr/>
          <p:nvPr/>
        </p:nvSpPr>
        <p:spPr>
          <a:xfrm>
            <a:off x="13326333" y="10140522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2" name="object 1162"/>
          <p:cNvSpPr/>
          <p:nvPr/>
        </p:nvSpPr>
        <p:spPr>
          <a:xfrm>
            <a:off x="13364359" y="9929024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3" name="object 1163"/>
          <p:cNvSpPr/>
          <p:nvPr/>
        </p:nvSpPr>
        <p:spPr>
          <a:xfrm>
            <a:off x="13955571" y="108018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37"/>
                </a:lnTo>
                <a:lnTo>
                  <a:pt x="9853" y="1283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4" name="object 1164"/>
          <p:cNvSpPr/>
          <p:nvPr/>
        </p:nvSpPr>
        <p:spPr>
          <a:xfrm>
            <a:off x="13273206" y="1075359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5" name="object 1165"/>
          <p:cNvSpPr/>
          <p:nvPr/>
        </p:nvSpPr>
        <p:spPr>
          <a:xfrm>
            <a:off x="14106115" y="1032621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6" name="object 1166"/>
          <p:cNvSpPr/>
          <p:nvPr/>
        </p:nvSpPr>
        <p:spPr>
          <a:xfrm>
            <a:off x="17042796" y="834694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7" name="object 1167"/>
          <p:cNvSpPr/>
          <p:nvPr/>
        </p:nvSpPr>
        <p:spPr>
          <a:xfrm>
            <a:off x="16642756" y="798263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8" name="object 1168"/>
          <p:cNvSpPr/>
          <p:nvPr/>
        </p:nvSpPr>
        <p:spPr>
          <a:xfrm>
            <a:off x="16518427" y="753047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1" name="object 1171"/>
          <p:cNvSpPr/>
          <p:nvPr/>
        </p:nvSpPr>
        <p:spPr>
          <a:xfrm>
            <a:off x="8669218" y="8146927"/>
            <a:ext cx="2578100" cy="2565400"/>
          </a:xfrm>
          <a:custGeom>
            <a:avLst/>
            <a:gdLst/>
            <a:ahLst/>
            <a:cxnLst/>
            <a:rect l="l" t="t" r="r" b="b"/>
            <a:pathLst>
              <a:path w="2578100" h="2565400">
                <a:moveTo>
                  <a:pt x="2060409" y="1081214"/>
                </a:moveTo>
                <a:lnTo>
                  <a:pt x="2059063" y="1062990"/>
                </a:lnTo>
                <a:lnTo>
                  <a:pt x="2056815" y="1032306"/>
                </a:lnTo>
                <a:lnTo>
                  <a:pt x="2046389" y="985634"/>
                </a:lnTo>
                <a:lnTo>
                  <a:pt x="2029650" y="941692"/>
                </a:lnTo>
                <a:lnTo>
                  <a:pt x="2007082" y="901001"/>
                </a:lnTo>
                <a:lnTo>
                  <a:pt x="1979231" y="864082"/>
                </a:lnTo>
                <a:lnTo>
                  <a:pt x="1946579" y="831430"/>
                </a:lnTo>
                <a:lnTo>
                  <a:pt x="1909660" y="803567"/>
                </a:lnTo>
                <a:lnTo>
                  <a:pt x="1868970" y="781011"/>
                </a:lnTo>
                <a:lnTo>
                  <a:pt x="1825028" y="764260"/>
                </a:lnTo>
                <a:lnTo>
                  <a:pt x="1778355" y="753846"/>
                </a:lnTo>
                <a:lnTo>
                  <a:pt x="1729447" y="750252"/>
                </a:lnTo>
                <a:lnTo>
                  <a:pt x="1531696" y="750252"/>
                </a:lnTo>
                <a:lnTo>
                  <a:pt x="1531696" y="1283233"/>
                </a:lnTo>
                <a:lnTo>
                  <a:pt x="1527898" y="1294231"/>
                </a:lnTo>
                <a:lnTo>
                  <a:pt x="1518818" y="1302639"/>
                </a:lnTo>
                <a:lnTo>
                  <a:pt x="1176477" y="1490395"/>
                </a:lnTo>
                <a:lnTo>
                  <a:pt x="1165783" y="1493100"/>
                </a:lnTo>
                <a:lnTo>
                  <a:pt x="1156766" y="1489938"/>
                </a:lnTo>
                <a:lnTo>
                  <a:pt x="1150543" y="1482090"/>
                </a:lnTo>
                <a:lnTo>
                  <a:pt x="1148219" y="1470748"/>
                </a:lnTo>
                <a:lnTo>
                  <a:pt x="1148219" y="1085342"/>
                </a:lnTo>
                <a:lnTo>
                  <a:pt x="1150607" y="1073886"/>
                </a:lnTo>
                <a:lnTo>
                  <a:pt x="1156982" y="1066038"/>
                </a:lnTo>
                <a:lnTo>
                  <a:pt x="1166139" y="1062990"/>
                </a:lnTo>
                <a:lnTo>
                  <a:pt x="1176909" y="1065936"/>
                </a:lnTo>
                <a:lnTo>
                  <a:pt x="1521599" y="1263573"/>
                </a:lnTo>
                <a:lnTo>
                  <a:pt x="1529753" y="1272171"/>
                </a:lnTo>
                <a:lnTo>
                  <a:pt x="1531696" y="1283233"/>
                </a:lnTo>
                <a:lnTo>
                  <a:pt x="1531696" y="750252"/>
                </a:lnTo>
                <a:lnTo>
                  <a:pt x="871054" y="750252"/>
                </a:lnTo>
                <a:lnTo>
                  <a:pt x="822147" y="753846"/>
                </a:lnTo>
                <a:lnTo>
                  <a:pt x="775462" y="764260"/>
                </a:lnTo>
                <a:lnTo>
                  <a:pt x="731520" y="781011"/>
                </a:lnTo>
                <a:lnTo>
                  <a:pt x="690841" y="803567"/>
                </a:lnTo>
                <a:lnTo>
                  <a:pt x="653910" y="831430"/>
                </a:lnTo>
                <a:lnTo>
                  <a:pt x="621271" y="864082"/>
                </a:lnTo>
                <a:lnTo>
                  <a:pt x="593407" y="901001"/>
                </a:lnTo>
                <a:lnTo>
                  <a:pt x="570852" y="941692"/>
                </a:lnTo>
                <a:lnTo>
                  <a:pt x="554101" y="985634"/>
                </a:lnTo>
                <a:lnTo>
                  <a:pt x="543674" y="1032306"/>
                </a:lnTo>
                <a:lnTo>
                  <a:pt x="540092" y="1081214"/>
                </a:lnTo>
                <a:lnTo>
                  <a:pt x="540092" y="1483525"/>
                </a:lnTo>
                <a:lnTo>
                  <a:pt x="543674" y="1532420"/>
                </a:lnTo>
                <a:lnTo>
                  <a:pt x="554101" y="1579105"/>
                </a:lnTo>
                <a:lnTo>
                  <a:pt x="570852" y="1623034"/>
                </a:lnTo>
                <a:lnTo>
                  <a:pt x="593407" y="1663725"/>
                </a:lnTo>
                <a:lnTo>
                  <a:pt x="621271" y="1700644"/>
                </a:lnTo>
                <a:lnTo>
                  <a:pt x="653910" y="1733296"/>
                </a:lnTo>
                <a:lnTo>
                  <a:pt x="690841" y="1761159"/>
                </a:lnTo>
                <a:lnTo>
                  <a:pt x="731520" y="1783715"/>
                </a:lnTo>
                <a:lnTo>
                  <a:pt x="775462" y="1800466"/>
                </a:lnTo>
                <a:lnTo>
                  <a:pt x="822147" y="1810880"/>
                </a:lnTo>
                <a:lnTo>
                  <a:pt x="871054" y="1814474"/>
                </a:lnTo>
                <a:lnTo>
                  <a:pt x="1729447" y="1814474"/>
                </a:lnTo>
                <a:lnTo>
                  <a:pt x="1778355" y="1810880"/>
                </a:lnTo>
                <a:lnTo>
                  <a:pt x="1825028" y="1800466"/>
                </a:lnTo>
                <a:lnTo>
                  <a:pt x="1868970" y="1783715"/>
                </a:lnTo>
                <a:lnTo>
                  <a:pt x="1909660" y="1761159"/>
                </a:lnTo>
                <a:lnTo>
                  <a:pt x="1946579" y="1733296"/>
                </a:lnTo>
                <a:lnTo>
                  <a:pt x="1979231" y="1700644"/>
                </a:lnTo>
                <a:lnTo>
                  <a:pt x="2007082" y="1663725"/>
                </a:lnTo>
                <a:lnTo>
                  <a:pt x="2029650" y="1623034"/>
                </a:lnTo>
                <a:lnTo>
                  <a:pt x="2046389" y="1579105"/>
                </a:lnTo>
                <a:lnTo>
                  <a:pt x="2056815" y="1532420"/>
                </a:lnTo>
                <a:lnTo>
                  <a:pt x="2059698" y="1493100"/>
                </a:lnTo>
                <a:lnTo>
                  <a:pt x="2060409" y="1483525"/>
                </a:lnTo>
                <a:lnTo>
                  <a:pt x="2060409" y="1081214"/>
                </a:lnTo>
                <a:close/>
              </a:path>
              <a:path w="2578100" h="2565400">
                <a:moveTo>
                  <a:pt x="2577503" y="1282700"/>
                </a:moveTo>
                <a:lnTo>
                  <a:pt x="2576614" y="1231900"/>
                </a:lnTo>
                <a:lnTo>
                  <a:pt x="2573959" y="1181100"/>
                </a:lnTo>
                <a:lnTo>
                  <a:pt x="2569578" y="1143000"/>
                </a:lnTo>
                <a:lnTo>
                  <a:pt x="2563507" y="1092200"/>
                </a:lnTo>
                <a:lnTo>
                  <a:pt x="2555760" y="1041400"/>
                </a:lnTo>
                <a:lnTo>
                  <a:pt x="2546388" y="1003300"/>
                </a:lnTo>
                <a:lnTo>
                  <a:pt x="2535402" y="952500"/>
                </a:lnTo>
                <a:lnTo>
                  <a:pt x="2522842" y="914400"/>
                </a:lnTo>
                <a:lnTo>
                  <a:pt x="2508758" y="863600"/>
                </a:lnTo>
                <a:lnTo>
                  <a:pt x="2493149" y="825500"/>
                </a:lnTo>
                <a:lnTo>
                  <a:pt x="2476068" y="787400"/>
                </a:lnTo>
                <a:lnTo>
                  <a:pt x="2457539" y="736600"/>
                </a:lnTo>
                <a:lnTo>
                  <a:pt x="2439060" y="701294"/>
                </a:lnTo>
                <a:lnTo>
                  <a:pt x="2439060" y="1282700"/>
                </a:lnTo>
                <a:lnTo>
                  <a:pt x="2438044" y="1333500"/>
                </a:lnTo>
                <a:lnTo>
                  <a:pt x="2435047" y="1384300"/>
                </a:lnTo>
                <a:lnTo>
                  <a:pt x="2430081" y="1422400"/>
                </a:lnTo>
                <a:lnTo>
                  <a:pt x="2423198" y="1473200"/>
                </a:lnTo>
                <a:lnTo>
                  <a:pt x="2414447" y="1524000"/>
                </a:lnTo>
                <a:lnTo>
                  <a:pt x="2403868" y="1562100"/>
                </a:lnTo>
                <a:lnTo>
                  <a:pt x="2391486" y="1612900"/>
                </a:lnTo>
                <a:lnTo>
                  <a:pt x="2377351" y="1651000"/>
                </a:lnTo>
                <a:lnTo>
                  <a:pt x="2361501" y="1701800"/>
                </a:lnTo>
                <a:lnTo>
                  <a:pt x="2343988" y="1739900"/>
                </a:lnTo>
                <a:lnTo>
                  <a:pt x="2324824" y="1778000"/>
                </a:lnTo>
                <a:lnTo>
                  <a:pt x="2304084" y="1828800"/>
                </a:lnTo>
                <a:lnTo>
                  <a:pt x="2281783" y="1866900"/>
                </a:lnTo>
                <a:lnTo>
                  <a:pt x="2257971" y="1905000"/>
                </a:lnTo>
                <a:lnTo>
                  <a:pt x="2232685" y="1943100"/>
                </a:lnTo>
                <a:lnTo>
                  <a:pt x="2205964" y="1981200"/>
                </a:lnTo>
                <a:lnTo>
                  <a:pt x="2177859" y="2006600"/>
                </a:lnTo>
                <a:lnTo>
                  <a:pt x="2148395" y="2044700"/>
                </a:lnTo>
                <a:lnTo>
                  <a:pt x="2117623" y="2082800"/>
                </a:lnTo>
                <a:lnTo>
                  <a:pt x="2085581" y="2108200"/>
                </a:lnTo>
                <a:lnTo>
                  <a:pt x="2052307" y="2146300"/>
                </a:lnTo>
                <a:lnTo>
                  <a:pt x="2017839" y="2171700"/>
                </a:lnTo>
                <a:lnTo>
                  <a:pt x="1982228" y="2197100"/>
                </a:lnTo>
                <a:lnTo>
                  <a:pt x="1945500" y="2222500"/>
                </a:lnTo>
                <a:lnTo>
                  <a:pt x="1907705" y="2247900"/>
                </a:lnTo>
                <a:lnTo>
                  <a:pt x="1868881" y="2273300"/>
                </a:lnTo>
                <a:lnTo>
                  <a:pt x="1829066" y="2298700"/>
                </a:lnTo>
                <a:lnTo>
                  <a:pt x="1788299" y="2324100"/>
                </a:lnTo>
                <a:lnTo>
                  <a:pt x="1704086" y="2349500"/>
                </a:lnTo>
                <a:lnTo>
                  <a:pt x="1660715" y="2374900"/>
                </a:lnTo>
                <a:lnTo>
                  <a:pt x="1526044" y="2413000"/>
                </a:lnTo>
                <a:lnTo>
                  <a:pt x="1479753" y="2413000"/>
                </a:lnTo>
                <a:lnTo>
                  <a:pt x="1432852" y="2425700"/>
                </a:lnTo>
                <a:lnTo>
                  <a:pt x="1385354" y="2425700"/>
                </a:lnTo>
                <a:lnTo>
                  <a:pt x="1337310" y="2438400"/>
                </a:lnTo>
                <a:lnTo>
                  <a:pt x="1240205" y="2438400"/>
                </a:lnTo>
                <a:lnTo>
                  <a:pt x="1192161" y="2425700"/>
                </a:lnTo>
                <a:lnTo>
                  <a:pt x="1144663" y="2425700"/>
                </a:lnTo>
                <a:lnTo>
                  <a:pt x="1097749" y="2413000"/>
                </a:lnTo>
                <a:lnTo>
                  <a:pt x="1051471" y="2413000"/>
                </a:lnTo>
                <a:lnTo>
                  <a:pt x="916787" y="2374900"/>
                </a:lnTo>
                <a:lnTo>
                  <a:pt x="873417" y="2349500"/>
                </a:lnTo>
                <a:lnTo>
                  <a:pt x="789203" y="2324100"/>
                </a:lnTo>
                <a:lnTo>
                  <a:pt x="748436" y="2298700"/>
                </a:lnTo>
                <a:lnTo>
                  <a:pt x="708621" y="2273300"/>
                </a:lnTo>
                <a:lnTo>
                  <a:pt x="669798" y="2247900"/>
                </a:lnTo>
                <a:lnTo>
                  <a:pt x="632002" y="2222500"/>
                </a:lnTo>
                <a:lnTo>
                  <a:pt x="595274" y="2197100"/>
                </a:lnTo>
                <a:lnTo>
                  <a:pt x="559663" y="2171700"/>
                </a:lnTo>
                <a:lnTo>
                  <a:pt x="525195" y="2146300"/>
                </a:lnTo>
                <a:lnTo>
                  <a:pt x="491921" y="2108200"/>
                </a:lnTo>
                <a:lnTo>
                  <a:pt x="459879" y="2082800"/>
                </a:lnTo>
                <a:lnTo>
                  <a:pt x="429107" y="2044700"/>
                </a:lnTo>
                <a:lnTo>
                  <a:pt x="399643" y="2006600"/>
                </a:lnTo>
                <a:lnTo>
                  <a:pt x="371538" y="1981200"/>
                </a:lnTo>
                <a:lnTo>
                  <a:pt x="344817" y="1943100"/>
                </a:lnTo>
                <a:lnTo>
                  <a:pt x="319532" y="1905000"/>
                </a:lnTo>
                <a:lnTo>
                  <a:pt x="295719" y="1866900"/>
                </a:lnTo>
                <a:lnTo>
                  <a:pt x="273431" y="1828800"/>
                </a:lnTo>
                <a:lnTo>
                  <a:pt x="252679" y="1778000"/>
                </a:lnTo>
                <a:lnTo>
                  <a:pt x="233527" y="1739900"/>
                </a:lnTo>
                <a:lnTo>
                  <a:pt x="216001" y="1701800"/>
                </a:lnTo>
                <a:lnTo>
                  <a:pt x="200152" y="1651000"/>
                </a:lnTo>
                <a:lnTo>
                  <a:pt x="186016" y="1612900"/>
                </a:lnTo>
                <a:lnTo>
                  <a:pt x="173647" y="1562100"/>
                </a:lnTo>
                <a:lnTo>
                  <a:pt x="163055" y="1524000"/>
                </a:lnTo>
                <a:lnTo>
                  <a:pt x="154305" y="1473200"/>
                </a:lnTo>
                <a:lnTo>
                  <a:pt x="147421" y="1422400"/>
                </a:lnTo>
                <a:lnTo>
                  <a:pt x="142468" y="1384300"/>
                </a:lnTo>
                <a:lnTo>
                  <a:pt x="139458" y="1333500"/>
                </a:lnTo>
                <a:lnTo>
                  <a:pt x="138442" y="1282700"/>
                </a:lnTo>
                <a:lnTo>
                  <a:pt x="139458" y="1231900"/>
                </a:lnTo>
                <a:lnTo>
                  <a:pt x="142468" y="1181100"/>
                </a:lnTo>
                <a:lnTo>
                  <a:pt x="147421" y="1143000"/>
                </a:lnTo>
                <a:lnTo>
                  <a:pt x="154305" y="1092200"/>
                </a:lnTo>
                <a:lnTo>
                  <a:pt x="163055" y="1041400"/>
                </a:lnTo>
                <a:lnTo>
                  <a:pt x="173647" y="1003300"/>
                </a:lnTo>
                <a:lnTo>
                  <a:pt x="186016" y="952500"/>
                </a:lnTo>
                <a:lnTo>
                  <a:pt x="200152" y="914400"/>
                </a:lnTo>
                <a:lnTo>
                  <a:pt x="216001" y="863600"/>
                </a:lnTo>
                <a:lnTo>
                  <a:pt x="233527" y="825500"/>
                </a:lnTo>
                <a:lnTo>
                  <a:pt x="252679" y="787400"/>
                </a:lnTo>
                <a:lnTo>
                  <a:pt x="273431" y="736600"/>
                </a:lnTo>
                <a:lnTo>
                  <a:pt x="295719" y="698500"/>
                </a:lnTo>
                <a:lnTo>
                  <a:pt x="319532" y="660400"/>
                </a:lnTo>
                <a:lnTo>
                  <a:pt x="344817" y="622300"/>
                </a:lnTo>
                <a:lnTo>
                  <a:pt x="371538" y="584200"/>
                </a:lnTo>
                <a:lnTo>
                  <a:pt x="399643" y="558800"/>
                </a:lnTo>
                <a:lnTo>
                  <a:pt x="429107" y="520700"/>
                </a:lnTo>
                <a:lnTo>
                  <a:pt x="459879" y="482600"/>
                </a:lnTo>
                <a:lnTo>
                  <a:pt x="491921" y="457200"/>
                </a:lnTo>
                <a:lnTo>
                  <a:pt x="525195" y="419100"/>
                </a:lnTo>
                <a:lnTo>
                  <a:pt x="559663" y="393700"/>
                </a:lnTo>
                <a:lnTo>
                  <a:pt x="595274" y="368300"/>
                </a:lnTo>
                <a:lnTo>
                  <a:pt x="632002" y="342900"/>
                </a:lnTo>
                <a:lnTo>
                  <a:pt x="669798" y="317500"/>
                </a:lnTo>
                <a:lnTo>
                  <a:pt x="708621" y="292100"/>
                </a:lnTo>
                <a:lnTo>
                  <a:pt x="748436" y="266700"/>
                </a:lnTo>
                <a:lnTo>
                  <a:pt x="789203" y="241300"/>
                </a:lnTo>
                <a:lnTo>
                  <a:pt x="873417" y="215900"/>
                </a:lnTo>
                <a:lnTo>
                  <a:pt x="916787" y="190500"/>
                </a:lnTo>
                <a:lnTo>
                  <a:pt x="1051471" y="152400"/>
                </a:lnTo>
                <a:lnTo>
                  <a:pt x="1097749" y="152400"/>
                </a:lnTo>
                <a:lnTo>
                  <a:pt x="1144663" y="139700"/>
                </a:lnTo>
                <a:lnTo>
                  <a:pt x="1240205" y="139700"/>
                </a:lnTo>
                <a:lnTo>
                  <a:pt x="1288757" y="127000"/>
                </a:lnTo>
                <a:lnTo>
                  <a:pt x="1337310" y="139700"/>
                </a:lnTo>
                <a:lnTo>
                  <a:pt x="1432852" y="139700"/>
                </a:lnTo>
                <a:lnTo>
                  <a:pt x="1479753" y="152400"/>
                </a:lnTo>
                <a:lnTo>
                  <a:pt x="1526044" y="152400"/>
                </a:lnTo>
                <a:lnTo>
                  <a:pt x="1660715" y="190500"/>
                </a:lnTo>
                <a:lnTo>
                  <a:pt x="1704086" y="215900"/>
                </a:lnTo>
                <a:lnTo>
                  <a:pt x="1788299" y="241300"/>
                </a:lnTo>
                <a:lnTo>
                  <a:pt x="1829066" y="266700"/>
                </a:lnTo>
                <a:lnTo>
                  <a:pt x="1868881" y="292100"/>
                </a:lnTo>
                <a:lnTo>
                  <a:pt x="1907705" y="317500"/>
                </a:lnTo>
                <a:lnTo>
                  <a:pt x="1945500" y="342900"/>
                </a:lnTo>
                <a:lnTo>
                  <a:pt x="1982228" y="368300"/>
                </a:lnTo>
                <a:lnTo>
                  <a:pt x="2017839" y="393700"/>
                </a:lnTo>
                <a:lnTo>
                  <a:pt x="2052307" y="419100"/>
                </a:lnTo>
                <a:lnTo>
                  <a:pt x="2085581" y="457200"/>
                </a:lnTo>
                <a:lnTo>
                  <a:pt x="2117623" y="482600"/>
                </a:lnTo>
                <a:lnTo>
                  <a:pt x="2148395" y="520700"/>
                </a:lnTo>
                <a:lnTo>
                  <a:pt x="2177859" y="558800"/>
                </a:lnTo>
                <a:lnTo>
                  <a:pt x="2205964" y="584200"/>
                </a:lnTo>
                <a:lnTo>
                  <a:pt x="2232685" y="622300"/>
                </a:lnTo>
                <a:lnTo>
                  <a:pt x="2257971" y="660400"/>
                </a:lnTo>
                <a:lnTo>
                  <a:pt x="2281783" y="698500"/>
                </a:lnTo>
                <a:lnTo>
                  <a:pt x="2304084" y="736600"/>
                </a:lnTo>
                <a:lnTo>
                  <a:pt x="2324824" y="787400"/>
                </a:lnTo>
                <a:lnTo>
                  <a:pt x="2343988" y="825500"/>
                </a:lnTo>
                <a:lnTo>
                  <a:pt x="2361501" y="863600"/>
                </a:lnTo>
                <a:lnTo>
                  <a:pt x="2377351" y="914400"/>
                </a:lnTo>
                <a:lnTo>
                  <a:pt x="2391486" y="952500"/>
                </a:lnTo>
                <a:lnTo>
                  <a:pt x="2403868" y="1003300"/>
                </a:lnTo>
                <a:lnTo>
                  <a:pt x="2414447" y="1041400"/>
                </a:lnTo>
                <a:lnTo>
                  <a:pt x="2423198" y="1092200"/>
                </a:lnTo>
                <a:lnTo>
                  <a:pt x="2430081" y="1143000"/>
                </a:lnTo>
                <a:lnTo>
                  <a:pt x="2435047" y="1181100"/>
                </a:lnTo>
                <a:lnTo>
                  <a:pt x="2438044" y="1231900"/>
                </a:lnTo>
                <a:lnTo>
                  <a:pt x="2439060" y="1282700"/>
                </a:lnTo>
                <a:lnTo>
                  <a:pt x="2439060" y="701294"/>
                </a:lnTo>
                <a:lnTo>
                  <a:pt x="2416276" y="660400"/>
                </a:lnTo>
                <a:lnTo>
                  <a:pt x="2393594" y="622300"/>
                </a:lnTo>
                <a:lnTo>
                  <a:pt x="2369591" y="584200"/>
                </a:lnTo>
                <a:lnTo>
                  <a:pt x="2344305" y="546100"/>
                </a:lnTo>
                <a:lnTo>
                  <a:pt x="2317750" y="508000"/>
                </a:lnTo>
                <a:lnTo>
                  <a:pt x="2289987" y="469900"/>
                </a:lnTo>
                <a:lnTo>
                  <a:pt x="2261006" y="431800"/>
                </a:lnTo>
                <a:lnTo>
                  <a:pt x="2230882" y="406400"/>
                </a:lnTo>
                <a:lnTo>
                  <a:pt x="2199614" y="368300"/>
                </a:lnTo>
                <a:lnTo>
                  <a:pt x="2167242" y="342900"/>
                </a:lnTo>
                <a:lnTo>
                  <a:pt x="2133803" y="304800"/>
                </a:lnTo>
                <a:lnTo>
                  <a:pt x="2099335" y="279400"/>
                </a:lnTo>
                <a:lnTo>
                  <a:pt x="2063851" y="254000"/>
                </a:lnTo>
                <a:lnTo>
                  <a:pt x="2027389" y="228600"/>
                </a:lnTo>
                <a:lnTo>
                  <a:pt x="1989988" y="203200"/>
                </a:lnTo>
                <a:lnTo>
                  <a:pt x="1951672" y="177800"/>
                </a:lnTo>
                <a:lnTo>
                  <a:pt x="1912480" y="152400"/>
                </a:lnTo>
                <a:lnTo>
                  <a:pt x="1872437" y="139700"/>
                </a:lnTo>
                <a:lnTo>
                  <a:pt x="1852002" y="127000"/>
                </a:lnTo>
                <a:lnTo>
                  <a:pt x="1831568" y="114300"/>
                </a:lnTo>
                <a:lnTo>
                  <a:pt x="1789912" y="101600"/>
                </a:lnTo>
                <a:lnTo>
                  <a:pt x="1747507" y="76200"/>
                </a:lnTo>
                <a:lnTo>
                  <a:pt x="1525231" y="12700"/>
                </a:lnTo>
                <a:lnTo>
                  <a:pt x="1478940" y="12700"/>
                </a:lnTo>
                <a:lnTo>
                  <a:pt x="1432128" y="0"/>
                </a:lnTo>
                <a:lnTo>
                  <a:pt x="1145387" y="0"/>
                </a:lnTo>
                <a:lnTo>
                  <a:pt x="1098575" y="12700"/>
                </a:lnTo>
                <a:lnTo>
                  <a:pt x="1052283" y="12700"/>
                </a:lnTo>
                <a:lnTo>
                  <a:pt x="830008" y="76200"/>
                </a:lnTo>
                <a:lnTo>
                  <a:pt x="787590" y="101600"/>
                </a:lnTo>
                <a:lnTo>
                  <a:pt x="745947" y="114300"/>
                </a:lnTo>
                <a:lnTo>
                  <a:pt x="705078" y="139700"/>
                </a:lnTo>
                <a:lnTo>
                  <a:pt x="665035" y="152400"/>
                </a:lnTo>
                <a:lnTo>
                  <a:pt x="625830" y="177800"/>
                </a:lnTo>
                <a:lnTo>
                  <a:pt x="587514" y="203200"/>
                </a:lnTo>
                <a:lnTo>
                  <a:pt x="550113" y="228600"/>
                </a:lnTo>
                <a:lnTo>
                  <a:pt x="513651" y="254000"/>
                </a:lnTo>
                <a:lnTo>
                  <a:pt x="478180" y="279400"/>
                </a:lnTo>
                <a:lnTo>
                  <a:pt x="443699" y="304800"/>
                </a:lnTo>
                <a:lnTo>
                  <a:pt x="410260" y="342900"/>
                </a:lnTo>
                <a:lnTo>
                  <a:pt x="377901" y="368300"/>
                </a:lnTo>
                <a:lnTo>
                  <a:pt x="346633" y="406400"/>
                </a:lnTo>
                <a:lnTo>
                  <a:pt x="316496" y="431800"/>
                </a:lnTo>
                <a:lnTo>
                  <a:pt x="287528" y="469900"/>
                </a:lnTo>
                <a:lnTo>
                  <a:pt x="259753" y="508000"/>
                </a:lnTo>
                <a:lnTo>
                  <a:pt x="233210" y="546100"/>
                </a:lnTo>
                <a:lnTo>
                  <a:pt x="207911" y="584200"/>
                </a:lnTo>
                <a:lnTo>
                  <a:pt x="183921" y="622300"/>
                </a:lnTo>
                <a:lnTo>
                  <a:pt x="161239" y="660400"/>
                </a:lnTo>
                <a:lnTo>
                  <a:pt x="139903" y="698500"/>
                </a:lnTo>
                <a:lnTo>
                  <a:pt x="119964" y="736600"/>
                </a:lnTo>
                <a:lnTo>
                  <a:pt x="101434" y="787400"/>
                </a:lnTo>
                <a:lnTo>
                  <a:pt x="84353" y="825500"/>
                </a:lnTo>
                <a:lnTo>
                  <a:pt x="68757" y="863600"/>
                </a:lnTo>
                <a:lnTo>
                  <a:pt x="54660" y="914400"/>
                </a:lnTo>
                <a:lnTo>
                  <a:pt x="42100" y="952500"/>
                </a:lnTo>
                <a:lnTo>
                  <a:pt x="31127" y="1003300"/>
                </a:lnTo>
                <a:lnTo>
                  <a:pt x="21742" y="1041400"/>
                </a:lnTo>
                <a:lnTo>
                  <a:pt x="13995" y="1092200"/>
                </a:lnTo>
                <a:lnTo>
                  <a:pt x="7924" y="1143000"/>
                </a:lnTo>
                <a:lnTo>
                  <a:pt x="3543" y="1181100"/>
                </a:lnTo>
                <a:lnTo>
                  <a:pt x="889" y="1231900"/>
                </a:lnTo>
                <a:lnTo>
                  <a:pt x="0" y="1282700"/>
                </a:lnTo>
                <a:lnTo>
                  <a:pt x="889" y="1333500"/>
                </a:lnTo>
                <a:lnTo>
                  <a:pt x="3543" y="1384300"/>
                </a:lnTo>
                <a:lnTo>
                  <a:pt x="7924" y="1422400"/>
                </a:lnTo>
                <a:lnTo>
                  <a:pt x="13995" y="1473200"/>
                </a:lnTo>
                <a:lnTo>
                  <a:pt x="21742" y="1524000"/>
                </a:lnTo>
                <a:lnTo>
                  <a:pt x="31127" y="1562100"/>
                </a:lnTo>
                <a:lnTo>
                  <a:pt x="42100" y="1612900"/>
                </a:lnTo>
                <a:lnTo>
                  <a:pt x="54660" y="1651000"/>
                </a:lnTo>
                <a:lnTo>
                  <a:pt x="68757" y="1701800"/>
                </a:lnTo>
                <a:lnTo>
                  <a:pt x="84353" y="1739900"/>
                </a:lnTo>
                <a:lnTo>
                  <a:pt x="101434" y="1778000"/>
                </a:lnTo>
                <a:lnTo>
                  <a:pt x="119964" y="1828800"/>
                </a:lnTo>
                <a:lnTo>
                  <a:pt x="139903" y="1866900"/>
                </a:lnTo>
                <a:lnTo>
                  <a:pt x="161239" y="1905000"/>
                </a:lnTo>
                <a:lnTo>
                  <a:pt x="183921" y="1943100"/>
                </a:lnTo>
                <a:lnTo>
                  <a:pt x="207911" y="1981200"/>
                </a:lnTo>
                <a:lnTo>
                  <a:pt x="233210" y="2019300"/>
                </a:lnTo>
                <a:lnTo>
                  <a:pt x="259753" y="2057400"/>
                </a:lnTo>
                <a:lnTo>
                  <a:pt x="287528" y="2095500"/>
                </a:lnTo>
                <a:lnTo>
                  <a:pt x="316496" y="2133600"/>
                </a:lnTo>
                <a:lnTo>
                  <a:pt x="346633" y="2159000"/>
                </a:lnTo>
                <a:lnTo>
                  <a:pt x="377901" y="2197100"/>
                </a:lnTo>
                <a:lnTo>
                  <a:pt x="410260" y="2222500"/>
                </a:lnTo>
                <a:lnTo>
                  <a:pt x="443699" y="2260600"/>
                </a:lnTo>
                <a:lnTo>
                  <a:pt x="478180" y="2286000"/>
                </a:lnTo>
                <a:lnTo>
                  <a:pt x="513651" y="2311400"/>
                </a:lnTo>
                <a:lnTo>
                  <a:pt x="550113" y="2336800"/>
                </a:lnTo>
                <a:lnTo>
                  <a:pt x="587514" y="2362200"/>
                </a:lnTo>
                <a:lnTo>
                  <a:pt x="625830" y="2387600"/>
                </a:lnTo>
                <a:lnTo>
                  <a:pt x="665035" y="2413000"/>
                </a:lnTo>
                <a:lnTo>
                  <a:pt x="705078" y="2425700"/>
                </a:lnTo>
                <a:lnTo>
                  <a:pt x="745947" y="2451100"/>
                </a:lnTo>
                <a:lnTo>
                  <a:pt x="787590" y="2476500"/>
                </a:lnTo>
                <a:lnTo>
                  <a:pt x="873137" y="2501900"/>
                </a:lnTo>
                <a:lnTo>
                  <a:pt x="1052283" y="2552700"/>
                </a:lnTo>
                <a:lnTo>
                  <a:pt x="1098575" y="2552700"/>
                </a:lnTo>
                <a:lnTo>
                  <a:pt x="1145387" y="2565400"/>
                </a:lnTo>
                <a:lnTo>
                  <a:pt x="1432128" y="2565400"/>
                </a:lnTo>
                <a:lnTo>
                  <a:pt x="1478940" y="2552700"/>
                </a:lnTo>
                <a:lnTo>
                  <a:pt x="1525231" y="2552700"/>
                </a:lnTo>
                <a:lnTo>
                  <a:pt x="1704378" y="2501900"/>
                </a:lnTo>
                <a:lnTo>
                  <a:pt x="1789912" y="2476500"/>
                </a:lnTo>
                <a:lnTo>
                  <a:pt x="1831568" y="2451100"/>
                </a:lnTo>
                <a:lnTo>
                  <a:pt x="1852002" y="2438400"/>
                </a:lnTo>
                <a:lnTo>
                  <a:pt x="1872437" y="2425700"/>
                </a:lnTo>
                <a:lnTo>
                  <a:pt x="1912480" y="2413000"/>
                </a:lnTo>
                <a:lnTo>
                  <a:pt x="1951672" y="2387600"/>
                </a:lnTo>
                <a:lnTo>
                  <a:pt x="1989988" y="2362200"/>
                </a:lnTo>
                <a:lnTo>
                  <a:pt x="2027389" y="2336800"/>
                </a:lnTo>
                <a:lnTo>
                  <a:pt x="2063851" y="2311400"/>
                </a:lnTo>
                <a:lnTo>
                  <a:pt x="2099335" y="2286000"/>
                </a:lnTo>
                <a:lnTo>
                  <a:pt x="2133803" y="2260600"/>
                </a:lnTo>
                <a:lnTo>
                  <a:pt x="2167242" y="2222500"/>
                </a:lnTo>
                <a:lnTo>
                  <a:pt x="2199614" y="2197100"/>
                </a:lnTo>
                <a:lnTo>
                  <a:pt x="2230882" y="2159000"/>
                </a:lnTo>
                <a:lnTo>
                  <a:pt x="2261006" y="2133600"/>
                </a:lnTo>
                <a:lnTo>
                  <a:pt x="2289987" y="2095500"/>
                </a:lnTo>
                <a:lnTo>
                  <a:pt x="2317750" y="2057400"/>
                </a:lnTo>
                <a:lnTo>
                  <a:pt x="2344305" y="2019300"/>
                </a:lnTo>
                <a:lnTo>
                  <a:pt x="2369591" y="1981200"/>
                </a:lnTo>
                <a:lnTo>
                  <a:pt x="2393594" y="1943100"/>
                </a:lnTo>
                <a:lnTo>
                  <a:pt x="2416276" y="1905000"/>
                </a:lnTo>
                <a:lnTo>
                  <a:pt x="2437600" y="1866900"/>
                </a:lnTo>
                <a:lnTo>
                  <a:pt x="2457539" y="1828800"/>
                </a:lnTo>
                <a:lnTo>
                  <a:pt x="2476068" y="1778000"/>
                </a:lnTo>
                <a:lnTo>
                  <a:pt x="2493149" y="1739900"/>
                </a:lnTo>
                <a:lnTo>
                  <a:pt x="2508758" y="1701800"/>
                </a:lnTo>
                <a:lnTo>
                  <a:pt x="2522842" y="1651000"/>
                </a:lnTo>
                <a:lnTo>
                  <a:pt x="2535402" y="1612900"/>
                </a:lnTo>
                <a:lnTo>
                  <a:pt x="2546388" y="1562100"/>
                </a:lnTo>
                <a:lnTo>
                  <a:pt x="2555760" y="1524000"/>
                </a:lnTo>
                <a:lnTo>
                  <a:pt x="2563507" y="1473200"/>
                </a:lnTo>
                <a:lnTo>
                  <a:pt x="2569578" y="1422400"/>
                </a:lnTo>
                <a:lnTo>
                  <a:pt x="2573959" y="1384300"/>
                </a:lnTo>
                <a:lnTo>
                  <a:pt x="2576614" y="1333500"/>
                </a:lnTo>
                <a:lnTo>
                  <a:pt x="2577503" y="12827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2" name="object 1172"/>
          <p:cNvSpPr txBox="1"/>
          <p:nvPr/>
        </p:nvSpPr>
        <p:spPr>
          <a:xfrm>
            <a:off x="3676891" y="1398400"/>
            <a:ext cx="12750800" cy="6446520"/>
          </a:xfrm>
          <a:prstGeom prst="rect">
            <a:avLst/>
          </a:prstGeom>
        </p:spPr>
        <p:txBody>
          <a:bodyPr vert="horz" wrap="square" lIns="0" tIns="4629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45"/>
              </a:spcBef>
            </a:pPr>
            <a:r>
              <a:rPr lang="en-US" sz="8250" spc="10" dirty="0">
                <a:solidFill>
                  <a:srgbClr val="FFFFFF"/>
                </a:solidFill>
                <a:latin typeface="Trebuchet MS" panose="020B0603020202020204" pitchFamily="34" charset="0"/>
                <a:cs typeface="Trebuchet MS"/>
              </a:rPr>
              <a:t>Uses</a:t>
            </a:r>
            <a:endParaRPr lang="en-US" sz="8250" dirty="0">
              <a:latin typeface="Trebuchet MS" panose="020B0603020202020204" pitchFamily="34" charset="0"/>
              <a:cs typeface="Trebuchet MS"/>
            </a:endParaRPr>
          </a:p>
          <a:p>
            <a:pPr marL="12065" marR="5080" algn="ctr">
              <a:lnSpc>
                <a:spcPct val="100400"/>
              </a:lnSpc>
              <a:spcBef>
                <a:spcPts val="2480"/>
              </a:spcBef>
            </a:pPr>
            <a:r>
              <a:rPr lang="en-US" sz="5750" spc="-265" dirty="0">
                <a:solidFill>
                  <a:srgbClr val="FFFFFF"/>
                </a:solidFill>
                <a:latin typeface="Trebuchet MS" panose="020B0603020202020204" pitchFamily="34" charset="0"/>
                <a:cs typeface="Tahoma"/>
              </a:rPr>
              <a:t>The international space station is a  satellite that houses astronauts.</a:t>
            </a: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5700" dirty="0">
              <a:latin typeface="Trebuchet MS" panose="020B0603020202020204" pitchFamily="34" charset="0"/>
              <a:cs typeface="Tahoma"/>
            </a:endParaRPr>
          </a:p>
          <a:p>
            <a:pPr marL="450850" marR="443230" algn="ctr">
              <a:lnSpc>
                <a:spcPct val="100400"/>
              </a:lnSpc>
              <a:spcBef>
                <a:spcPts val="5"/>
              </a:spcBef>
            </a:pPr>
            <a:r>
              <a:rPr lang="en-US" sz="5750" spc="-185" dirty="0">
                <a:solidFill>
                  <a:srgbClr val="FFFFFF"/>
                </a:solidFill>
                <a:latin typeface="Trebuchet MS" panose="020B0603020202020204" pitchFamily="34" charset="0"/>
                <a:cs typeface="Tahoma"/>
              </a:rPr>
              <a:t>They conduct experiments while  orbiting the earth.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0470"/>
            <a:ext cx="20093940" cy="11298555"/>
          </a:xfrm>
          <a:custGeom>
            <a:avLst/>
            <a:gdLst/>
            <a:ahLst/>
            <a:cxnLst/>
            <a:rect l="l" t="t" r="r" b="b"/>
            <a:pathLst>
              <a:path w="20093940" h="11298555">
                <a:moveTo>
                  <a:pt x="20093629" y="0"/>
                </a:moveTo>
                <a:lnTo>
                  <a:pt x="0" y="0"/>
                </a:lnTo>
                <a:lnTo>
                  <a:pt x="0" y="11298085"/>
                </a:lnTo>
                <a:lnTo>
                  <a:pt x="20093629" y="11298085"/>
                </a:lnTo>
                <a:lnTo>
                  <a:pt x="20093629" y="0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28133" y="431659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71597" y="611636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27962" y="568918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398181" y="5172701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56976" y="523848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1570" y="6069034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49980" y="5122119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32945" y="594854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56932" y="577105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38809" y="6258021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758141" y="482942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82166" y="498544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067680" y="897893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321914" y="405989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358226" y="385473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32307" y="575137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28669" y="536171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84583" y="514485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126067" y="513636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458971" y="443391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58521" y="463345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768307" y="450104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030188" y="437573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631727" y="399935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669540" y="402158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550162" y="435388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278387" y="376979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165834" y="387636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253316" y="322260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88807" y="463191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247944" y="6799536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649433" y="372661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3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676421" y="551794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827694" y="364188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85180" y="4147740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626883" y="648289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861795" y="552332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137115" y="369005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64612" y="544981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30" y="14491"/>
                </a:lnTo>
                <a:lnTo>
                  <a:pt x="14334" y="11245"/>
                </a:lnTo>
                <a:lnTo>
                  <a:pt x="14334" y="7235"/>
                </a:lnTo>
                <a:lnTo>
                  <a:pt x="14334" y="323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397511" y="502244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334536" y="490107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367621" y="403472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967448" y="540732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193533" y="596139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576403" y="697780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886452" y="521618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553492" y="561810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312728" y="624315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104349" y="697360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571794" y="546951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900099" y="5808884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524059" y="486299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2903392" y="660295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254320" y="522260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498006" y="435159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545634" y="59676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2807515" y="584232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271223" y="371749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4483210" y="401366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327489" y="582047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3917874" y="348793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3805319" y="359450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3892803" y="294074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2461741" y="662250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657145" y="631201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3204096" y="516796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4036996" y="474058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3974021" y="461921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4231314" y="375982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4836295" y="401918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4093885" y="673424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3644239" y="711582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3693844" y="636994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3569517" y="591777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298013" y="189476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2473525" y="342107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300333" y="239027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2636131" y="202867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3002541" y="2970375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4237975" y="1847428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3576394" y="900513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3078507" y="368043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283348" y="15494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4065223" y="2036414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5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4712785" y="336552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4738837" y="409189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4626283" y="419846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4749107" y="316036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4258715" y="152976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055085" y="114010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4210999" y="92324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3271630" y="286826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3208295" y="12804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4574357" y="257793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2821983" y="324984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4392757" y="322146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2772447" y="421478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2971992" y="209095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3203757" y="167581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888728" y="1966917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926755" y="1755417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2458570" y="1806942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3527996" y="299568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2463712" y="914405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3891026" y="122821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30" y="0"/>
                </a:moveTo>
                <a:lnTo>
                  <a:pt x="3172" y="0"/>
                </a:lnTo>
                <a:lnTo>
                  <a:pt x="0" y="3214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14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2433876" y="2796579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5">
                <a:moveTo>
                  <a:pt x="15748" y="0"/>
                </a:moveTo>
                <a:lnTo>
                  <a:pt x="4554" y="0"/>
                </a:lnTo>
                <a:lnTo>
                  <a:pt x="0" y="4617"/>
                </a:lnTo>
                <a:lnTo>
                  <a:pt x="0" y="15884"/>
                </a:lnTo>
                <a:lnTo>
                  <a:pt x="4554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2334822" y="42565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775595" y="116933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694783" y="8237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1722921" y="106833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1245640" y="143787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2134264" y="327671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6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1044683" y="106722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686923" y="4318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948795" y="30659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3473049" y="355237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37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595039" y="144880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71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71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7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2798436" y="77628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504727" y="27087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532776" y="27337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1451778" y="25426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118819" y="294455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1137121" y="279594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1819647" y="254903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769423" y="24943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30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30" y="14491"/>
                </a:lnTo>
                <a:lnTo>
                  <a:pt x="14334" y="11245"/>
                </a:lnTo>
                <a:lnTo>
                  <a:pt x="14334" y="7235"/>
                </a:lnTo>
                <a:lnTo>
                  <a:pt x="14334" y="323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1437072" y="175132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2984110" y="62272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042054" y="201068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3009300" y="36968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2235173" y="119851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1785529" y="158009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1835135" y="83420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1052882" y="2157809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272546" y="28199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498629" y="3373961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191551" y="26287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222973" y="90051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110418" y="100708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197901" y="35332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342096" y="215316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279120" y="203179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398984" y="414682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-1055" y="378251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7169313" y="431659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7412775" y="611636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7769140" y="568918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6415099" y="661188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5750893" y="625028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8839358" y="5172701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8298155" y="523848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7352739" y="6069034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6691158" y="5122119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8374122" y="594854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7398111" y="577105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5500942" y="6804957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7179987" y="6258021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9199322" y="482942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8323344" y="498544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8287332" y="669414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8763093" y="405989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8799403" y="385473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7373487" y="575137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5229384" y="5665712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4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31"/>
                </a:lnTo>
                <a:lnTo>
                  <a:pt x="9277" y="1203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6253853" y="456010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3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3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7169849" y="536171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41" y="0"/>
                </a:lnTo>
                <a:lnTo>
                  <a:pt x="0" y="518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7325761" y="514485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8567246" y="513636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8900148" y="443391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7299699" y="463345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8209487" y="450104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8471368" y="437573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8072904" y="399935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9110718" y="402158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7991340" y="435388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7719566" y="376979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7607012" y="387636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7694506" y="322260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6829984" y="463191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5626266" y="462380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5875747" y="430549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5963810" y="498131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6323056" y="550203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7689122" y="6799536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9090612" y="372661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4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8117599" y="551794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9268861" y="364188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25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188"/>
                </a:lnTo>
                <a:lnTo>
                  <a:pt x="291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6826358" y="4147740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8068062" y="648289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9302976" y="552332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5954317" y="328830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6295273" y="41055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6086755" y="631257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49"/>
                </a:lnTo>
                <a:lnTo>
                  <a:pt x="1287" y="5947"/>
                </a:lnTo>
                <a:lnTo>
                  <a:pt x="4596" y="5947"/>
                </a:lnTo>
                <a:lnTo>
                  <a:pt x="5884" y="4649"/>
                </a:lnTo>
                <a:lnTo>
                  <a:pt x="5884" y="2994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6318519" y="5897425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6003493" y="6188523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6041519" y="597702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5573333" y="6028550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7578292" y="369005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5578476" y="5136001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73"/>
                </a:lnTo>
                <a:lnTo>
                  <a:pt x="6889" y="8973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7005779" y="544981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7838690" y="502244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5333477" y="6086690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5" h="17779">
                <a:moveTo>
                  <a:pt x="13224" y="0"/>
                </a:moveTo>
                <a:lnTo>
                  <a:pt x="3821" y="0"/>
                </a:lnTo>
                <a:lnTo>
                  <a:pt x="0" y="3874"/>
                </a:lnTo>
                <a:lnTo>
                  <a:pt x="0" y="13381"/>
                </a:lnTo>
                <a:lnTo>
                  <a:pt x="3821" y="17235"/>
                </a:lnTo>
                <a:lnTo>
                  <a:pt x="13224" y="17235"/>
                </a:lnTo>
                <a:lnTo>
                  <a:pt x="17088" y="13381"/>
                </a:lnTo>
                <a:lnTo>
                  <a:pt x="17088" y="8607"/>
                </a:lnTo>
                <a:lnTo>
                  <a:pt x="17088" y="387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5548638" y="7018186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7775713" y="490107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9808798" y="403472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10408629" y="540732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9075481" y="6705072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10327632" y="521618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5034965" y="422967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9100671" y="645203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9545530" y="697360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10012972" y="546951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9341277" y="5808884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9965236" y="486299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9344569" y="660295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4735785" y="383416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9939186" y="435159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8986811" y="59676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9248695" y="584232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4752696" y="232905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4964684" y="262521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8768667" y="582047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10359052" y="348793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10246499" y="359450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10333990" y="294074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8894926" y="698453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5138620" y="492357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9645274" y="516796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10478175" y="474058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10415199" y="460836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4712788" y="237138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5249990" y="1218472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5317771" y="263074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5275178" y="96543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10085419" y="711582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71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71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7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10135025" y="636994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10010695" y="591777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4779488" y="50631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8914706" y="342107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9741513" y="239027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9077311" y="202867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6144905" y="275559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4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9443718" y="2970375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4719459" y="458991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10017574" y="900513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9519687" y="368043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4764821" y="1610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5194261" y="197708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6021397" y="7973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5940401" y="60620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5625743" y="85953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6308269" y="6126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5704114" y="4467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02" y="0"/>
                </a:moveTo>
                <a:lnTo>
                  <a:pt x="2701" y="0"/>
                </a:lnTo>
                <a:lnTo>
                  <a:pt x="0" y="2732"/>
                </a:lnTo>
                <a:lnTo>
                  <a:pt x="0" y="9444"/>
                </a:lnTo>
                <a:lnTo>
                  <a:pt x="2701" y="12188"/>
                </a:lnTo>
                <a:lnTo>
                  <a:pt x="9402" y="12188"/>
                </a:lnTo>
                <a:lnTo>
                  <a:pt x="12114" y="9444"/>
                </a:lnTo>
                <a:lnTo>
                  <a:pt x="12114" y="6083"/>
                </a:lnTo>
                <a:lnTo>
                  <a:pt x="12114" y="2732"/>
                </a:lnTo>
                <a:lnTo>
                  <a:pt x="940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5220311" y="27034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5107748" y="281002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5265130" y="40455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5230581" y="17719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4740197" y="14132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10496264" y="114010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9712807" y="286826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9649473" y="12804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5055833" y="1189492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9263163" y="324984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4874233" y="183302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9213628" y="421478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9413171" y="209095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9644935" y="167581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9329908" y="1966917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75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9367935" y="1755417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8899749" y="1806942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9969173" y="299568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8904892" y="914405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10332195" y="122821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14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14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8875054" y="2796579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8776002" y="42565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67"/>
                </a:lnTo>
                <a:lnTo>
                  <a:pt x="0" y="14470"/>
                </a:lnTo>
                <a:lnTo>
                  <a:pt x="414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7216771" y="116933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9135961" y="8237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8164100" y="106833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7686818" y="143787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8575442" y="327671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7485860" y="106722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7128103" y="4318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7389984" y="30659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9914228" y="355237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7036215" y="144880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9239615" y="77628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6945904" y="27087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7973954" y="27337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7892956" y="25426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8559996" y="294455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7578300" y="279594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8260825" y="254903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7210590" y="24943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7878250" y="175132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9425289" y="62272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8483231" y="201068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9450479" y="36968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8676353" y="119851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8226708" y="158009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8276313" y="83420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7494059" y="2157809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5504418" y="224199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5415817" y="143415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6113898" y="144731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6713724" y="28199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6939807" y="3373961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5380580" y="411765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6632729" y="26287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5405770" y="386461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6318071" y="288209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5646374" y="322146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6270337" y="22755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5649669" y="401553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397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397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6233602" y="177493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5291911" y="338021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6664151" y="90051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6551596" y="100708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6639090" y="35332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5950363" y="258053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6783275" y="215316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6720298" y="203179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6840162" y="414682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6440122" y="378251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6315793" y="333035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728133" y="853764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971597" y="1033742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1327962" y="991023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1856976" y="945953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911570" y="10290089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249980" y="9343175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1932945" y="1016959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956932" y="99921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738809" y="10479074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2758141" y="905047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1882166" y="920649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1846154" y="1091519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2321914" y="8280951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2358226" y="807578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932307" y="997242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728669" y="958277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884583" y="936590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2126067" y="935742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2458971" y="865496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858521" y="885450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1768307" y="87220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2030188" y="859679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1631727" y="822040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2669540" y="824262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1550162" y="857493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1165834" y="809740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1681755" y="737126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388807" y="885296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1247944" y="11020592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2649433" y="794767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3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1676421" y="973900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2827694" y="786293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385180" y="8368794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1626883" y="10703951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2861795" y="974438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48594" y="10196531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1137115" y="79111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1397511" y="924350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1334536" y="912213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3367621" y="825577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3967448" y="962837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4193533" y="10182443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2634304" y="1092612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3886452" y="94372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4553492" y="983916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2659492" y="1067308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3104349" y="1119466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3571794" y="969056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2900099" y="1002993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3524059" y="908404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2903392" y="1082401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4254320" y="944366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3498006" y="857264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2545634" y="101886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2807515" y="1006338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4271223" y="793854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4483210" y="823471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2327489" y="1004152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3917874" y="770898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3805319" y="781555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3892803" y="716179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2453746" y="1120559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4657145" y="1053307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3204096" y="938901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4036996" y="896164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3974021" y="884027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4231314" y="798087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4836295" y="824023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4093885" y="1095530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3693844" y="1059099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3569517" y="1013883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2473525" y="76421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3300333" y="661133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3002541" y="719142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3078507" y="790148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4712785" y="7586581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4738837" y="831294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4626283" y="841951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4749107" y="738141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3271630" y="708931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4574357" y="679898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2821983" y="747089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4392757" y="74425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2772447" y="843583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3527996" y="721674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2383830" y="7092903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54" y="0"/>
                </a:lnTo>
                <a:lnTo>
                  <a:pt x="0" y="4617"/>
                </a:lnTo>
                <a:lnTo>
                  <a:pt x="0" y="15884"/>
                </a:lnTo>
                <a:lnTo>
                  <a:pt x="4554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2134264" y="749776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41" y="0"/>
                </a:lnTo>
                <a:lnTo>
                  <a:pt x="0" y="518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3473049" y="777341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1532776" y="69548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1451778" y="67636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2126814" y="680356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1137121" y="701700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769423" y="671545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419"/>
          <p:cNvSpPr/>
          <p:nvPr/>
        </p:nvSpPr>
        <p:spPr>
          <a:xfrm>
            <a:off x="1052882" y="637886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object 420"/>
          <p:cNvSpPr/>
          <p:nvPr/>
        </p:nvSpPr>
        <p:spPr>
          <a:xfrm>
            <a:off x="272546" y="70409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397932" y="73042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191551" y="68498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342096" y="637422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398984" y="836788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-1055" y="800357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7169313" y="853764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7412775" y="1033742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7769140" y="991023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6415099" y="1083293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5750893" y="1047133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8839358" y="939375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70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8298155" y="945953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object 433"/>
          <p:cNvSpPr/>
          <p:nvPr/>
        </p:nvSpPr>
        <p:spPr>
          <a:xfrm>
            <a:off x="7352739" y="10290089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object 434"/>
          <p:cNvSpPr/>
          <p:nvPr/>
        </p:nvSpPr>
        <p:spPr>
          <a:xfrm>
            <a:off x="6691158" y="9343175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" name="object 435"/>
          <p:cNvSpPr/>
          <p:nvPr/>
        </p:nvSpPr>
        <p:spPr>
          <a:xfrm>
            <a:off x="8374122" y="1016959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" name="object 436"/>
          <p:cNvSpPr/>
          <p:nvPr/>
        </p:nvSpPr>
        <p:spPr>
          <a:xfrm>
            <a:off x="7398111" y="99921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" name="object 437"/>
          <p:cNvSpPr/>
          <p:nvPr/>
        </p:nvSpPr>
        <p:spPr>
          <a:xfrm>
            <a:off x="5500942" y="11026010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" name="object 438"/>
          <p:cNvSpPr/>
          <p:nvPr/>
        </p:nvSpPr>
        <p:spPr>
          <a:xfrm>
            <a:off x="7179987" y="10479074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" name="object 439"/>
          <p:cNvSpPr/>
          <p:nvPr/>
        </p:nvSpPr>
        <p:spPr>
          <a:xfrm>
            <a:off x="9199322" y="905047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" name="object 440"/>
          <p:cNvSpPr/>
          <p:nvPr/>
        </p:nvSpPr>
        <p:spPr>
          <a:xfrm>
            <a:off x="8323344" y="920649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" name="object 441"/>
          <p:cNvSpPr/>
          <p:nvPr/>
        </p:nvSpPr>
        <p:spPr>
          <a:xfrm>
            <a:off x="8287332" y="1091519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" name="object 442"/>
          <p:cNvSpPr/>
          <p:nvPr/>
        </p:nvSpPr>
        <p:spPr>
          <a:xfrm>
            <a:off x="8763093" y="8280951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" name="object 443"/>
          <p:cNvSpPr/>
          <p:nvPr/>
        </p:nvSpPr>
        <p:spPr>
          <a:xfrm>
            <a:off x="8799403" y="807578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object 444"/>
          <p:cNvSpPr/>
          <p:nvPr/>
        </p:nvSpPr>
        <p:spPr>
          <a:xfrm>
            <a:off x="7373487" y="997242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" name="object 445"/>
          <p:cNvSpPr/>
          <p:nvPr/>
        </p:nvSpPr>
        <p:spPr>
          <a:xfrm>
            <a:off x="5229384" y="9886767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5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41"/>
                </a:lnTo>
                <a:lnTo>
                  <a:pt x="9277" y="1204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" name="object 446"/>
          <p:cNvSpPr/>
          <p:nvPr/>
        </p:nvSpPr>
        <p:spPr>
          <a:xfrm>
            <a:off x="6253853" y="878116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4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object 447"/>
          <p:cNvSpPr/>
          <p:nvPr/>
        </p:nvSpPr>
        <p:spPr>
          <a:xfrm>
            <a:off x="7169849" y="958277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" name="object 448"/>
          <p:cNvSpPr/>
          <p:nvPr/>
        </p:nvSpPr>
        <p:spPr>
          <a:xfrm>
            <a:off x="7325761" y="936590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object 449"/>
          <p:cNvSpPr/>
          <p:nvPr/>
        </p:nvSpPr>
        <p:spPr>
          <a:xfrm>
            <a:off x="8567246" y="935742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object 450"/>
          <p:cNvSpPr/>
          <p:nvPr/>
        </p:nvSpPr>
        <p:spPr>
          <a:xfrm>
            <a:off x="8900148" y="865496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" name="object 451"/>
          <p:cNvSpPr/>
          <p:nvPr/>
        </p:nvSpPr>
        <p:spPr>
          <a:xfrm>
            <a:off x="7299699" y="885450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object 452"/>
          <p:cNvSpPr/>
          <p:nvPr/>
        </p:nvSpPr>
        <p:spPr>
          <a:xfrm>
            <a:off x="8209487" y="87220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" name="object 453"/>
          <p:cNvSpPr/>
          <p:nvPr/>
        </p:nvSpPr>
        <p:spPr>
          <a:xfrm>
            <a:off x="8471368" y="859679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" name="object 454"/>
          <p:cNvSpPr/>
          <p:nvPr/>
        </p:nvSpPr>
        <p:spPr>
          <a:xfrm>
            <a:off x="8072904" y="822040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object 455"/>
          <p:cNvSpPr/>
          <p:nvPr/>
        </p:nvSpPr>
        <p:spPr>
          <a:xfrm>
            <a:off x="9110718" y="824262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object 456"/>
          <p:cNvSpPr/>
          <p:nvPr/>
        </p:nvSpPr>
        <p:spPr>
          <a:xfrm>
            <a:off x="7991340" y="857493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object 457"/>
          <p:cNvSpPr/>
          <p:nvPr/>
        </p:nvSpPr>
        <p:spPr>
          <a:xfrm>
            <a:off x="7719566" y="799084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object 458"/>
          <p:cNvSpPr/>
          <p:nvPr/>
        </p:nvSpPr>
        <p:spPr>
          <a:xfrm>
            <a:off x="7607012" y="809740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object 459"/>
          <p:cNvSpPr/>
          <p:nvPr/>
        </p:nvSpPr>
        <p:spPr>
          <a:xfrm>
            <a:off x="7694506" y="744365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object 460"/>
          <p:cNvSpPr/>
          <p:nvPr/>
        </p:nvSpPr>
        <p:spPr>
          <a:xfrm>
            <a:off x="6829984" y="885296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object 461"/>
          <p:cNvSpPr/>
          <p:nvPr/>
        </p:nvSpPr>
        <p:spPr>
          <a:xfrm>
            <a:off x="5626266" y="884486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object 462"/>
          <p:cNvSpPr/>
          <p:nvPr/>
        </p:nvSpPr>
        <p:spPr>
          <a:xfrm>
            <a:off x="5875747" y="852655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object 463"/>
          <p:cNvSpPr/>
          <p:nvPr/>
        </p:nvSpPr>
        <p:spPr>
          <a:xfrm>
            <a:off x="5963810" y="920236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object 464"/>
          <p:cNvSpPr/>
          <p:nvPr/>
        </p:nvSpPr>
        <p:spPr>
          <a:xfrm>
            <a:off x="6323056" y="972309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object 465"/>
          <p:cNvSpPr/>
          <p:nvPr/>
        </p:nvSpPr>
        <p:spPr>
          <a:xfrm>
            <a:off x="7689122" y="11020592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object 466"/>
          <p:cNvSpPr/>
          <p:nvPr/>
        </p:nvSpPr>
        <p:spPr>
          <a:xfrm>
            <a:off x="9090612" y="794767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4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object 467"/>
          <p:cNvSpPr/>
          <p:nvPr/>
        </p:nvSpPr>
        <p:spPr>
          <a:xfrm>
            <a:off x="8117599" y="973900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object 468"/>
          <p:cNvSpPr/>
          <p:nvPr/>
        </p:nvSpPr>
        <p:spPr>
          <a:xfrm>
            <a:off x="9268861" y="786293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25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188"/>
                </a:lnTo>
                <a:lnTo>
                  <a:pt x="291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object 469"/>
          <p:cNvSpPr/>
          <p:nvPr/>
        </p:nvSpPr>
        <p:spPr>
          <a:xfrm>
            <a:off x="6826358" y="8368794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object 470"/>
          <p:cNvSpPr/>
          <p:nvPr/>
        </p:nvSpPr>
        <p:spPr>
          <a:xfrm>
            <a:off x="8068062" y="10703951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object 471"/>
          <p:cNvSpPr/>
          <p:nvPr/>
        </p:nvSpPr>
        <p:spPr>
          <a:xfrm>
            <a:off x="9302976" y="974438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object 472"/>
          <p:cNvSpPr/>
          <p:nvPr/>
        </p:nvSpPr>
        <p:spPr>
          <a:xfrm>
            <a:off x="5954317" y="750935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6295273" y="832658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6086755" y="105336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6318519" y="1011847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6003493" y="10409577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6041519" y="10198079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5573333" y="10249603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4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7578292" y="79111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5578476" y="9357066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7005779" y="967087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7838690" y="924350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5333477" y="10307734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5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392"/>
                </a:lnTo>
                <a:lnTo>
                  <a:pt x="3821" y="17245"/>
                </a:lnTo>
                <a:lnTo>
                  <a:pt x="13224" y="17245"/>
                </a:lnTo>
                <a:lnTo>
                  <a:pt x="17088" y="13392"/>
                </a:lnTo>
                <a:lnTo>
                  <a:pt x="17088" y="8617"/>
                </a:lnTo>
                <a:lnTo>
                  <a:pt x="1708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5548638" y="11239241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7775713" y="912213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object 486"/>
          <p:cNvSpPr/>
          <p:nvPr/>
        </p:nvSpPr>
        <p:spPr>
          <a:xfrm>
            <a:off x="9808798" y="825577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" name="object 487"/>
          <p:cNvSpPr/>
          <p:nvPr/>
        </p:nvSpPr>
        <p:spPr>
          <a:xfrm>
            <a:off x="10408629" y="962837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9075481" y="1092612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10327632" y="94372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5034965" y="845072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9100671" y="1067308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9545530" y="1119466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10012972" y="969056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9341277" y="1002993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" name="object 495"/>
          <p:cNvSpPr/>
          <p:nvPr/>
        </p:nvSpPr>
        <p:spPr>
          <a:xfrm>
            <a:off x="9965236" y="908404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" name="object 496"/>
          <p:cNvSpPr/>
          <p:nvPr/>
        </p:nvSpPr>
        <p:spPr>
          <a:xfrm>
            <a:off x="9344569" y="1082401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object 497"/>
          <p:cNvSpPr/>
          <p:nvPr/>
        </p:nvSpPr>
        <p:spPr>
          <a:xfrm>
            <a:off x="4735785" y="805522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" name="object 498"/>
          <p:cNvSpPr/>
          <p:nvPr/>
        </p:nvSpPr>
        <p:spPr>
          <a:xfrm>
            <a:off x="9939186" y="857264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object 499"/>
          <p:cNvSpPr/>
          <p:nvPr/>
        </p:nvSpPr>
        <p:spPr>
          <a:xfrm>
            <a:off x="8986811" y="101886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object 500"/>
          <p:cNvSpPr/>
          <p:nvPr/>
        </p:nvSpPr>
        <p:spPr>
          <a:xfrm>
            <a:off x="9248695" y="1006338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object 501"/>
          <p:cNvSpPr/>
          <p:nvPr/>
        </p:nvSpPr>
        <p:spPr>
          <a:xfrm>
            <a:off x="4752696" y="655010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" name="object 502"/>
          <p:cNvSpPr/>
          <p:nvPr/>
        </p:nvSpPr>
        <p:spPr>
          <a:xfrm>
            <a:off x="4964684" y="684627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object 503"/>
          <p:cNvSpPr/>
          <p:nvPr/>
        </p:nvSpPr>
        <p:spPr>
          <a:xfrm>
            <a:off x="8768667" y="1004152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object 504"/>
          <p:cNvSpPr/>
          <p:nvPr/>
        </p:nvSpPr>
        <p:spPr>
          <a:xfrm>
            <a:off x="10359052" y="770898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" name="object 505"/>
          <p:cNvSpPr/>
          <p:nvPr/>
        </p:nvSpPr>
        <p:spPr>
          <a:xfrm>
            <a:off x="10246499" y="781555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object 506"/>
          <p:cNvSpPr/>
          <p:nvPr/>
        </p:nvSpPr>
        <p:spPr>
          <a:xfrm>
            <a:off x="10333990" y="716179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object 507"/>
          <p:cNvSpPr/>
          <p:nvPr/>
        </p:nvSpPr>
        <p:spPr>
          <a:xfrm>
            <a:off x="8894926" y="1120559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5138620" y="914463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9645274" y="938901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10478175" y="896164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10415199" y="884027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object 512"/>
          <p:cNvSpPr/>
          <p:nvPr/>
        </p:nvSpPr>
        <p:spPr>
          <a:xfrm>
            <a:off x="4712788" y="659244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5317771" y="685179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10135025" y="1059099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10010695" y="1013883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8914706" y="76421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" name="object 517"/>
          <p:cNvSpPr/>
          <p:nvPr/>
        </p:nvSpPr>
        <p:spPr>
          <a:xfrm>
            <a:off x="9741513" y="661133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" name="object 518"/>
          <p:cNvSpPr/>
          <p:nvPr/>
        </p:nvSpPr>
        <p:spPr>
          <a:xfrm>
            <a:off x="9443718" y="719142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" name="object 519"/>
          <p:cNvSpPr/>
          <p:nvPr/>
        </p:nvSpPr>
        <p:spPr>
          <a:xfrm>
            <a:off x="9519687" y="790148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object 520"/>
          <p:cNvSpPr/>
          <p:nvPr/>
        </p:nvSpPr>
        <p:spPr>
          <a:xfrm>
            <a:off x="5220311" y="692450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object 521"/>
          <p:cNvSpPr/>
          <p:nvPr/>
        </p:nvSpPr>
        <p:spPr>
          <a:xfrm>
            <a:off x="5107748" y="703107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object 522"/>
          <p:cNvSpPr/>
          <p:nvPr/>
        </p:nvSpPr>
        <p:spPr>
          <a:xfrm>
            <a:off x="9712807" y="708931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" name="object 523"/>
          <p:cNvSpPr/>
          <p:nvPr/>
        </p:nvSpPr>
        <p:spPr>
          <a:xfrm>
            <a:off x="9263163" y="747089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" name="object 524"/>
          <p:cNvSpPr/>
          <p:nvPr/>
        </p:nvSpPr>
        <p:spPr>
          <a:xfrm>
            <a:off x="9213628" y="843583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" name="object 525"/>
          <p:cNvSpPr/>
          <p:nvPr/>
        </p:nvSpPr>
        <p:spPr>
          <a:xfrm>
            <a:off x="9969173" y="721674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" name="object 526"/>
          <p:cNvSpPr/>
          <p:nvPr/>
        </p:nvSpPr>
        <p:spPr>
          <a:xfrm>
            <a:off x="8875054" y="7017633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" name="object 527"/>
          <p:cNvSpPr/>
          <p:nvPr/>
        </p:nvSpPr>
        <p:spPr>
          <a:xfrm>
            <a:off x="8575442" y="749776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" name="object 528"/>
          <p:cNvSpPr/>
          <p:nvPr/>
        </p:nvSpPr>
        <p:spPr>
          <a:xfrm>
            <a:off x="9914228" y="777341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" name="object 529"/>
          <p:cNvSpPr/>
          <p:nvPr/>
        </p:nvSpPr>
        <p:spPr>
          <a:xfrm>
            <a:off x="7973954" y="69548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" name="object 530"/>
          <p:cNvSpPr/>
          <p:nvPr/>
        </p:nvSpPr>
        <p:spPr>
          <a:xfrm>
            <a:off x="7892956" y="67636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" name="object 531"/>
          <p:cNvSpPr/>
          <p:nvPr/>
        </p:nvSpPr>
        <p:spPr>
          <a:xfrm>
            <a:off x="8559996" y="716559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" name="object 532"/>
          <p:cNvSpPr/>
          <p:nvPr/>
        </p:nvSpPr>
        <p:spPr>
          <a:xfrm>
            <a:off x="7578300" y="701700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" name="object 533"/>
          <p:cNvSpPr/>
          <p:nvPr/>
        </p:nvSpPr>
        <p:spPr>
          <a:xfrm>
            <a:off x="8260825" y="677009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" name="object 534"/>
          <p:cNvSpPr/>
          <p:nvPr/>
        </p:nvSpPr>
        <p:spPr>
          <a:xfrm>
            <a:off x="7210590" y="671545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" name="object 535"/>
          <p:cNvSpPr/>
          <p:nvPr/>
        </p:nvSpPr>
        <p:spPr>
          <a:xfrm>
            <a:off x="7494059" y="637886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" name="object 536"/>
          <p:cNvSpPr/>
          <p:nvPr/>
        </p:nvSpPr>
        <p:spPr>
          <a:xfrm>
            <a:off x="5504418" y="646305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" name="object 537"/>
          <p:cNvSpPr/>
          <p:nvPr/>
        </p:nvSpPr>
        <p:spPr>
          <a:xfrm>
            <a:off x="1029609" y="712719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63" y="0"/>
                </a:moveTo>
                <a:lnTo>
                  <a:pt x="5151" y="0"/>
                </a:lnTo>
                <a:lnTo>
                  <a:pt x="0" y="5162"/>
                </a:lnTo>
                <a:lnTo>
                  <a:pt x="0" y="17988"/>
                </a:lnTo>
                <a:lnTo>
                  <a:pt x="5151" y="23182"/>
                </a:lnTo>
                <a:lnTo>
                  <a:pt x="17863" y="23182"/>
                </a:lnTo>
                <a:lnTo>
                  <a:pt x="23015" y="17988"/>
                </a:lnTo>
                <a:lnTo>
                  <a:pt x="23015" y="11559"/>
                </a:lnTo>
                <a:lnTo>
                  <a:pt x="23015" y="5162"/>
                </a:lnTo>
                <a:lnTo>
                  <a:pt x="1786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" name="object 538"/>
          <p:cNvSpPr/>
          <p:nvPr/>
        </p:nvSpPr>
        <p:spPr>
          <a:xfrm>
            <a:off x="2285747" y="66947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13549" y="0"/>
                </a:moveTo>
                <a:lnTo>
                  <a:pt x="3895" y="0"/>
                </a:lnTo>
                <a:lnTo>
                  <a:pt x="0" y="3978"/>
                </a:lnTo>
                <a:lnTo>
                  <a:pt x="0" y="13695"/>
                </a:lnTo>
                <a:lnTo>
                  <a:pt x="3895" y="17643"/>
                </a:lnTo>
                <a:lnTo>
                  <a:pt x="13549" y="17643"/>
                </a:lnTo>
                <a:lnTo>
                  <a:pt x="17465" y="13695"/>
                </a:lnTo>
                <a:lnTo>
                  <a:pt x="17465" y="8826"/>
                </a:lnTo>
                <a:lnTo>
                  <a:pt x="17465" y="3978"/>
                </a:lnTo>
                <a:lnTo>
                  <a:pt x="1354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" name="object 539"/>
          <p:cNvSpPr/>
          <p:nvPr/>
        </p:nvSpPr>
        <p:spPr>
          <a:xfrm>
            <a:off x="2083118" y="644168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962" y="0"/>
                </a:moveTo>
                <a:lnTo>
                  <a:pt x="4900" y="0"/>
                </a:lnTo>
                <a:lnTo>
                  <a:pt x="0" y="4942"/>
                </a:lnTo>
                <a:lnTo>
                  <a:pt x="0" y="17119"/>
                </a:lnTo>
                <a:lnTo>
                  <a:pt x="4900" y="22030"/>
                </a:lnTo>
                <a:lnTo>
                  <a:pt x="16962" y="22030"/>
                </a:lnTo>
                <a:lnTo>
                  <a:pt x="21842" y="17119"/>
                </a:lnTo>
                <a:lnTo>
                  <a:pt x="21842" y="11025"/>
                </a:lnTo>
                <a:lnTo>
                  <a:pt x="21842" y="4942"/>
                </a:lnTo>
                <a:lnTo>
                  <a:pt x="1696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" name="object 540"/>
          <p:cNvSpPr/>
          <p:nvPr/>
        </p:nvSpPr>
        <p:spPr>
          <a:xfrm>
            <a:off x="2046944" y="793303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968" y="0"/>
                </a:moveTo>
                <a:lnTo>
                  <a:pt x="5204" y="0"/>
                </a:lnTo>
                <a:lnTo>
                  <a:pt x="0" y="5266"/>
                </a:lnTo>
                <a:lnTo>
                  <a:pt x="0" y="18125"/>
                </a:lnTo>
                <a:lnTo>
                  <a:pt x="5204" y="23371"/>
                </a:lnTo>
                <a:lnTo>
                  <a:pt x="17968" y="23371"/>
                </a:lnTo>
                <a:lnTo>
                  <a:pt x="23130" y="18125"/>
                </a:lnTo>
                <a:lnTo>
                  <a:pt x="23130" y="11695"/>
                </a:lnTo>
                <a:lnTo>
                  <a:pt x="23130" y="5266"/>
                </a:lnTo>
                <a:lnTo>
                  <a:pt x="1796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" name="object 541"/>
          <p:cNvSpPr/>
          <p:nvPr/>
        </p:nvSpPr>
        <p:spPr>
          <a:xfrm>
            <a:off x="935134" y="768289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528" y="0"/>
                </a:moveTo>
                <a:lnTo>
                  <a:pt x="2753" y="0"/>
                </a:lnTo>
                <a:lnTo>
                  <a:pt x="0" y="2764"/>
                </a:lnTo>
                <a:lnTo>
                  <a:pt x="0" y="9591"/>
                </a:lnTo>
                <a:lnTo>
                  <a:pt x="2753" y="12376"/>
                </a:lnTo>
                <a:lnTo>
                  <a:pt x="9528" y="12376"/>
                </a:lnTo>
                <a:lnTo>
                  <a:pt x="12271" y="9591"/>
                </a:lnTo>
                <a:lnTo>
                  <a:pt x="12271" y="6177"/>
                </a:lnTo>
                <a:lnTo>
                  <a:pt x="12271" y="2764"/>
                </a:lnTo>
                <a:lnTo>
                  <a:pt x="952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" name="object 542"/>
          <p:cNvSpPr/>
          <p:nvPr/>
        </p:nvSpPr>
        <p:spPr>
          <a:xfrm>
            <a:off x="1442085" y="10346462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24910" y="0"/>
                </a:moveTo>
                <a:lnTo>
                  <a:pt x="7203" y="0"/>
                </a:lnTo>
                <a:lnTo>
                  <a:pt x="0" y="7245"/>
                </a:lnTo>
                <a:lnTo>
                  <a:pt x="0" y="25109"/>
                </a:lnTo>
                <a:lnTo>
                  <a:pt x="7203" y="32375"/>
                </a:lnTo>
                <a:lnTo>
                  <a:pt x="24910" y="32375"/>
                </a:lnTo>
                <a:lnTo>
                  <a:pt x="32093" y="25109"/>
                </a:lnTo>
                <a:lnTo>
                  <a:pt x="32093" y="16187"/>
                </a:lnTo>
                <a:lnTo>
                  <a:pt x="32093" y="7245"/>
                </a:lnTo>
                <a:lnTo>
                  <a:pt x="24910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" name="object 543"/>
          <p:cNvSpPr/>
          <p:nvPr/>
        </p:nvSpPr>
        <p:spPr>
          <a:xfrm>
            <a:off x="1173849" y="8491791"/>
            <a:ext cx="36195" cy="36830"/>
          </a:xfrm>
          <a:custGeom>
            <a:avLst/>
            <a:gdLst/>
            <a:ahLst/>
            <a:cxnLst/>
            <a:rect l="l" t="t" r="r" b="b"/>
            <a:pathLst>
              <a:path w="36194" h="36829">
                <a:moveTo>
                  <a:pt x="18051" y="0"/>
                </a:moveTo>
                <a:lnTo>
                  <a:pt x="11012" y="1433"/>
                </a:lnTo>
                <a:lnTo>
                  <a:pt x="5276" y="5340"/>
                </a:lnTo>
                <a:lnTo>
                  <a:pt x="1414" y="11131"/>
                </a:lnTo>
                <a:lnTo>
                  <a:pt x="0" y="18219"/>
                </a:lnTo>
                <a:lnTo>
                  <a:pt x="1414" y="25311"/>
                </a:lnTo>
                <a:lnTo>
                  <a:pt x="5276" y="31114"/>
                </a:lnTo>
                <a:lnTo>
                  <a:pt x="11012" y="35031"/>
                </a:lnTo>
                <a:lnTo>
                  <a:pt x="18051" y="36470"/>
                </a:lnTo>
                <a:lnTo>
                  <a:pt x="25097" y="35031"/>
                </a:lnTo>
                <a:lnTo>
                  <a:pt x="30848" y="31114"/>
                </a:lnTo>
                <a:lnTo>
                  <a:pt x="34724" y="25311"/>
                </a:lnTo>
                <a:lnTo>
                  <a:pt x="36145" y="18219"/>
                </a:lnTo>
                <a:lnTo>
                  <a:pt x="34724" y="11131"/>
                </a:lnTo>
                <a:lnTo>
                  <a:pt x="30848" y="5340"/>
                </a:lnTo>
                <a:lnTo>
                  <a:pt x="25097" y="1433"/>
                </a:lnTo>
                <a:lnTo>
                  <a:pt x="18051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" name="object 544"/>
          <p:cNvSpPr/>
          <p:nvPr/>
        </p:nvSpPr>
        <p:spPr>
          <a:xfrm>
            <a:off x="1578438" y="773846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7266" y="0"/>
                </a:moveTo>
                <a:lnTo>
                  <a:pt x="2104" y="0"/>
                </a:lnTo>
                <a:lnTo>
                  <a:pt x="0" y="2104"/>
                </a:lnTo>
                <a:lnTo>
                  <a:pt x="0" y="7298"/>
                </a:lnTo>
                <a:lnTo>
                  <a:pt x="2104" y="9402"/>
                </a:lnTo>
                <a:lnTo>
                  <a:pt x="7266" y="9402"/>
                </a:lnTo>
                <a:lnTo>
                  <a:pt x="9350" y="7298"/>
                </a:lnTo>
                <a:lnTo>
                  <a:pt x="9350" y="4701"/>
                </a:lnTo>
                <a:lnTo>
                  <a:pt x="9350" y="2104"/>
                </a:lnTo>
                <a:lnTo>
                  <a:pt x="72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" name="object 545"/>
          <p:cNvSpPr/>
          <p:nvPr/>
        </p:nvSpPr>
        <p:spPr>
          <a:xfrm>
            <a:off x="255406" y="7375721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753" y="0"/>
                </a:moveTo>
                <a:lnTo>
                  <a:pt x="2533" y="0"/>
                </a:lnTo>
                <a:lnTo>
                  <a:pt x="0" y="2565"/>
                </a:lnTo>
                <a:lnTo>
                  <a:pt x="0" y="8826"/>
                </a:lnTo>
                <a:lnTo>
                  <a:pt x="2533" y="11392"/>
                </a:lnTo>
                <a:lnTo>
                  <a:pt x="8753" y="11392"/>
                </a:lnTo>
                <a:lnTo>
                  <a:pt x="11287" y="8826"/>
                </a:lnTo>
                <a:lnTo>
                  <a:pt x="11287" y="5706"/>
                </a:lnTo>
                <a:lnTo>
                  <a:pt x="11287" y="2565"/>
                </a:lnTo>
                <a:lnTo>
                  <a:pt x="875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" name="object 546"/>
          <p:cNvSpPr/>
          <p:nvPr/>
        </p:nvSpPr>
        <p:spPr>
          <a:xfrm>
            <a:off x="1996473" y="7299550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69" h="14604">
                <a:moveTo>
                  <a:pt x="10795" y="0"/>
                </a:moveTo>
                <a:lnTo>
                  <a:pt x="3109" y="0"/>
                </a:lnTo>
                <a:lnTo>
                  <a:pt x="0" y="3151"/>
                </a:lnTo>
                <a:lnTo>
                  <a:pt x="0" y="10889"/>
                </a:lnTo>
                <a:lnTo>
                  <a:pt x="3109" y="14041"/>
                </a:lnTo>
                <a:lnTo>
                  <a:pt x="10795" y="14041"/>
                </a:lnTo>
                <a:lnTo>
                  <a:pt x="13915" y="10889"/>
                </a:lnTo>
                <a:lnTo>
                  <a:pt x="13915" y="7005"/>
                </a:lnTo>
                <a:lnTo>
                  <a:pt x="13915" y="3151"/>
                </a:lnTo>
                <a:lnTo>
                  <a:pt x="1079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" name="object 547"/>
          <p:cNvSpPr/>
          <p:nvPr/>
        </p:nvSpPr>
        <p:spPr>
          <a:xfrm>
            <a:off x="6713724" y="70409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" name="object 548"/>
          <p:cNvSpPr/>
          <p:nvPr/>
        </p:nvSpPr>
        <p:spPr>
          <a:xfrm>
            <a:off x="6939807" y="759501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66" y="18680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" name="object 549"/>
          <p:cNvSpPr/>
          <p:nvPr/>
        </p:nvSpPr>
        <p:spPr>
          <a:xfrm>
            <a:off x="5380580" y="833870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" name="object 550"/>
          <p:cNvSpPr/>
          <p:nvPr/>
        </p:nvSpPr>
        <p:spPr>
          <a:xfrm>
            <a:off x="6632729" y="68498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" name="object 551"/>
          <p:cNvSpPr/>
          <p:nvPr/>
        </p:nvSpPr>
        <p:spPr>
          <a:xfrm>
            <a:off x="5405770" y="808566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" name="object 552"/>
          <p:cNvSpPr/>
          <p:nvPr/>
        </p:nvSpPr>
        <p:spPr>
          <a:xfrm>
            <a:off x="6318071" y="710314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5646374" y="744252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6270337" y="64966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5649669" y="823659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5291911" y="760126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5950363" y="680159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6783275" y="637422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4025360" y="871954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3697019" y="8420227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952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2952" y="5957"/>
                </a:lnTo>
                <a:lnTo>
                  <a:pt x="2952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3928784" y="8005087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3613765" y="829618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01" y="0"/>
                </a:lnTo>
                <a:lnTo>
                  <a:pt x="0" y="5654"/>
                </a:lnTo>
                <a:lnTo>
                  <a:pt x="0" y="19622"/>
                </a:lnTo>
                <a:lnTo>
                  <a:pt x="5601" y="25308"/>
                </a:lnTo>
                <a:lnTo>
                  <a:pt x="19475" y="25308"/>
                </a:lnTo>
                <a:lnTo>
                  <a:pt x="25077" y="19622"/>
                </a:lnTo>
                <a:lnTo>
                  <a:pt x="25077" y="12638"/>
                </a:lnTo>
                <a:lnTo>
                  <a:pt x="25077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3651780" y="8084687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4242991" y="895747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3880604" y="8604287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5" h="698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6429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3560624" y="890926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4393537" y="848188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572852" y="1011232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660947" y="791669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7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563487" y="798939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450932" y="809597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3535303" y="1058482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" name="object 573"/>
          <p:cNvSpPr/>
          <p:nvPr/>
        </p:nvSpPr>
        <p:spPr>
          <a:xfrm>
            <a:off x="3206963" y="1028550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" name="object 574"/>
          <p:cNvSpPr/>
          <p:nvPr/>
        </p:nvSpPr>
        <p:spPr>
          <a:xfrm>
            <a:off x="3438727" y="9870363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" name="object 575"/>
          <p:cNvSpPr/>
          <p:nvPr/>
        </p:nvSpPr>
        <p:spPr>
          <a:xfrm>
            <a:off x="3123700" y="10161464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" name="object 576"/>
          <p:cNvSpPr/>
          <p:nvPr/>
        </p:nvSpPr>
        <p:spPr>
          <a:xfrm>
            <a:off x="3161725" y="994996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" name="object 577"/>
          <p:cNvSpPr/>
          <p:nvPr/>
        </p:nvSpPr>
        <p:spPr>
          <a:xfrm>
            <a:off x="3752937" y="108227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37"/>
                </a:lnTo>
                <a:lnTo>
                  <a:pt x="9853" y="1283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" name="object 578"/>
          <p:cNvSpPr/>
          <p:nvPr/>
        </p:nvSpPr>
        <p:spPr>
          <a:xfrm>
            <a:off x="3070570" y="1077453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" name="object 579"/>
          <p:cNvSpPr/>
          <p:nvPr/>
        </p:nvSpPr>
        <p:spPr>
          <a:xfrm>
            <a:off x="3903481" y="1034716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" name="object 580"/>
          <p:cNvSpPr/>
          <p:nvPr/>
        </p:nvSpPr>
        <p:spPr>
          <a:xfrm>
            <a:off x="6840162" y="836788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" name="object 581"/>
          <p:cNvSpPr/>
          <p:nvPr/>
        </p:nvSpPr>
        <p:spPr>
          <a:xfrm>
            <a:off x="6440122" y="800357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" name="object 582"/>
          <p:cNvSpPr/>
          <p:nvPr/>
        </p:nvSpPr>
        <p:spPr>
          <a:xfrm>
            <a:off x="6315793" y="755141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" name="object 583"/>
          <p:cNvSpPr/>
          <p:nvPr/>
        </p:nvSpPr>
        <p:spPr>
          <a:xfrm>
            <a:off x="10920297" y="431659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" name="object 584"/>
          <p:cNvSpPr/>
          <p:nvPr/>
        </p:nvSpPr>
        <p:spPr>
          <a:xfrm>
            <a:off x="11163760" y="611636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" name="object 585"/>
          <p:cNvSpPr/>
          <p:nvPr/>
        </p:nvSpPr>
        <p:spPr>
          <a:xfrm>
            <a:off x="11520127" y="568918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" name="object 586"/>
          <p:cNvSpPr/>
          <p:nvPr/>
        </p:nvSpPr>
        <p:spPr>
          <a:xfrm>
            <a:off x="10166081" y="661188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" name="object 587"/>
          <p:cNvSpPr/>
          <p:nvPr/>
        </p:nvSpPr>
        <p:spPr>
          <a:xfrm>
            <a:off x="12590344" y="5172701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" name="object 588"/>
          <p:cNvSpPr/>
          <p:nvPr/>
        </p:nvSpPr>
        <p:spPr>
          <a:xfrm>
            <a:off x="12049141" y="523848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" name="object 589"/>
          <p:cNvSpPr/>
          <p:nvPr/>
        </p:nvSpPr>
        <p:spPr>
          <a:xfrm>
            <a:off x="11103723" y="6069034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" name="object 590"/>
          <p:cNvSpPr/>
          <p:nvPr/>
        </p:nvSpPr>
        <p:spPr>
          <a:xfrm>
            <a:off x="10442144" y="5122119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" name="object 591"/>
          <p:cNvSpPr/>
          <p:nvPr/>
        </p:nvSpPr>
        <p:spPr>
          <a:xfrm>
            <a:off x="12125109" y="594854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" name="object 592"/>
          <p:cNvSpPr/>
          <p:nvPr/>
        </p:nvSpPr>
        <p:spPr>
          <a:xfrm>
            <a:off x="11149096" y="577105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" name="object 593"/>
          <p:cNvSpPr/>
          <p:nvPr/>
        </p:nvSpPr>
        <p:spPr>
          <a:xfrm>
            <a:off x="10930973" y="6258021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" name="object 594"/>
          <p:cNvSpPr/>
          <p:nvPr/>
        </p:nvSpPr>
        <p:spPr>
          <a:xfrm>
            <a:off x="12950304" y="482942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" name="object 595"/>
          <p:cNvSpPr/>
          <p:nvPr/>
        </p:nvSpPr>
        <p:spPr>
          <a:xfrm>
            <a:off x="12074331" y="498544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object 596"/>
          <p:cNvSpPr/>
          <p:nvPr/>
        </p:nvSpPr>
        <p:spPr>
          <a:xfrm>
            <a:off x="13259844" y="897893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" name="object 597"/>
          <p:cNvSpPr/>
          <p:nvPr/>
        </p:nvSpPr>
        <p:spPr>
          <a:xfrm>
            <a:off x="12514078" y="405989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" name="object 598"/>
          <p:cNvSpPr/>
          <p:nvPr/>
        </p:nvSpPr>
        <p:spPr>
          <a:xfrm>
            <a:off x="12550390" y="385473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" name="object 599"/>
          <p:cNvSpPr/>
          <p:nvPr/>
        </p:nvSpPr>
        <p:spPr>
          <a:xfrm>
            <a:off x="11124470" y="575137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" name="object 600"/>
          <p:cNvSpPr/>
          <p:nvPr/>
        </p:nvSpPr>
        <p:spPr>
          <a:xfrm>
            <a:off x="10004838" y="456010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67" y="0"/>
                </a:lnTo>
                <a:lnTo>
                  <a:pt x="0" y="4219"/>
                </a:lnTo>
                <a:lnTo>
                  <a:pt x="0" y="14638"/>
                </a:lnTo>
                <a:lnTo>
                  <a:pt x="4167" y="18868"/>
                </a:lnTo>
                <a:lnTo>
                  <a:pt x="14512" y="18868"/>
                </a:lnTo>
                <a:lnTo>
                  <a:pt x="18711" y="1463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" name="object 601"/>
          <p:cNvSpPr/>
          <p:nvPr/>
        </p:nvSpPr>
        <p:spPr>
          <a:xfrm>
            <a:off x="10920834" y="536171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" name="object 602"/>
          <p:cNvSpPr/>
          <p:nvPr/>
        </p:nvSpPr>
        <p:spPr>
          <a:xfrm>
            <a:off x="11076746" y="514485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" name="object 603"/>
          <p:cNvSpPr/>
          <p:nvPr/>
        </p:nvSpPr>
        <p:spPr>
          <a:xfrm>
            <a:off x="12318230" y="513636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" name="object 604"/>
          <p:cNvSpPr/>
          <p:nvPr/>
        </p:nvSpPr>
        <p:spPr>
          <a:xfrm>
            <a:off x="12651135" y="443391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" name="object 605"/>
          <p:cNvSpPr/>
          <p:nvPr/>
        </p:nvSpPr>
        <p:spPr>
          <a:xfrm>
            <a:off x="11050685" y="463345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" name="object 606"/>
          <p:cNvSpPr/>
          <p:nvPr/>
        </p:nvSpPr>
        <p:spPr>
          <a:xfrm>
            <a:off x="11960471" y="450104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" name="object 607"/>
          <p:cNvSpPr/>
          <p:nvPr/>
        </p:nvSpPr>
        <p:spPr>
          <a:xfrm>
            <a:off x="12222351" y="437573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" name="object 608"/>
          <p:cNvSpPr/>
          <p:nvPr/>
        </p:nvSpPr>
        <p:spPr>
          <a:xfrm>
            <a:off x="11823891" y="399935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" name="object 609"/>
          <p:cNvSpPr/>
          <p:nvPr/>
        </p:nvSpPr>
        <p:spPr>
          <a:xfrm>
            <a:off x="12861704" y="402158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" name="object 610"/>
          <p:cNvSpPr/>
          <p:nvPr/>
        </p:nvSpPr>
        <p:spPr>
          <a:xfrm>
            <a:off x="11742326" y="435388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" name="object 611"/>
          <p:cNvSpPr/>
          <p:nvPr/>
        </p:nvSpPr>
        <p:spPr>
          <a:xfrm>
            <a:off x="11470550" y="376979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" name="object 612"/>
          <p:cNvSpPr/>
          <p:nvPr/>
        </p:nvSpPr>
        <p:spPr>
          <a:xfrm>
            <a:off x="11357998" y="387636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" name="object 613"/>
          <p:cNvSpPr/>
          <p:nvPr/>
        </p:nvSpPr>
        <p:spPr>
          <a:xfrm>
            <a:off x="11445481" y="322260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" name="object 614"/>
          <p:cNvSpPr/>
          <p:nvPr/>
        </p:nvSpPr>
        <p:spPr>
          <a:xfrm>
            <a:off x="10580969" y="463191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" name="object 615"/>
          <p:cNvSpPr/>
          <p:nvPr/>
        </p:nvSpPr>
        <p:spPr>
          <a:xfrm>
            <a:off x="9626730" y="430549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" name="object 616"/>
          <p:cNvSpPr/>
          <p:nvPr/>
        </p:nvSpPr>
        <p:spPr>
          <a:xfrm>
            <a:off x="9714796" y="498131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" name="object 617"/>
          <p:cNvSpPr/>
          <p:nvPr/>
        </p:nvSpPr>
        <p:spPr>
          <a:xfrm>
            <a:off x="10074043" y="550203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" name="object 618"/>
          <p:cNvSpPr/>
          <p:nvPr/>
        </p:nvSpPr>
        <p:spPr>
          <a:xfrm>
            <a:off x="11440107" y="6799536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" name="object 619"/>
          <p:cNvSpPr/>
          <p:nvPr/>
        </p:nvSpPr>
        <p:spPr>
          <a:xfrm>
            <a:off x="12841597" y="372661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3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" name="object 620"/>
          <p:cNvSpPr/>
          <p:nvPr/>
        </p:nvSpPr>
        <p:spPr>
          <a:xfrm>
            <a:off x="11868585" y="551794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" name="object 621"/>
          <p:cNvSpPr/>
          <p:nvPr/>
        </p:nvSpPr>
        <p:spPr>
          <a:xfrm>
            <a:off x="13019856" y="364188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" name="object 622"/>
          <p:cNvSpPr/>
          <p:nvPr/>
        </p:nvSpPr>
        <p:spPr>
          <a:xfrm>
            <a:off x="10577344" y="4147740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" name="object 623"/>
          <p:cNvSpPr/>
          <p:nvPr/>
        </p:nvSpPr>
        <p:spPr>
          <a:xfrm>
            <a:off x="11819046" y="648289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" name="object 624"/>
          <p:cNvSpPr/>
          <p:nvPr/>
        </p:nvSpPr>
        <p:spPr>
          <a:xfrm>
            <a:off x="13053959" y="552332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" name="object 625"/>
          <p:cNvSpPr/>
          <p:nvPr/>
        </p:nvSpPr>
        <p:spPr>
          <a:xfrm>
            <a:off x="9705302" y="328830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" name="object 626"/>
          <p:cNvSpPr/>
          <p:nvPr/>
        </p:nvSpPr>
        <p:spPr>
          <a:xfrm>
            <a:off x="10046258" y="41055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" name="object 627"/>
          <p:cNvSpPr/>
          <p:nvPr/>
        </p:nvSpPr>
        <p:spPr>
          <a:xfrm>
            <a:off x="9837741" y="631257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49"/>
                </a:lnTo>
                <a:lnTo>
                  <a:pt x="1287" y="5947"/>
                </a:lnTo>
                <a:lnTo>
                  <a:pt x="4596" y="5947"/>
                </a:lnTo>
                <a:lnTo>
                  <a:pt x="5884" y="4649"/>
                </a:lnTo>
                <a:lnTo>
                  <a:pt x="5884" y="2994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" name="object 628"/>
          <p:cNvSpPr/>
          <p:nvPr/>
        </p:nvSpPr>
        <p:spPr>
          <a:xfrm>
            <a:off x="10069506" y="5897425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" name="object 629"/>
          <p:cNvSpPr/>
          <p:nvPr/>
        </p:nvSpPr>
        <p:spPr>
          <a:xfrm>
            <a:off x="9754479" y="6188523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" name="object 630"/>
          <p:cNvSpPr/>
          <p:nvPr/>
        </p:nvSpPr>
        <p:spPr>
          <a:xfrm>
            <a:off x="9792494" y="597702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" name="object 631"/>
          <p:cNvSpPr/>
          <p:nvPr/>
        </p:nvSpPr>
        <p:spPr>
          <a:xfrm>
            <a:off x="11329278" y="369005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" name="object 632"/>
          <p:cNvSpPr/>
          <p:nvPr/>
        </p:nvSpPr>
        <p:spPr>
          <a:xfrm>
            <a:off x="10756765" y="544981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" name="object 633"/>
          <p:cNvSpPr/>
          <p:nvPr/>
        </p:nvSpPr>
        <p:spPr>
          <a:xfrm>
            <a:off x="11589674" y="502244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" name="object 634"/>
          <p:cNvSpPr/>
          <p:nvPr/>
        </p:nvSpPr>
        <p:spPr>
          <a:xfrm>
            <a:off x="11526699" y="490107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" name="object 635"/>
          <p:cNvSpPr/>
          <p:nvPr/>
        </p:nvSpPr>
        <p:spPr>
          <a:xfrm>
            <a:off x="13559784" y="403472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" name="object 636"/>
          <p:cNvSpPr/>
          <p:nvPr/>
        </p:nvSpPr>
        <p:spPr>
          <a:xfrm>
            <a:off x="14159613" y="540732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" name="object 637"/>
          <p:cNvSpPr/>
          <p:nvPr/>
        </p:nvSpPr>
        <p:spPr>
          <a:xfrm>
            <a:off x="14385695" y="596139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" name="object 638"/>
          <p:cNvSpPr/>
          <p:nvPr/>
        </p:nvSpPr>
        <p:spPr>
          <a:xfrm>
            <a:off x="12768567" y="697780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" name="object 639"/>
          <p:cNvSpPr/>
          <p:nvPr/>
        </p:nvSpPr>
        <p:spPr>
          <a:xfrm>
            <a:off x="14078615" y="521618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" name="object 640"/>
          <p:cNvSpPr/>
          <p:nvPr/>
        </p:nvSpPr>
        <p:spPr>
          <a:xfrm>
            <a:off x="14745645" y="561810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" name="object 641"/>
          <p:cNvSpPr/>
          <p:nvPr/>
        </p:nvSpPr>
        <p:spPr>
          <a:xfrm>
            <a:off x="12504891" y="624315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" name="object 642"/>
          <p:cNvSpPr/>
          <p:nvPr/>
        </p:nvSpPr>
        <p:spPr>
          <a:xfrm>
            <a:off x="13296513" y="697360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" name="object 643"/>
          <p:cNvSpPr/>
          <p:nvPr/>
        </p:nvSpPr>
        <p:spPr>
          <a:xfrm>
            <a:off x="13763958" y="546951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" name="object 644"/>
          <p:cNvSpPr/>
          <p:nvPr/>
        </p:nvSpPr>
        <p:spPr>
          <a:xfrm>
            <a:off x="13092262" y="5808884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" name="object 645"/>
          <p:cNvSpPr/>
          <p:nvPr/>
        </p:nvSpPr>
        <p:spPr>
          <a:xfrm>
            <a:off x="13716223" y="486299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" name="object 646"/>
          <p:cNvSpPr/>
          <p:nvPr/>
        </p:nvSpPr>
        <p:spPr>
          <a:xfrm>
            <a:off x="13095555" y="660295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" name="object 647"/>
          <p:cNvSpPr/>
          <p:nvPr/>
        </p:nvSpPr>
        <p:spPr>
          <a:xfrm>
            <a:off x="14446484" y="522260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" name="object 648"/>
          <p:cNvSpPr/>
          <p:nvPr/>
        </p:nvSpPr>
        <p:spPr>
          <a:xfrm>
            <a:off x="13690170" y="435159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" name="object 649"/>
          <p:cNvSpPr/>
          <p:nvPr/>
        </p:nvSpPr>
        <p:spPr>
          <a:xfrm>
            <a:off x="12737797" y="59676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" name="object 650"/>
          <p:cNvSpPr/>
          <p:nvPr/>
        </p:nvSpPr>
        <p:spPr>
          <a:xfrm>
            <a:off x="12999667" y="584232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" name="object 651"/>
          <p:cNvSpPr/>
          <p:nvPr/>
        </p:nvSpPr>
        <p:spPr>
          <a:xfrm>
            <a:off x="14463376" y="371749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" name="object 652"/>
          <p:cNvSpPr/>
          <p:nvPr/>
        </p:nvSpPr>
        <p:spPr>
          <a:xfrm>
            <a:off x="14675372" y="401366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" name="object 653"/>
          <p:cNvSpPr/>
          <p:nvPr/>
        </p:nvSpPr>
        <p:spPr>
          <a:xfrm>
            <a:off x="12519652" y="582047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" name="object 654"/>
          <p:cNvSpPr/>
          <p:nvPr/>
        </p:nvSpPr>
        <p:spPr>
          <a:xfrm>
            <a:off x="14110037" y="348793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" name="object 655"/>
          <p:cNvSpPr/>
          <p:nvPr/>
        </p:nvSpPr>
        <p:spPr>
          <a:xfrm>
            <a:off x="13997483" y="359450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" name="object 656"/>
          <p:cNvSpPr/>
          <p:nvPr/>
        </p:nvSpPr>
        <p:spPr>
          <a:xfrm>
            <a:off x="14084966" y="294074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" name="object 657"/>
          <p:cNvSpPr/>
          <p:nvPr/>
        </p:nvSpPr>
        <p:spPr>
          <a:xfrm>
            <a:off x="12653905" y="662250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" name="object 658"/>
          <p:cNvSpPr/>
          <p:nvPr/>
        </p:nvSpPr>
        <p:spPr>
          <a:xfrm>
            <a:off x="14849307" y="631201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" name="object 659"/>
          <p:cNvSpPr/>
          <p:nvPr/>
        </p:nvSpPr>
        <p:spPr>
          <a:xfrm>
            <a:off x="13396250" y="516796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" name="object 660"/>
          <p:cNvSpPr/>
          <p:nvPr/>
        </p:nvSpPr>
        <p:spPr>
          <a:xfrm>
            <a:off x="14229159" y="474058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" name="object 661"/>
          <p:cNvSpPr/>
          <p:nvPr/>
        </p:nvSpPr>
        <p:spPr>
          <a:xfrm>
            <a:off x="14166184" y="461921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" name="object 662"/>
          <p:cNvSpPr/>
          <p:nvPr/>
        </p:nvSpPr>
        <p:spPr>
          <a:xfrm>
            <a:off x="14423477" y="375982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" name="object 663"/>
          <p:cNvSpPr/>
          <p:nvPr/>
        </p:nvSpPr>
        <p:spPr>
          <a:xfrm>
            <a:off x="15028459" y="401918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" name="object 664"/>
          <p:cNvSpPr/>
          <p:nvPr/>
        </p:nvSpPr>
        <p:spPr>
          <a:xfrm>
            <a:off x="14286048" y="673424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" name="object 665"/>
          <p:cNvSpPr/>
          <p:nvPr/>
        </p:nvSpPr>
        <p:spPr>
          <a:xfrm>
            <a:off x="13836403" y="711582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" name="object 666"/>
          <p:cNvSpPr/>
          <p:nvPr/>
        </p:nvSpPr>
        <p:spPr>
          <a:xfrm>
            <a:off x="13886008" y="636994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" name="object 667"/>
          <p:cNvSpPr/>
          <p:nvPr/>
        </p:nvSpPr>
        <p:spPr>
          <a:xfrm>
            <a:off x="13761680" y="591777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" name="object 668"/>
          <p:cNvSpPr/>
          <p:nvPr/>
        </p:nvSpPr>
        <p:spPr>
          <a:xfrm>
            <a:off x="14490177" y="189476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" name="object 669"/>
          <p:cNvSpPr/>
          <p:nvPr/>
        </p:nvSpPr>
        <p:spPr>
          <a:xfrm>
            <a:off x="12665689" y="342107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" name="object 670"/>
          <p:cNvSpPr/>
          <p:nvPr/>
        </p:nvSpPr>
        <p:spPr>
          <a:xfrm>
            <a:off x="13492495" y="239027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" name="object 671"/>
          <p:cNvSpPr/>
          <p:nvPr/>
        </p:nvSpPr>
        <p:spPr>
          <a:xfrm>
            <a:off x="12828296" y="202867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" name="object 672"/>
          <p:cNvSpPr/>
          <p:nvPr/>
        </p:nvSpPr>
        <p:spPr>
          <a:xfrm>
            <a:off x="9895891" y="275559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" name="object 673"/>
          <p:cNvSpPr/>
          <p:nvPr/>
        </p:nvSpPr>
        <p:spPr>
          <a:xfrm>
            <a:off x="13194704" y="2970375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" name="object 674"/>
          <p:cNvSpPr/>
          <p:nvPr/>
        </p:nvSpPr>
        <p:spPr>
          <a:xfrm>
            <a:off x="14430139" y="1847428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" name="object 675"/>
          <p:cNvSpPr/>
          <p:nvPr/>
        </p:nvSpPr>
        <p:spPr>
          <a:xfrm>
            <a:off x="13768559" y="900513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" name="object 676"/>
          <p:cNvSpPr/>
          <p:nvPr/>
        </p:nvSpPr>
        <p:spPr>
          <a:xfrm>
            <a:off x="13270670" y="368043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" name="object 677"/>
          <p:cNvSpPr/>
          <p:nvPr/>
        </p:nvSpPr>
        <p:spPr>
          <a:xfrm>
            <a:off x="14475511" y="15494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" name="object 678"/>
          <p:cNvSpPr/>
          <p:nvPr/>
        </p:nvSpPr>
        <p:spPr>
          <a:xfrm>
            <a:off x="14257388" y="2036414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" name="object 679"/>
          <p:cNvSpPr/>
          <p:nvPr/>
        </p:nvSpPr>
        <p:spPr>
          <a:xfrm>
            <a:off x="14904949" y="336552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" name="object 680"/>
          <p:cNvSpPr/>
          <p:nvPr/>
        </p:nvSpPr>
        <p:spPr>
          <a:xfrm>
            <a:off x="9772381" y="7973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" name="object 681"/>
          <p:cNvSpPr/>
          <p:nvPr/>
        </p:nvSpPr>
        <p:spPr>
          <a:xfrm>
            <a:off x="9691386" y="60620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" name="object 682"/>
          <p:cNvSpPr/>
          <p:nvPr/>
        </p:nvSpPr>
        <p:spPr>
          <a:xfrm>
            <a:off x="10059252" y="6126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" name="object 683"/>
          <p:cNvSpPr/>
          <p:nvPr/>
        </p:nvSpPr>
        <p:spPr>
          <a:xfrm>
            <a:off x="14931001" y="409189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" name="object 684"/>
          <p:cNvSpPr/>
          <p:nvPr/>
        </p:nvSpPr>
        <p:spPr>
          <a:xfrm>
            <a:off x="14818445" y="419846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" name="object 685"/>
          <p:cNvSpPr/>
          <p:nvPr/>
        </p:nvSpPr>
        <p:spPr>
          <a:xfrm>
            <a:off x="14941272" y="316036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" name="object 686"/>
          <p:cNvSpPr/>
          <p:nvPr/>
        </p:nvSpPr>
        <p:spPr>
          <a:xfrm>
            <a:off x="14450877" y="152976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" name="object 687"/>
          <p:cNvSpPr/>
          <p:nvPr/>
        </p:nvSpPr>
        <p:spPr>
          <a:xfrm>
            <a:off x="14247249" y="114010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" name="object 688"/>
          <p:cNvSpPr/>
          <p:nvPr/>
        </p:nvSpPr>
        <p:spPr>
          <a:xfrm>
            <a:off x="14403162" y="92324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" name="object 689"/>
          <p:cNvSpPr/>
          <p:nvPr/>
        </p:nvSpPr>
        <p:spPr>
          <a:xfrm>
            <a:off x="13463793" y="286826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" name="object 690"/>
          <p:cNvSpPr/>
          <p:nvPr/>
        </p:nvSpPr>
        <p:spPr>
          <a:xfrm>
            <a:off x="13400459" y="12804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" name="object 691"/>
          <p:cNvSpPr/>
          <p:nvPr/>
        </p:nvSpPr>
        <p:spPr>
          <a:xfrm>
            <a:off x="14766520" y="257793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" name="object 692"/>
          <p:cNvSpPr/>
          <p:nvPr/>
        </p:nvSpPr>
        <p:spPr>
          <a:xfrm>
            <a:off x="13014146" y="324984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" name="object 693"/>
          <p:cNvSpPr/>
          <p:nvPr/>
        </p:nvSpPr>
        <p:spPr>
          <a:xfrm>
            <a:off x="14584922" y="322146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" name="object 694"/>
          <p:cNvSpPr/>
          <p:nvPr/>
        </p:nvSpPr>
        <p:spPr>
          <a:xfrm>
            <a:off x="12964611" y="421478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" name="object 695"/>
          <p:cNvSpPr/>
          <p:nvPr/>
        </p:nvSpPr>
        <p:spPr>
          <a:xfrm>
            <a:off x="13164154" y="209095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" name="object 696"/>
          <p:cNvSpPr/>
          <p:nvPr/>
        </p:nvSpPr>
        <p:spPr>
          <a:xfrm>
            <a:off x="13395920" y="167581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" name="object 697"/>
          <p:cNvSpPr/>
          <p:nvPr/>
        </p:nvSpPr>
        <p:spPr>
          <a:xfrm>
            <a:off x="13080893" y="1966917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" name="object 698"/>
          <p:cNvSpPr/>
          <p:nvPr/>
        </p:nvSpPr>
        <p:spPr>
          <a:xfrm>
            <a:off x="13118909" y="1755417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" name="object 699"/>
          <p:cNvSpPr/>
          <p:nvPr/>
        </p:nvSpPr>
        <p:spPr>
          <a:xfrm>
            <a:off x="12650733" y="1806942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" name="object 700"/>
          <p:cNvSpPr/>
          <p:nvPr/>
        </p:nvSpPr>
        <p:spPr>
          <a:xfrm>
            <a:off x="13720160" y="299568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" name="object 701"/>
          <p:cNvSpPr/>
          <p:nvPr/>
        </p:nvSpPr>
        <p:spPr>
          <a:xfrm>
            <a:off x="12655875" y="914405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" name="object 702"/>
          <p:cNvSpPr/>
          <p:nvPr/>
        </p:nvSpPr>
        <p:spPr>
          <a:xfrm>
            <a:off x="14083179" y="122821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14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14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" name="object 703"/>
          <p:cNvSpPr/>
          <p:nvPr/>
        </p:nvSpPr>
        <p:spPr>
          <a:xfrm>
            <a:off x="12626039" y="2796579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" name="object 704"/>
          <p:cNvSpPr/>
          <p:nvPr/>
        </p:nvSpPr>
        <p:spPr>
          <a:xfrm>
            <a:off x="12526984" y="42565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" name="object 705"/>
          <p:cNvSpPr/>
          <p:nvPr/>
        </p:nvSpPr>
        <p:spPr>
          <a:xfrm>
            <a:off x="10967758" y="116933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" name="object 706"/>
          <p:cNvSpPr/>
          <p:nvPr/>
        </p:nvSpPr>
        <p:spPr>
          <a:xfrm>
            <a:off x="12886946" y="8237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" name="object 707"/>
          <p:cNvSpPr/>
          <p:nvPr/>
        </p:nvSpPr>
        <p:spPr>
          <a:xfrm>
            <a:off x="11915085" y="106833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" name="object 708"/>
          <p:cNvSpPr/>
          <p:nvPr/>
        </p:nvSpPr>
        <p:spPr>
          <a:xfrm>
            <a:off x="11437803" y="143787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" name="object 709"/>
          <p:cNvSpPr/>
          <p:nvPr/>
        </p:nvSpPr>
        <p:spPr>
          <a:xfrm>
            <a:off x="12326428" y="327671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" name="object 710"/>
          <p:cNvSpPr/>
          <p:nvPr/>
        </p:nvSpPr>
        <p:spPr>
          <a:xfrm>
            <a:off x="11236847" y="106722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" name="object 711"/>
          <p:cNvSpPr/>
          <p:nvPr/>
        </p:nvSpPr>
        <p:spPr>
          <a:xfrm>
            <a:off x="10879086" y="4318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" name="object 712"/>
          <p:cNvSpPr/>
          <p:nvPr/>
        </p:nvSpPr>
        <p:spPr>
          <a:xfrm>
            <a:off x="11140957" y="30659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" name="object 713"/>
          <p:cNvSpPr/>
          <p:nvPr/>
        </p:nvSpPr>
        <p:spPr>
          <a:xfrm>
            <a:off x="13665212" y="355237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37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" name="object 714"/>
          <p:cNvSpPr/>
          <p:nvPr/>
        </p:nvSpPr>
        <p:spPr>
          <a:xfrm>
            <a:off x="10787202" y="144880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" name="object 715"/>
          <p:cNvSpPr/>
          <p:nvPr/>
        </p:nvSpPr>
        <p:spPr>
          <a:xfrm>
            <a:off x="12990599" y="77628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" name="object 716"/>
          <p:cNvSpPr/>
          <p:nvPr/>
        </p:nvSpPr>
        <p:spPr>
          <a:xfrm>
            <a:off x="10696891" y="27087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" name="object 717"/>
          <p:cNvSpPr/>
          <p:nvPr/>
        </p:nvSpPr>
        <p:spPr>
          <a:xfrm>
            <a:off x="11724939" y="27337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" name="object 718"/>
          <p:cNvSpPr/>
          <p:nvPr/>
        </p:nvSpPr>
        <p:spPr>
          <a:xfrm>
            <a:off x="11643942" y="25426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" name="object 719"/>
          <p:cNvSpPr/>
          <p:nvPr/>
        </p:nvSpPr>
        <p:spPr>
          <a:xfrm>
            <a:off x="12310972" y="294455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53"/>
                </a:lnTo>
                <a:lnTo>
                  <a:pt x="0" y="9538"/>
                </a:lnTo>
                <a:lnTo>
                  <a:pt x="2722" y="12303"/>
                </a:lnTo>
                <a:lnTo>
                  <a:pt x="9465" y="12303"/>
                </a:lnTo>
                <a:lnTo>
                  <a:pt x="12198" y="9538"/>
                </a:lnTo>
                <a:lnTo>
                  <a:pt x="12198" y="6135"/>
                </a:lnTo>
                <a:lnTo>
                  <a:pt x="12198" y="2753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" name="object 720"/>
          <p:cNvSpPr/>
          <p:nvPr/>
        </p:nvSpPr>
        <p:spPr>
          <a:xfrm>
            <a:off x="11329284" y="279594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" name="object 721"/>
          <p:cNvSpPr/>
          <p:nvPr/>
        </p:nvSpPr>
        <p:spPr>
          <a:xfrm>
            <a:off x="12011810" y="254903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" name="object 722"/>
          <p:cNvSpPr/>
          <p:nvPr/>
        </p:nvSpPr>
        <p:spPr>
          <a:xfrm>
            <a:off x="10961575" y="24943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" name="object 723"/>
          <p:cNvSpPr/>
          <p:nvPr/>
        </p:nvSpPr>
        <p:spPr>
          <a:xfrm>
            <a:off x="11629236" y="175132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" name="object 724"/>
          <p:cNvSpPr/>
          <p:nvPr/>
        </p:nvSpPr>
        <p:spPr>
          <a:xfrm>
            <a:off x="13176274" y="62272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" name="object 725"/>
          <p:cNvSpPr/>
          <p:nvPr/>
        </p:nvSpPr>
        <p:spPr>
          <a:xfrm>
            <a:off x="12234216" y="201068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" name="object 726"/>
          <p:cNvSpPr/>
          <p:nvPr/>
        </p:nvSpPr>
        <p:spPr>
          <a:xfrm>
            <a:off x="13201462" y="36968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" name="object 727"/>
          <p:cNvSpPr/>
          <p:nvPr/>
        </p:nvSpPr>
        <p:spPr>
          <a:xfrm>
            <a:off x="12427337" y="119851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" name="object 728"/>
          <p:cNvSpPr/>
          <p:nvPr/>
        </p:nvSpPr>
        <p:spPr>
          <a:xfrm>
            <a:off x="11977692" y="158009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" name="object 729"/>
          <p:cNvSpPr/>
          <p:nvPr/>
        </p:nvSpPr>
        <p:spPr>
          <a:xfrm>
            <a:off x="12027299" y="83420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" name="object 730"/>
          <p:cNvSpPr/>
          <p:nvPr/>
        </p:nvSpPr>
        <p:spPr>
          <a:xfrm>
            <a:off x="11245045" y="2157809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" name="object 731"/>
          <p:cNvSpPr/>
          <p:nvPr/>
        </p:nvSpPr>
        <p:spPr>
          <a:xfrm>
            <a:off x="9864883" y="144731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" name="object 732"/>
          <p:cNvSpPr/>
          <p:nvPr/>
        </p:nvSpPr>
        <p:spPr>
          <a:xfrm>
            <a:off x="10464709" y="28199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" name="object 733"/>
          <p:cNvSpPr/>
          <p:nvPr/>
        </p:nvSpPr>
        <p:spPr>
          <a:xfrm>
            <a:off x="10690793" y="3373961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" name="object 734"/>
          <p:cNvSpPr/>
          <p:nvPr/>
        </p:nvSpPr>
        <p:spPr>
          <a:xfrm>
            <a:off x="10383715" y="26287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" name="object 735"/>
          <p:cNvSpPr/>
          <p:nvPr/>
        </p:nvSpPr>
        <p:spPr>
          <a:xfrm>
            <a:off x="10069057" y="288209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" name="object 736"/>
          <p:cNvSpPr/>
          <p:nvPr/>
        </p:nvSpPr>
        <p:spPr>
          <a:xfrm>
            <a:off x="10021323" y="22755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" name="object 737"/>
          <p:cNvSpPr/>
          <p:nvPr/>
        </p:nvSpPr>
        <p:spPr>
          <a:xfrm>
            <a:off x="9995271" y="176417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" name="object 738"/>
          <p:cNvSpPr/>
          <p:nvPr/>
        </p:nvSpPr>
        <p:spPr>
          <a:xfrm>
            <a:off x="10415137" y="90051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" name="object 739"/>
          <p:cNvSpPr/>
          <p:nvPr/>
        </p:nvSpPr>
        <p:spPr>
          <a:xfrm>
            <a:off x="10302581" y="100708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" name="object 740"/>
          <p:cNvSpPr/>
          <p:nvPr/>
        </p:nvSpPr>
        <p:spPr>
          <a:xfrm>
            <a:off x="10390065" y="35332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" name="object 741"/>
          <p:cNvSpPr/>
          <p:nvPr/>
        </p:nvSpPr>
        <p:spPr>
          <a:xfrm>
            <a:off x="9701348" y="258053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" name="object 742"/>
          <p:cNvSpPr/>
          <p:nvPr/>
        </p:nvSpPr>
        <p:spPr>
          <a:xfrm>
            <a:off x="10534259" y="215316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" name="object 743"/>
          <p:cNvSpPr/>
          <p:nvPr/>
        </p:nvSpPr>
        <p:spPr>
          <a:xfrm>
            <a:off x="10471283" y="203179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" name="object 744"/>
          <p:cNvSpPr/>
          <p:nvPr/>
        </p:nvSpPr>
        <p:spPr>
          <a:xfrm>
            <a:off x="10591148" y="414682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" name="object 745"/>
          <p:cNvSpPr/>
          <p:nvPr/>
        </p:nvSpPr>
        <p:spPr>
          <a:xfrm>
            <a:off x="10191107" y="378251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" name="object 746"/>
          <p:cNvSpPr/>
          <p:nvPr/>
        </p:nvSpPr>
        <p:spPr>
          <a:xfrm>
            <a:off x="10066778" y="333035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" name="object 747"/>
          <p:cNvSpPr/>
          <p:nvPr/>
        </p:nvSpPr>
        <p:spPr>
          <a:xfrm>
            <a:off x="17361478" y="431659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" name="object 748"/>
          <p:cNvSpPr/>
          <p:nvPr/>
        </p:nvSpPr>
        <p:spPr>
          <a:xfrm>
            <a:off x="17604939" y="611636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" name="object 749"/>
          <p:cNvSpPr/>
          <p:nvPr/>
        </p:nvSpPr>
        <p:spPr>
          <a:xfrm>
            <a:off x="17961303" y="568918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" name="object 750"/>
          <p:cNvSpPr/>
          <p:nvPr/>
        </p:nvSpPr>
        <p:spPr>
          <a:xfrm>
            <a:off x="16607262" y="661188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" name="object 751"/>
          <p:cNvSpPr/>
          <p:nvPr/>
        </p:nvSpPr>
        <p:spPr>
          <a:xfrm>
            <a:off x="15943056" y="625028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" name="object 752"/>
          <p:cNvSpPr/>
          <p:nvPr/>
        </p:nvSpPr>
        <p:spPr>
          <a:xfrm>
            <a:off x="19031523" y="5172701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" name="object 753"/>
          <p:cNvSpPr/>
          <p:nvPr/>
        </p:nvSpPr>
        <p:spPr>
          <a:xfrm>
            <a:off x="18490319" y="523848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" name="object 754"/>
          <p:cNvSpPr/>
          <p:nvPr/>
        </p:nvSpPr>
        <p:spPr>
          <a:xfrm>
            <a:off x="17544904" y="6069034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" name="object 755"/>
          <p:cNvSpPr/>
          <p:nvPr/>
        </p:nvSpPr>
        <p:spPr>
          <a:xfrm>
            <a:off x="16883322" y="5122119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" name="object 756"/>
          <p:cNvSpPr/>
          <p:nvPr/>
        </p:nvSpPr>
        <p:spPr>
          <a:xfrm>
            <a:off x="18566285" y="594854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" name="object 757"/>
          <p:cNvSpPr/>
          <p:nvPr/>
        </p:nvSpPr>
        <p:spPr>
          <a:xfrm>
            <a:off x="17590276" y="577105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" name="object 758"/>
          <p:cNvSpPr/>
          <p:nvPr/>
        </p:nvSpPr>
        <p:spPr>
          <a:xfrm>
            <a:off x="15693105" y="6804957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" name="object 759"/>
          <p:cNvSpPr/>
          <p:nvPr/>
        </p:nvSpPr>
        <p:spPr>
          <a:xfrm>
            <a:off x="17372150" y="6258021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" name="object 760"/>
          <p:cNvSpPr/>
          <p:nvPr/>
        </p:nvSpPr>
        <p:spPr>
          <a:xfrm>
            <a:off x="19391484" y="482942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" name="object 761"/>
          <p:cNvSpPr/>
          <p:nvPr/>
        </p:nvSpPr>
        <p:spPr>
          <a:xfrm>
            <a:off x="18515507" y="498544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" name="object 762"/>
          <p:cNvSpPr/>
          <p:nvPr/>
        </p:nvSpPr>
        <p:spPr>
          <a:xfrm>
            <a:off x="18479495" y="669414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" name="object 763"/>
          <p:cNvSpPr/>
          <p:nvPr/>
        </p:nvSpPr>
        <p:spPr>
          <a:xfrm>
            <a:off x="18955256" y="405989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" name="object 764"/>
          <p:cNvSpPr/>
          <p:nvPr/>
        </p:nvSpPr>
        <p:spPr>
          <a:xfrm>
            <a:off x="18991567" y="385473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" name="object 765"/>
          <p:cNvSpPr/>
          <p:nvPr/>
        </p:nvSpPr>
        <p:spPr>
          <a:xfrm>
            <a:off x="17565650" y="575137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" name="object 766"/>
          <p:cNvSpPr/>
          <p:nvPr/>
        </p:nvSpPr>
        <p:spPr>
          <a:xfrm>
            <a:off x="15421548" y="5665712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4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31"/>
                </a:lnTo>
                <a:lnTo>
                  <a:pt x="9277" y="1203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" name="object 767"/>
          <p:cNvSpPr/>
          <p:nvPr/>
        </p:nvSpPr>
        <p:spPr>
          <a:xfrm>
            <a:off x="16446016" y="456010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3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3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" name="object 768"/>
          <p:cNvSpPr/>
          <p:nvPr/>
        </p:nvSpPr>
        <p:spPr>
          <a:xfrm>
            <a:off x="17362013" y="536171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" name="object 769"/>
          <p:cNvSpPr/>
          <p:nvPr/>
        </p:nvSpPr>
        <p:spPr>
          <a:xfrm>
            <a:off x="17517913" y="514485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" name="object 770"/>
          <p:cNvSpPr/>
          <p:nvPr/>
        </p:nvSpPr>
        <p:spPr>
          <a:xfrm>
            <a:off x="18759408" y="513636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" name="object 771"/>
          <p:cNvSpPr/>
          <p:nvPr/>
        </p:nvSpPr>
        <p:spPr>
          <a:xfrm>
            <a:off x="19092313" y="443391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" name="object 772"/>
          <p:cNvSpPr/>
          <p:nvPr/>
        </p:nvSpPr>
        <p:spPr>
          <a:xfrm>
            <a:off x="17491862" y="463345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" name="object 773"/>
          <p:cNvSpPr/>
          <p:nvPr/>
        </p:nvSpPr>
        <p:spPr>
          <a:xfrm>
            <a:off x="18401650" y="450104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" name="object 774"/>
          <p:cNvSpPr/>
          <p:nvPr/>
        </p:nvSpPr>
        <p:spPr>
          <a:xfrm>
            <a:off x="18663521" y="437573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" name="object 775"/>
          <p:cNvSpPr/>
          <p:nvPr/>
        </p:nvSpPr>
        <p:spPr>
          <a:xfrm>
            <a:off x="18265069" y="399935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" name="object 776"/>
          <p:cNvSpPr/>
          <p:nvPr/>
        </p:nvSpPr>
        <p:spPr>
          <a:xfrm>
            <a:off x="19302882" y="402158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" name="object 777"/>
          <p:cNvSpPr/>
          <p:nvPr/>
        </p:nvSpPr>
        <p:spPr>
          <a:xfrm>
            <a:off x="18183504" y="435388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" name="object 778"/>
          <p:cNvSpPr/>
          <p:nvPr/>
        </p:nvSpPr>
        <p:spPr>
          <a:xfrm>
            <a:off x="17911731" y="376979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" name="object 779"/>
          <p:cNvSpPr/>
          <p:nvPr/>
        </p:nvSpPr>
        <p:spPr>
          <a:xfrm>
            <a:off x="17799175" y="387636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" name="object 780"/>
          <p:cNvSpPr/>
          <p:nvPr/>
        </p:nvSpPr>
        <p:spPr>
          <a:xfrm>
            <a:off x="17886658" y="322260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" name="object 781"/>
          <p:cNvSpPr/>
          <p:nvPr/>
        </p:nvSpPr>
        <p:spPr>
          <a:xfrm>
            <a:off x="17022147" y="463191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" name="object 782"/>
          <p:cNvSpPr/>
          <p:nvPr/>
        </p:nvSpPr>
        <p:spPr>
          <a:xfrm>
            <a:off x="15818429" y="462380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" name="object 783"/>
          <p:cNvSpPr/>
          <p:nvPr/>
        </p:nvSpPr>
        <p:spPr>
          <a:xfrm>
            <a:off x="16067910" y="430549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" name="object 784"/>
          <p:cNvSpPr/>
          <p:nvPr/>
        </p:nvSpPr>
        <p:spPr>
          <a:xfrm>
            <a:off x="16155973" y="498131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" name="object 785"/>
          <p:cNvSpPr/>
          <p:nvPr/>
        </p:nvSpPr>
        <p:spPr>
          <a:xfrm>
            <a:off x="16515221" y="550203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" name="object 786"/>
          <p:cNvSpPr/>
          <p:nvPr/>
        </p:nvSpPr>
        <p:spPr>
          <a:xfrm>
            <a:off x="17881285" y="6799536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" name="object 787"/>
          <p:cNvSpPr/>
          <p:nvPr/>
        </p:nvSpPr>
        <p:spPr>
          <a:xfrm>
            <a:off x="19282774" y="372661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" name="object 788"/>
          <p:cNvSpPr/>
          <p:nvPr/>
        </p:nvSpPr>
        <p:spPr>
          <a:xfrm>
            <a:off x="18309763" y="551794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" name="object 789"/>
          <p:cNvSpPr/>
          <p:nvPr/>
        </p:nvSpPr>
        <p:spPr>
          <a:xfrm>
            <a:off x="19461035" y="364188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" name="object 790"/>
          <p:cNvSpPr/>
          <p:nvPr/>
        </p:nvSpPr>
        <p:spPr>
          <a:xfrm>
            <a:off x="17018522" y="4147740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" name="object 791"/>
          <p:cNvSpPr/>
          <p:nvPr/>
        </p:nvSpPr>
        <p:spPr>
          <a:xfrm>
            <a:off x="18260224" y="648289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" name="object 792"/>
          <p:cNvSpPr/>
          <p:nvPr/>
        </p:nvSpPr>
        <p:spPr>
          <a:xfrm>
            <a:off x="19495138" y="552332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" name="object 793"/>
          <p:cNvSpPr/>
          <p:nvPr/>
        </p:nvSpPr>
        <p:spPr>
          <a:xfrm>
            <a:off x="16146479" y="328830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" name="object 794"/>
          <p:cNvSpPr/>
          <p:nvPr/>
        </p:nvSpPr>
        <p:spPr>
          <a:xfrm>
            <a:off x="16487437" y="41055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" name="object 795"/>
          <p:cNvSpPr/>
          <p:nvPr/>
        </p:nvSpPr>
        <p:spPr>
          <a:xfrm>
            <a:off x="16278919" y="631257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49"/>
                </a:lnTo>
                <a:lnTo>
                  <a:pt x="1287" y="5947"/>
                </a:lnTo>
                <a:lnTo>
                  <a:pt x="4596" y="5947"/>
                </a:lnTo>
                <a:lnTo>
                  <a:pt x="5884" y="4649"/>
                </a:lnTo>
                <a:lnTo>
                  <a:pt x="5884" y="2994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" name="object 796"/>
          <p:cNvSpPr/>
          <p:nvPr/>
        </p:nvSpPr>
        <p:spPr>
          <a:xfrm>
            <a:off x="16510683" y="5897425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" name="object 797"/>
          <p:cNvSpPr/>
          <p:nvPr/>
        </p:nvSpPr>
        <p:spPr>
          <a:xfrm>
            <a:off x="16195656" y="6188523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" name="object 798"/>
          <p:cNvSpPr/>
          <p:nvPr/>
        </p:nvSpPr>
        <p:spPr>
          <a:xfrm>
            <a:off x="16233683" y="597702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" name="object 799"/>
          <p:cNvSpPr/>
          <p:nvPr/>
        </p:nvSpPr>
        <p:spPr>
          <a:xfrm>
            <a:off x="15765496" y="6028550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" name="object 800"/>
          <p:cNvSpPr/>
          <p:nvPr/>
        </p:nvSpPr>
        <p:spPr>
          <a:xfrm>
            <a:off x="17770456" y="369005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10" y="0"/>
                </a:lnTo>
                <a:lnTo>
                  <a:pt x="0" y="2942"/>
                </a:lnTo>
                <a:lnTo>
                  <a:pt x="0" y="10209"/>
                </a:lnTo>
                <a:lnTo>
                  <a:pt x="2910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" name="object 801"/>
          <p:cNvSpPr/>
          <p:nvPr/>
        </p:nvSpPr>
        <p:spPr>
          <a:xfrm>
            <a:off x="15770638" y="5136001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73"/>
                </a:lnTo>
                <a:lnTo>
                  <a:pt x="6889" y="8973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" name="object 802"/>
          <p:cNvSpPr/>
          <p:nvPr/>
        </p:nvSpPr>
        <p:spPr>
          <a:xfrm>
            <a:off x="17197942" y="544981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3" name="object 803"/>
          <p:cNvSpPr/>
          <p:nvPr/>
        </p:nvSpPr>
        <p:spPr>
          <a:xfrm>
            <a:off x="18030852" y="502244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4" name="object 804"/>
          <p:cNvSpPr/>
          <p:nvPr/>
        </p:nvSpPr>
        <p:spPr>
          <a:xfrm>
            <a:off x="15525641" y="6086690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4" h="17779">
                <a:moveTo>
                  <a:pt x="13224" y="0"/>
                </a:moveTo>
                <a:lnTo>
                  <a:pt x="3821" y="0"/>
                </a:lnTo>
                <a:lnTo>
                  <a:pt x="0" y="3874"/>
                </a:lnTo>
                <a:lnTo>
                  <a:pt x="0" y="13381"/>
                </a:lnTo>
                <a:lnTo>
                  <a:pt x="3821" y="17235"/>
                </a:lnTo>
                <a:lnTo>
                  <a:pt x="13224" y="17235"/>
                </a:lnTo>
                <a:lnTo>
                  <a:pt x="17088" y="13381"/>
                </a:lnTo>
                <a:lnTo>
                  <a:pt x="17088" y="8607"/>
                </a:lnTo>
                <a:lnTo>
                  <a:pt x="17088" y="387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" name="object 805"/>
          <p:cNvSpPr/>
          <p:nvPr/>
        </p:nvSpPr>
        <p:spPr>
          <a:xfrm>
            <a:off x="15740801" y="7018186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" name="object 806"/>
          <p:cNvSpPr/>
          <p:nvPr/>
        </p:nvSpPr>
        <p:spPr>
          <a:xfrm>
            <a:off x="17967878" y="490107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" name="object 807"/>
          <p:cNvSpPr/>
          <p:nvPr/>
        </p:nvSpPr>
        <p:spPr>
          <a:xfrm>
            <a:off x="20000962" y="403472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8" name="object 808"/>
          <p:cNvSpPr/>
          <p:nvPr/>
        </p:nvSpPr>
        <p:spPr>
          <a:xfrm>
            <a:off x="19267645" y="6705072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9" name="object 809"/>
          <p:cNvSpPr/>
          <p:nvPr/>
        </p:nvSpPr>
        <p:spPr>
          <a:xfrm>
            <a:off x="15227129" y="422967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0" name="object 810"/>
          <p:cNvSpPr/>
          <p:nvPr/>
        </p:nvSpPr>
        <p:spPr>
          <a:xfrm>
            <a:off x="19292834" y="645203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" name="object 811"/>
          <p:cNvSpPr/>
          <p:nvPr/>
        </p:nvSpPr>
        <p:spPr>
          <a:xfrm>
            <a:off x="19737692" y="697360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2" name="object 812"/>
          <p:cNvSpPr/>
          <p:nvPr/>
        </p:nvSpPr>
        <p:spPr>
          <a:xfrm>
            <a:off x="19533440" y="5808884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3" name="object 813"/>
          <p:cNvSpPr/>
          <p:nvPr/>
        </p:nvSpPr>
        <p:spPr>
          <a:xfrm>
            <a:off x="19536734" y="660295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" name="object 814"/>
          <p:cNvSpPr/>
          <p:nvPr/>
        </p:nvSpPr>
        <p:spPr>
          <a:xfrm>
            <a:off x="14927949" y="383416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5" name="object 815"/>
          <p:cNvSpPr/>
          <p:nvPr/>
        </p:nvSpPr>
        <p:spPr>
          <a:xfrm>
            <a:off x="19178976" y="59676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" name="object 816"/>
          <p:cNvSpPr/>
          <p:nvPr/>
        </p:nvSpPr>
        <p:spPr>
          <a:xfrm>
            <a:off x="19440847" y="584232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" name="object 817"/>
          <p:cNvSpPr/>
          <p:nvPr/>
        </p:nvSpPr>
        <p:spPr>
          <a:xfrm>
            <a:off x="14944849" y="232905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8" name="object 818"/>
          <p:cNvSpPr/>
          <p:nvPr/>
        </p:nvSpPr>
        <p:spPr>
          <a:xfrm>
            <a:off x="15156846" y="262521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9" name="object 819"/>
          <p:cNvSpPr/>
          <p:nvPr/>
        </p:nvSpPr>
        <p:spPr>
          <a:xfrm>
            <a:off x="18960831" y="582047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0" name="object 820"/>
          <p:cNvSpPr/>
          <p:nvPr/>
        </p:nvSpPr>
        <p:spPr>
          <a:xfrm>
            <a:off x="19087089" y="698453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1" name="object 821"/>
          <p:cNvSpPr/>
          <p:nvPr/>
        </p:nvSpPr>
        <p:spPr>
          <a:xfrm>
            <a:off x="15330785" y="492357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2" name="object 822"/>
          <p:cNvSpPr/>
          <p:nvPr/>
        </p:nvSpPr>
        <p:spPr>
          <a:xfrm>
            <a:off x="19837437" y="516796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3" name="object 823"/>
          <p:cNvSpPr/>
          <p:nvPr/>
        </p:nvSpPr>
        <p:spPr>
          <a:xfrm>
            <a:off x="14904952" y="237138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4" name="object 824"/>
          <p:cNvSpPr/>
          <p:nvPr/>
        </p:nvSpPr>
        <p:spPr>
          <a:xfrm>
            <a:off x="15442153" y="1218472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5" name="object 825"/>
          <p:cNvSpPr/>
          <p:nvPr/>
        </p:nvSpPr>
        <p:spPr>
          <a:xfrm>
            <a:off x="15509935" y="263074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6" name="object 826"/>
          <p:cNvSpPr/>
          <p:nvPr/>
        </p:nvSpPr>
        <p:spPr>
          <a:xfrm>
            <a:off x="15467341" y="96543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7" name="object 827"/>
          <p:cNvSpPr/>
          <p:nvPr/>
        </p:nvSpPr>
        <p:spPr>
          <a:xfrm>
            <a:off x="14971650" y="50631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" name="object 828"/>
          <p:cNvSpPr/>
          <p:nvPr/>
        </p:nvSpPr>
        <p:spPr>
          <a:xfrm>
            <a:off x="19106869" y="342107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9" name="object 829"/>
          <p:cNvSpPr/>
          <p:nvPr/>
        </p:nvSpPr>
        <p:spPr>
          <a:xfrm>
            <a:off x="19933676" y="239027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" name="object 830"/>
          <p:cNvSpPr/>
          <p:nvPr/>
        </p:nvSpPr>
        <p:spPr>
          <a:xfrm>
            <a:off x="19269474" y="202867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" name="object 831"/>
          <p:cNvSpPr/>
          <p:nvPr/>
        </p:nvSpPr>
        <p:spPr>
          <a:xfrm>
            <a:off x="16337069" y="275559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" name="object 832"/>
          <p:cNvSpPr/>
          <p:nvPr/>
        </p:nvSpPr>
        <p:spPr>
          <a:xfrm>
            <a:off x="19635882" y="2970375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" name="object 833"/>
          <p:cNvSpPr/>
          <p:nvPr/>
        </p:nvSpPr>
        <p:spPr>
          <a:xfrm>
            <a:off x="14911612" y="458991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" name="object 834"/>
          <p:cNvSpPr/>
          <p:nvPr/>
        </p:nvSpPr>
        <p:spPr>
          <a:xfrm>
            <a:off x="19711840" y="368043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67" y="0"/>
                </a:lnTo>
                <a:lnTo>
                  <a:pt x="0" y="7162"/>
                </a:lnTo>
                <a:lnTo>
                  <a:pt x="0" y="24784"/>
                </a:lnTo>
                <a:lnTo>
                  <a:pt x="706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" name="object 835"/>
          <p:cNvSpPr/>
          <p:nvPr/>
        </p:nvSpPr>
        <p:spPr>
          <a:xfrm>
            <a:off x="14956986" y="1610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6" name="object 836"/>
          <p:cNvSpPr/>
          <p:nvPr/>
        </p:nvSpPr>
        <p:spPr>
          <a:xfrm>
            <a:off x="15386425" y="197708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" name="object 837"/>
          <p:cNvSpPr/>
          <p:nvPr/>
        </p:nvSpPr>
        <p:spPr>
          <a:xfrm>
            <a:off x="16213562" y="7973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" name="object 838"/>
          <p:cNvSpPr/>
          <p:nvPr/>
        </p:nvSpPr>
        <p:spPr>
          <a:xfrm>
            <a:off x="16132564" y="60620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" name="object 839"/>
          <p:cNvSpPr/>
          <p:nvPr/>
        </p:nvSpPr>
        <p:spPr>
          <a:xfrm>
            <a:off x="15817907" y="85953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" name="object 840"/>
          <p:cNvSpPr/>
          <p:nvPr/>
        </p:nvSpPr>
        <p:spPr>
          <a:xfrm>
            <a:off x="16500433" y="6126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" name="object 841"/>
          <p:cNvSpPr/>
          <p:nvPr/>
        </p:nvSpPr>
        <p:spPr>
          <a:xfrm>
            <a:off x="15896277" y="4467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02" y="0"/>
                </a:moveTo>
                <a:lnTo>
                  <a:pt x="2701" y="0"/>
                </a:lnTo>
                <a:lnTo>
                  <a:pt x="0" y="2732"/>
                </a:lnTo>
                <a:lnTo>
                  <a:pt x="0" y="9444"/>
                </a:lnTo>
                <a:lnTo>
                  <a:pt x="2701" y="12188"/>
                </a:lnTo>
                <a:lnTo>
                  <a:pt x="9402" y="12188"/>
                </a:lnTo>
                <a:lnTo>
                  <a:pt x="12114" y="9444"/>
                </a:lnTo>
                <a:lnTo>
                  <a:pt x="12114" y="6083"/>
                </a:lnTo>
                <a:lnTo>
                  <a:pt x="12114" y="2732"/>
                </a:lnTo>
                <a:lnTo>
                  <a:pt x="940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" name="object 842"/>
          <p:cNvSpPr/>
          <p:nvPr/>
        </p:nvSpPr>
        <p:spPr>
          <a:xfrm>
            <a:off x="15412474" y="27034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" name="object 843"/>
          <p:cNvSpPr/>
          <p:nvPr/>
        </p:nvSpPr>
        <p:spPr>
          <a:xfrm>
            <a:off x="15299912" y="281002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" name="object 844"/>
          <p:cNvSpPr/>
          <p:nvPr/>
        </p:nvSpPr>
        <p:spPr>
          <a:xfrm>
            <a:off x="15457293" y="40455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" name="object 845"/>
          <p:cNvSpPr/>
          <p:nvPr/>
        </p:nvSpPr>
        <p:spPr>
          <a:xfrm>
            <a:off x="15422743" y="17719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" name="object 846"/>
          <p:cNvSpPr/>
          <p:nvPr/>
        </p:nvSpPr>
        <p:spPr>
          <a:xfrm>
            <a:off x="14932361" y="14132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" name="object 847"/>
          <p:cNvSpPr/>
          <p:nvPr/>
        </p:nvSpPr>
        <p:spPr>
          <a:xfrm>
            <a:off x="19904971" y="286826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" name="object 848"/>
          <p:cNvSpPr/>
          <p:nvPr/>
        </p:nvSpPr>
        <p:spPr>
          <a:xfrm>
            <a:off x="19841638" y="12804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" name="object 849"/>
          <p:cNvSpPr/>
          <p:nvPr/>
        </p:nvSpPr>
        <p:spPr>
          <a:xfrm>
            <a:off x="15247996" y="1189492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" name="object 850"/>
          <p:cNvSpPr/>
          <p:nvPr/>
        </p:nvSpPr>
        <p:spPr>
          <a:xfrm>
            <a:off x="19455327" y="324984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" name="object 851"/>
          <p:cNvSpPr/>
          <p:nvPr/>
        </p:nvSpPr>
        <p:spPr>
          <a:xfrm>
            <a:off x="15066396" y="183302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" name="object 852"/>
          <p:cNvSpPr/>
          <p:nvPr/>
        </p:nvSpPr>
        <p:spPr>
          <a:xfrm>
            <a:off x="19405790" y="421478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3" name="object 853"/>
          <p:cNvSpPr/>
          <p:nvPr/>
        </p:nvSpPr>
        <p:spPr>
          <a:xfrm>
            <a:off x="19605335" y="209095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" name="object 854"/>
          <p:cNvSpPr/>
          <p:nvPr/>
        </p:nvSpPr>
        <p:spPr>
          <a:xfrm>
            <a:off x="19837099" y="167581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" name="object 855"/>
          <p:cNvSpPr/>
          <p:nvPr/>
        </p:nvSpPr>
        <p:spPr>
          <a:xfrm>
            <a:off x="19522071" y="1966917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75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" name="object 856"/>
          <p:cNvSpPr/>
          <p:nvPr/>
        </p:nvSpPr>
        <p:spPr>
          <a:xfrm>
            <a:off x="19560099" y="1755417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" name="object 857"/>
          <p:cNvSpPr/>
          <p:nvPr/>
        </p:nvSpPr>
        <p:spPr>
          <a:xfrm>
            <a:off x="19091913" y="1806942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" name="object 858"/>
          <p:cNvSpPr/>
          <p:nvPr/>
        </p:nvSpPr>
        <p:spPr>
          <a:xfrm>
            <a:off x="19097056" y="914405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" name="object 859"/>
          <p:cNvSpPr/>
          <p:nvPr/>
        </p:nvSpPr>
        <p:spPr>
          <a:xfrm>
            <a:off x="19067219" y="2796579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" name="object 860"/>
          <p:cNvSpPr/>
          <p:nvPr/>
        </p:nvSpPr>
        <p:spPr>
          <a:xfrm>
            <a:off x="18968164" y="42565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67"/>
                </a:lnTo>
                <a:lnTo>
                  <a:pt x="0" y="14470"/>
                </a:lnTo>
                <a:lnTo>
                  <a:pt x="414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1" name="object 861"/>
          <p:cNvSpPr/>
          <p:nvPr/>
        </p:nvSpPr>
        <p:spPr>
          <a:xfrm>
            <a:off x="17408935" y="116933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" name="object 862"/>
          <p:cNvSpPr/>
          <p:nvPr/>
        </p:nvSpPr>
        <p:spPr>
          <a:xfrm>
            <a:off x="19328125" y="8237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3" name="object 863"/>
          <p:cNvSpPr/>
          <p:nvPr/>
        </p:nvSpPr>
        <p:spPr>
          <a:xfrm>
            <a:off x="18356262" y="106833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" name="object 864"/>
          <p:cNvSpPr/>
          <p:nvPr/>
        </p:nvSpPr>
        <p:spPr>
          <a:xfrm>
            <a:off x="17878983" y="143787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" name="object 865"/>
          <p:cNvSpPr/>
          <p:nvPr/>
        </p:nvSpPr>
        <p:spPr>
          <a:xfrm>
            <a:off x="18767606" y="327671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" name="object 866"/>
          <p:cNvSpPr/>
          <p:nvPr/>
        </p:nvSpPr>
        <p:spPr>
          <a:xfrm>
            <a:off x="17678034" y="106722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88" y="6408"/>
                </a:lnTo>
                <a:lnTo>
                  <a:pt x="8188" y="4125"/>
                </a:lnTo>
                <a:lnTo>
                  <a:pt x="818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" name="object 867"/>
          <p:cNvSpPr/>
          <p:nvPr/>
        </p:nvSpPr>
        <p:spPr>
          <a:xfrm>
            <a:off x="17320266" y="4318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" name="object 868"/>
          <p:cNvSpPr/>
          <p:nvPr/>
        </p:nvSpPr>
        <p:spPr>
          <a:xfrm>
            <a:off x="17582146" y="30659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" name="object 869"/>
          <p:cNvSpPr/>
          <p:nvPr/>
        </p:nvSpPr>
        <p:spPr>
          <a:xfrm>
            <a:off x="17228377" y="144880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" name="object 870"/>
          <p:cNvSpPr/>
          <p:nvPr/>
        </p:nvSpPr>
        <p:spPr>
          <a:xfrm>
            <a:off x="19431779" y="77628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" name="object 871"/>
          <p:cNvSpPr/>
          <p:nvPr/>
        </p:nvSpPr>
        <p:spPr>
          <a:xfrm>
            <a:off x="17138068" y="27087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" name="object 872"/>
          <p:cNvSpPr/>
          <p:nvPr/>
        </p:nvSpPr>
        <p:spPr>
          <a:xfrm>
            <a:off x="18166117" y="27337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" name="object 873"/>
          <p:cNvSpPr/>
          <p:nvPr/>
        </p:nvSpPr>
        <p:spPr>
          <a:xfrm>
            <a:off x="18085119" y="25426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" name="object 874"/>
          <p:cNvSpPr/>
          <p:nvPr/>
        </p:nvSpPr>
        <p:spPr>
          <a:xfrm>
            <a:off x="18752149" y="294455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53"/>
                </a:lnTo>
                <a:lnTo>
                  <a:pt x="0" y="9538"/>
                </a:lnTo>
                <a:lnTo>
                  <a:pt x="2722" y="12303"/>
                </a:lnTo>
                <a:lnTo>
                  <a:pt x="9465" y="12303"/>
                </a:lnTo>
                <a:lnTo>
                  <a:pt x="12198" y="9538"/>
                </a:lnTo>
                <a:lnTo>
                  <a:pt x="12198" y="6135"/>
                </a:lnTo>
                <a:lnTo>
                  <a:pt x="12198" y="2753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" name="object 875"/>
          <p:cNvSpPr/>
          <p:nvPr/>
        </p:nvSpPr>
        <p:spPr>
          <a:xfrm>
            <a:off x="17770464" y="279594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6" name="object 876"/>
          <p:cNvSpPr/>
          <p:nvPr/>
        </p:nvSpPr>
        <p:spPr>
          <a:xfrm>
            <a:off x="18452988" y="254903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" name="object 877"/>
          <p:cNvSpPr/>
          <p:nvPr/>
        </p:nvSpPr>
        <p:spPr>
          <a:xfrm>
            <a:off x="17402754" y="24943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" name="object 878"/>
          <p:cNvSpPr/>
          <p:nvPr/>
        </p:nvSpPr>
        <p:spPr>
          <a:xfrm>
            <a:off x="18070414" y="175132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" name="object 879"/>
          <p:cNvSpPr/>
          <p:nvPr/>
        </p:nvSpPr>
        <p:spPr>
          <a:xfrm>
            <a:off x="19617453" y="62272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0" name="object 880"/>
          <p:cNvSpPr/>
          <p:nvPr/>
        </p:nvSpPr>
        <p:spPr>
          <a:xfrm>
            <a:off x="18675394" y="201068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" name="object 881"/>
          <p:cNvSpPr/>
          <p:nvPr/>
        </p:nvSpPr>
        <p:spPr>
          <a:xfrm>
            <a:off x="19642644" y="36968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" name="object 882"/>
          <p:cNvSpPr/>
          <p:nvPr/>
        </p:nvSpPr>
        <p:spPr>
          <a:xfrm>
            <a:off x="18868518" y="119851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" name="object 883"/>
          <p:cNvSpPr/>
          <p:nvPr/>
        </p:nvSpPr>
        <p:spPr>
          <a:xfrm>
            <a:off x="18418871" y="158009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" name="object 884"/>
          <p:cNvSpPr/>
          <p:nvPr/>
        </p:nvSpPr>
        <p:spPr>
          <a:xfrm>
            <a:off x="18468477" y="83420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" name="object 885"/>
          <p:cNvSpPr/>
          <p:nvPr/>
        </p:nvSpPr>
        <p:spPr>
          <a:xfrm>
            <a:off x="17686224" y="2157809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" name="object 886"/>
          <p:cNvSpPr/>
          <p:nvPr/>
        </p:nvSpPr>
        <p:spPr>
          <a:xfrm>
            <a:off x="15696582" y="224199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" name="object 887"/>
          <p:cNvSpPr/>
          <p:nvPr/>
        </p:nvSpPr>
        <p:spPr>
          <a:xfrm>
            <a:off x="15607980" y="143415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" name="object 888"/>
          <p:cNvSpPr/>
          <p:nvPr/>
        </p:nvSpPr>
        <p:spPr>
          <a:xfrm>
            <a:off x="16306062" y="144731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" name="object 889"/>
          <p:cNvSpPr/>
          <p:nvPr/>
        </p:nvSpPr>
        <p:spPr>
          <a:xfrm>
            <a:off x="16905887" y="28199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0" name="object 890"/>
          <p:cNvSpPr/>
          <p:nvPr/>
        </p:nvSpPr>
        <p:spPr>
          <a:xfrm>
            <a:off x="17131971" y="3373961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" name="object 891"/>
          <p:cNvSpPr/>
          <p:nvPr/>
        </p:nvSpPr>
        <p:spPr>
          <a:xfrm>
            <a:off x="15572744" y="411765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" name="object 892"/>
          <p:cNvSpPr/>
          <p:nvPr/>
        </p:nvSpPr>
        <p:spPr>
          <a:xfrm>
            <a:off x="16824892" y="26287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" name="object 893"/>
          <p:cNvSpPr/>
          <p:nvPr/>
        </p:nvSpPr>
        <p:spPr>
          <a:xfrm>
            <a:off x="15597934" y="386461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" name="object 894"/>
          <p:cNvSpPr/>
          <p:nvPr/>
        </p:nvSpPr>
        <p:spPr>
          <a:xfrm>
            <a:off x="16510235" y="288209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" name="object 895"/>
          <p:cNvSpPr/>
          <p:nvPr/>
        </p:nvSpPr>
        <p:spPr>
          <a:xfrm>
            <a:off x="15838537" y="322146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4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" name="object 896"/>
          <p:cNvSpPr/>
          <p:nvPr/>
        </p:nvSpPr>
        <p:spPr>
          <a:xfrm>
            <a:off x="16462500" y="22755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" name="object 897"/>
          <p:cNvSpPr/>
          <p:nvPr/>
        </p:nvSpPr>
        <p:spPr>
          <a:xfrm>
            <a:off x="15841833" y="401553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397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397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" name="object 898"/>
          <p:cNvSpPr/>
          <p:nvPr/>
        </p:nvSpPr>
        <p:spPr>
          <a:xfrm>
            <a:off x="16425766" y="177493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" name="object 899"/>
          <p:cNvSpPr/>
          <p:nvPr/>
        </p:nvSpPr>
        <p:spPr>
          <a:xfrm>
            <a:off x="15484075" y="338021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" name="object 900"/>
          <p:cNvSpPr/>
          <p:nvPr/>
        </p:nvSpPr>
        <p:spPr>
          <a:xfrm>
            <a:off x="16856315" y="90051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" name="object 901"/>
          <p:cNvSpPr/>
          <p:nvPr/>
        </p:nvSpPr>
        <p:spPr>
          <a:xfrm>
            <a:off x="16743759" y="100708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" name="object 902"/>
          <p:cNvSpPr/>
          <p:nvPr/>
        </p:nvSpPr>
        <p:spPr>
          <a:xfrm>
            <a:off x="16831243" y="35332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" name="object 903"/>
          <p:cNvSpPr/>
          <p:nvPr/>
        </p:nvSpPr>
        <p:spPr>
          <a:xfrm>
            <a:off x="16142526" y="258053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4" name="object 904"/>
          <p:cNvSpPr/>
          <p:nvPr/>
        </p:nvSpPr>
        <p:spPr>
          <a:xfrm>
            <a:off x="16975439" y="215316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5" name="object 905"/>
          <p:cNvSpPr/>
          <p:nvPr/>
        </p:nvSpPr>
        <p:spPr>
          <a:xfrm>
            <a:off x="16912462" y="203179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" name="object 906"/>
          <p:cNvSpPr/>
          <p:nvPr/>
        </p:nvSpPr>
        <p:spPr>
          <a:xfrm>
            <a:off x="17032326" y="414682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7" name="object 907"/>
          <p:cNvSpPr/>
          <p:nvPr/>
        </p:nvSpPr>
        <p:spPr>
          <a:xfrm>
            <a:off x="16632285" y="378251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8" name="object 908"/>
          <p:cNvSpPr/>
          <p:nvPr/>
        </p:nvSpPr>
        <p:spPr>
          <a:xfrm>
            <a:off x="16507956" y="333035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" name="object 909"/>
          <p:cNvSpPr/>
          <p:nvPr/>
        </p:nvSpPr>
        <p:spPr>
          <a:xfrm>
            <a:off x="10920297" y="853764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" name="object 910"/>
          <p:cNvSpPr/>
          <p:nvPr/>
        </p:nvSpPr>
        <p:spPr>
          <a:xfrm>
            <a:off x="11163760" y="1033742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" name="object 911"/>
          <p:cNvSpPr/>
          <p:nvPr/>
        </p:nvSpPr>
        <p:spPr>
          <a:xfrm>
            <a:off x="11520127" y="991023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" name="object 912"/>
          <p:cNvSpPr/>
          <p:nvPr/>
        </p:nvSpPr>
        <p:spPr>
          <a:xfrm>
            <a:off x="10166081" y="1083293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" name="object 913"/>
          <p:cNvSpPr/>
          <p:nvPr/>
        </p:nvSpPr>
        <p:spPr>
          <a:xfrm>
            <a:off x="12049141" y="945953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" name="object 914"/>
          <p:cNvSpPr/>
          <p:nvPr/>
        </p:nvSpPr>
        <p:spPr>
          <a:xfrm>
            <a:off x="11103723" y="10290089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5" name="object 915"/>
          <p:cNvSpPr/>
          <p:nvPr/>
        </p:nvSpPr>
        <p:spPr>
          <a:xfrm>
            <a:off x="10442144" y="9343175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6" name="object 916"/>
          <p:cNvSpPr/>
          <p:nvPr/>
        </p:nvSpPr>
        <p:spPr>
          <a:xfrm>
            <a:off x="12125109" y="1016959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" name="object 917"/>
          <p:cNvSpPr/>
          <p:nvPr/>
        </p:nvSpPr>
        <p:spPr>
          <a:xfrm>
            <a:off x="11149096" y="99921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" name="object 918"/>
          <p:cNvSpPr/>
          <p:nvPr/>
        </p:nvSpPr>
        <p:spPr>
          <a:xfrm>
            <a:off x="10930973" y="10479074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" name="object 919"/>
          <p:cNvSpPr/>
          <p:nvPr/>
        </p:nvSpPr>
        <p:spPr>
          <a:xfrm>
            <a:off x="12950304" y="905047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" name="object 920"/>
          <p:cNvSpPr/>
          <p:nvPr/>
        </p:nvSpPr>
        <p:spPr>
          <a:xfrm>
            <a:off x="12074331" y="920649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" name="object 921"/>
          <p:cNvSpPr/>
          <p:nvPr/>
        </p:nvSpPr>
        <p:spPr>
          <a:xfrm>
            <a:off x="12038318" y="1091519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" name="object 922"/>
          <p:cNvSpPr/>
          <p:nvPr/>
        </p:nvSpPr>
        <p:spPr>
          <a:xfrm>
            <a:off x="12514078" y="8280951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" name="object 923"/>
          <p:cNvSpPr/>
          <p:nvPr/>
        </p:nvSpPr>
        <p:spPr>
          <a:xfrm>
            <a:off x="12550390" y="807578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" name="object 924"/>
          <p:cNvSpPr/>
          <p:nvPr/>
        </p:nvSpPr>
        <p:spPr>
          <a:xfrm>
            <a:off x="11124470" y="997242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" name="object 925"/>
          <p:cNvSpPr/>
          <p:nvPr/>
        </p:nvSpPr>
        <p:spPr>
          <a:xfrm>
            <a:off x="10004838" y="878116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67" y="0"/>
                </a:lnTo>
                <a:lnTo>
                  <a:pt x="0" y="4219"/>
                </a:lnTo>
                <a:lnTo>
                  <a:pt x="0" y="14648"/>
                </a:lnTo>
                <a:lnTo>
                  <a:pt x="416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" name="object 926"/>
          <p:cNvSpPr/>
          <p:nvPr/>
        </p:nvSpPr>
        <p:spPr>
          <a:xfrm>
            <a:off x="10920834" y="958277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" name="object 927"/>
          <p:cNvSpPr/>
          <p:nvPr/>
        </p:nvSpPr>
        <p:spPr>
          <a:xfrm>
            <a:off x="11076746" y="936590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" name="object 928"/>
          <p:cNvSpPr/>
          <p:nvPr/>
        </p:nvSpPr>
        <p:spPr>
          <a:xfrm>
            <a:off x="12318230" y="935742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" name="object 929"/>
          <p:cNvSpPr/>
          <p:nvPr/>
        </p:nvSpPr>
        <p:spPr>
          <a:xfrm>
            <a:off x="12651135" y="865496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" name="object 930"/>
          <p:cNvSpPr/>
          <p:nvPr/>
        </p:nvSpPr>
        <p:spPr>
          <a:xfrm>
            <a:off x="11050685" y="885450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64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" name="object 931"/>
          <p:cNvSpPr/>
          <p:nvPr/>
        </p:nvSpPr>
        <p:spPr>
          <a:xfrm>
            <a:off x="11960471" y="87220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" name="object 932"/>
          <p:cNvSpPr/>
          <p:nvPr/>
        </p:nvSpPr>
        <p:spPr>
          <a:xfrm>
            <a:off x="12222351" y="859679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" name="object 933"/>
          <p:cNvSpPr/>
          <p:nvPr/>
        </p:nvSpPr>
        <p:spPr>
          <a:xfrm>
            <a:off x="11823891" y="822040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" name="object 934"/>
          <p:cNvSpPr/>
          <p:nvPr/>
        </p:nvSpPr>
        <p:spPr>
          <a:xfrm>
            <a:off x="12861704" y="824262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" name="object 935"/>
          <p:cNvSpPr/>
          <p:nvPr/>
        </p:nvSpPr>
        <p:spPr>
          <a:xfrm>
            <a:off x="11742326" y="857493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" name="object 936"/>
          <p:cNvSpPr/>
          <p:nvPr/>
        </p:nvSpPr>
        <p:spPr>
          <a:xfrm>
            <a:off x="11357998" y="809740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" name="object 937"/>
          <p:cNvSpPr/>
          <p:nvPr/>
        </p:nvSpPr>
        <p:spPr>
          <a:xfrm>
            <a:off x="11873919" y="737126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8" name="object 938"/>
          <p:cNvSpPr/>
          <p:nvPr/>
        </p:nvSpPr>
        <p:spPr>
          <a:xfrm>
            <a:off x="10580969" y="885296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" name="object 939"/>
          <p:cNvSpPr/>
          <p:nvPr/>
        </p:nvSpPr>
        <p:spPr>
          <a:xfrm>
            <a:off x="10074043" y="972309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" name="object 940"/>
          <p:cNvSpPr/>
          <p:nvPr/>
        </p:nvSpPr>
        <p:spPr>
          <a:xfrm>
            <a:off x="11440107" y="11020592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" name="object 941"/>
          <p:cNvSpPr/>
          <p:nvPr/>
        </p:nvSpPr>
        <p:spPr>
          <a:xfrm>
            <a:off x="12841597" y="794767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3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" name="object 942"/>
          <p:cNvSpPr/>
          <p:nvPr/>
        </p:nvSpPr>
        <p:spPr>
          <a:xfrm>
            <a:off x="11868585" y="973900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" name="object 943"/>
          <p:cNvSpPr/>
          <p:nvPr/>
        </p:nvSpPr>
        <p:spPr>
          <a:xfrm>
            <a:off x="13019856" y="786293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" name="object 944"/>
          <p:cNvSpPr/>
          <p:nvPr/>
        </p:nvSpPr>
        <p:spPr>
          <a:xfrm>
            <a:off x="10577344" y="8368794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" name="object 945"/>
          <p:cNvSpPr/>
          <p:nvPr/>
        </p:nvSpPr>
        <p:spPr>
          <a:xfrm>
            <a:off x="11819046" y="10703951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" name="object 946"/>
          <p:cNvSpPr/>
          <p:nvPr/>
        </p:nvSpPr>
        <p:spPr>
          <a:xfrm>
            <a:off x="13053959" y="974438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" name="object 947"/>
          <p:cNvSpPr/>
          <p:nvPr/>
        </p:nvSpPr>
        <p:spPr>
          <a:xfrm>
            <a:off x="9705302" y="750935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" name="object 948"/>
          <p:cNvSpPr/>
          <p:nvPr/>
        </p:nvSpPr>
        <p:spPr>
          <a:xfrm>
            <a:off x="10046258" y="832658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" name="object 949"/>
          <p:cNvSpPr/>
          <p:nvPr/>
        </p:nvSpPr>
        <p:spPr>
          <a:xfrm>
            <a:off x="9837741" y="105336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" name="object 950"/>
          <p:cNvSpPr/>
          <p:nvPr/>
        </p:nvSpPr>
        <p:spPr>
          <a:xfrm>
            <a:off x="10240757" y="10196531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" name="object 951"/>
          <p:cNvSpPr/>
          <p:nvPr/>
        </p:nvSpPr>
        <p:spPr>
          <a:xfrm>
            <a:off x="9754479" y="10409577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" name="object 952"/>
          <p:cNvSpPr/>
          <p:nvPr/>
        </p:nvSpPr>
        <p:spPr>
          <a:xfrm>
            <a:off x="9792494" y="10198079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" name="object 953"/>
          <p:cNvSpPr/>
          <p:nvPr/>
        </p:nvSpPr>
        <p:spPr>
          <a:xfrm>
            <a:off x="11329278" y="79111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" name="object 954"/>
          <p:cNvSpPr/>
          <p:nvPr/>
        </p:nvSpPr>
        <p:spPr>
          <a:xfrm>
            <a:off x="11589674" y="924350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" name="object 955"/>
          <p:cNvSpPr/>
          <p:nvPr/>
        </p:nvSpPr>
        <p:spPr>
          <a:xfrm>
            <a:off x="11526699" y="912213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" name="object 956"/>
          <p:cNvSpPr/>
          <p:nvPr/>
        </p:nvSpPr>
        <p:spPr>
          <a:xfrm>
            <a:off x="13559784" y="825577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" name="object 957"/>
          <p:cNvSpPr/>
          <p:nvPr/>
        </p:nvSpPr>
        <p:spPr>
          <a:xfrm>
            <a:off x="14159613" y="962837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" name="object 958"/>
          <p:cNvSpPr/>
          <p:nvPr/>
        </p:nvSpPr>
        <p:spPr>
          <a:xfrm>
            <a:off x="14385695" y="10182443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" name="object 959"/>
          <p:cNvSpPr/>
          <p:nvPr/>
        </p:nvSpPr>
        <p:spPr>
          <a:xfrm>
            <a:off x="12826467" y="1092612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0" name="object 960"/>
          <p:cNvSpPr/>
          <p:nvPr/>
        </p:nvSpPr>
        <p:spPr>
          <a:xfrm>
            <a:off x="14078615" y="94372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1" name="object 961"/>
          <p:cNvSpPr/>
          <p:nvPr/>
        </p:nvSpPr>
        <p:spPr>
          <a:xfrm>
            <a:off x="14745645" y="983916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" name="object 962"/>
          <p:cNvSpPr/>
          <p:nvPr/>
        </p:nvSpPr>
        <p:spPr>
          <a:xfrm>
            <a:off x="12851656" y="1067308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" name="object 963"/>
          <p:cNvSpPr/>
          <p:nvPr/>
        </p:nvSpPr>
        <p:spPr>
          <a:xfrm>
            <a:off x="13296513" y="1119466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" name="object 964"/>
          <p:cNvSpPr/>
          <p:nvPr/>
        </p:nvSpPr>
        <p:spPr>
          <a:xfrm>
            <a:off x="13763958" y="969056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" name="object 965"/>
          <p:cNvSpPr/>
          <p:nvPr/>
        </p:nvSpPr>
        <p:spPr>
          <a:xfrm>
            <a:off x="13092262" y="1002993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" name="object 966"/>
          <p:cNvSpPr/>
          <p:nvPr/>
        </p:nvSpPr>
        <p:spPr>
          <a:xfrm>
            <a:off x="13716223" y="908404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" name="object 967"/>
          <p:cNvSpPr/>
          <p:nvPr/>
        </p:nvSpPr>
        <p:spPr>
          <a:xfrm>
            <a:off x="13095555" y="1082401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" name="object 968"/>
          <p:cNvSpPr/>
          <p:nvPr/>
        </p:nvSpPr>
        <p:spPr>
          <a:xfrm>
            <a:off x="14446484" y="944366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" name="object 969"/>
          <p:cNvSpPr/>
          <p:nvPr/>
        </p:nvSpPr>
        <p:spPr>
          <a:xfrm>
            <a:off x="13690170" y="857264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" name="object 970"/>
          <p:cNvSpPr/>
          <p:nvPr/>
        </p:nvSpPr>
        <p:spPr>
          <a:xfrm>
            <a:off x="12737797" y="101886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" name="object 971"/>
          <p:cNvSpPr/>
          <p:nvPr/>
        </p:nvSpPr>
        <p:spPr>
          <a:xfrm>
            <a:off x="12999667" y="1006338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" name="object 972"/>
          <p:cNvSpPr/>
          <p:nvPr/>
        </p:nvSpPr>
        <p:spPr>
          <a:xfrm>
            <a:off x="14463376" y="793854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" name="object 973"/>
          <p:cNvSpPr/>
          <p:nvPr/>
        </p:nvSpPr>
        <p:spPr>
          <a:xfrm>
            <a:off x="14675372" y="823471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" name="object 974"/>
          <p:cNvSpPr/>
          <p:nvPr/>
        </p:nvSpPr>
        <p:spPr>
          <a:xfrm>
            <a:off x="12519652" y="1004152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" name="object 975"/>
          <p:cNvSpPr/>
          <p:nvPr/>
        </p:nvSpPr>
        <p:spPr>
          <a:xfrm>
            <a:off x="14110037" y="770898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" name="object 976"/>
          <p:cNvSpPr/>
          <p:nvPr/>
        </p:nvSpPr>
        <p:spPr>
          <a:xfrm>
            <a:off x="13997483" y="781555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" name="object 977"/>
          <p:cNvSpPr/>
          <p:nvPr/>
        </p:nvSpPr>
        <p:spPr>
          <a:xfrm>
            <a:off x="14084966" y="716179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" name="object 978"/>
          <p:cNvSpPr/>
          <p:nvPr/>
        </p:nvSpPr>
        <p:spPr>
          <a:xfrm>
            <a:off x="12645910" y="1120559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" name="object 979"/>
          <p:cNvSpPr/>
          <p:nvPr/>
        </p:nvSpPr>
        <p:spPr>
          <a:xfrm>
            <a:off x="14849307" y="1053307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" name="object 980"/>
          <p:cNvSpPr/>
          <p:nvPr/>
        </p:nvSpPr>
        <p:spPr>
          <a:xfrm>
            <a:off x="13396250" y="938901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" name="object 981"/>
          <p:cNvSpPr/>
          <p:nvPr/>
        </p:nvSpPr>
        <p:spPr>
          <a:xfrm>
            <a:off x="14229159" y="896164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" name="object 982"/>
          <p:cNvSpPr/>
          <p:nvPr/>
        </p:nvSpPr>
        <p:spPr>
          <a:xfrm>
            <a:off x="14166184" y="884027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3" name="object 983"/>
          <p:cNvSpPr/>
          <p:nvPr/>
        </p:nvSpPr>
        <p:spPr>
          <a:xfrm>
            <a:off x="14423477" y="798087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4" name="object 984"/>
          <p:cNvSpPr/>
          <p:nvPr/>
        </p:nvSpPr>
        <p:spPr>
          <a:xfrm>
            <a:off x="15028459" y="824023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" name="object 985"/>
          <p:cNvSpPr/>
          <p:nvPr/>
        </p:nvSpPr>
        <p:spPr>
          <a:xfrm>
            <a:off x="14286048" y="1095530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" name="object 986"/>
          <p:cNvSpPr/>
          <p:nvPr/>
        </p:nvSpPr>
        <p:spPr>
          <a:xfrm>
            <a:off x="13886008" y="1059099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7" name="object 987"/>
          <p:cNvSpPr/>
          <p:nvPr/>
        </p:nvSpPr>
        <p:spPr>
          <a:xfrm>
            <a:off x="13761680" y="1013883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" name="object 988"/>
          <p:cNvSpPr/>
          <p:nvPr/>
        </p:nvSpPr>
        <p:spPr>
          <a:xfrm>
            <a:off x="12665689" y="76421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" name="object 989"/>
          <p:cNvSpPr/>
          <p:nvPr/>
        </p:nvSpPr>
        <p:spPr>
          <a:xfrm>
            <a:off x="13492495" y="661133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0" name="object 990"/>
          <p:cNvSpPr/>
          <p:nvPr/>
        </p:nvSpPr>
        <p:spPr>
          <a:xfrm>
            <a:off x="13194704" y="719142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" name="object 991"/>
          <p:cNvSpPr/>
          <p:nvPr/>
        </p:nvSpPr>
        <p:spPr>
          <a:xfrm>
            <a:off x="13270670" y="790148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2" name="object 992"/>
          <p:cNvSpPr/>
          <p:nvPr/>
        </p:nvSpPr>
        <p:spPr>
          <a:xfrm>
            <a:off x="14904949" y="7586581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" name="object 993"/>
          <p:cNvSpPr/>
          <p:nvPr/>
        </p:nvSpPr>
        <p:spPr>
          <a:xfrm>
            <a:off x="14931001" y="831294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" name="object 994"/>
          <p:cNvSpPr/>
          <p:nvPr/>
        </p:nvSpPr>
        <p:spPr>
          <a:xfrm>
            <a:off x="14818445" y="841951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" name="object 995"/>
          <p:cNvSpPr/>
          <p:nvPr/>
        </p:nvSpPr>
        <p:spPr>
          <a:xfrm>
            <a:off x="14941272" y="738141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" name="object 996"/>
          <p:cNvSpPr/>
          <p:nvPr/>
        </p:nvSpPr>
        <p:spPr>
          <a:xfrm>
            <a:off x="13463793" y="708931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" name="object 997"/>
          <p:cNvSpPr/>
          <p:nvPr/>
        </p:nvSpPr>
        <p:spPr>
          <a:xfrm>
            <a:off x="14766520" y="679898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8" name="object 998"/>
          <p:cNvSpPr/>
          <p:nvPr/>
        </p:nvSpPr>
        <p:spPr>
          <a:xfrm>
            <a:off x="13014146" y="747089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9" name="object 999"/>
          <p:cNvSpPr/>
          <p:nvPr/>
        </p:nvSpPr>
        <p:spPr>
          <a:xfrm>
            <a:off x="14584922" y="74425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" name="object 1000"/>
          <p:cNvSpPr/>
          <p:nvPr/>
        </p:nvSpPr>
        <p:spPr>
          <a:xfrm>
            <a:off x="12964611" y="843583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" name="object 1001"/>
          <p:cNvSpPr/>
          <p:nvPr/>
        </p:nvSpPr>
        <p:spPr>
          <a:xfrm>
            <a:off x="13720160" y="721674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" name="object 1002"/>
          <p:cNvSpPr/>
          <p:nvPr/>
        </p:nvSpPr>
        <p:spPr>
          <a:xfrm>
            <a:off x="12575994" y="7092903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3" name="object 1003"/>
          <p:cNvSpPr/>
          <p:nvPr/>
        </p:nvSpPr>
        <p:spPr>
          <a:xfrm>
            <a:off x="12326428" y="749776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4" name="object 1004"/>
          <p:cNvSpPr/>
          <p:nvPr/>
        </p:nvSpPr>
        <p:spPr>
          <a:xfrm>
            <a:off x="13665212" y="777341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" name="object 1005"/>
          <p:cNvSpPr/>
          <p:nvPr/>
        </p:nvSpPr>
        <p:spPr>
          <a:xfrm>
            <a:off x="11724939" y="69548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" name="object 1006"/>
          <p:cNvSpPr/>
          <p:nvPr/>
        </p:nvSpPr>
        <p:spPr>
          <a:xfrm>
            <a:off x="11643942" y="67636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7" name="object 1007"/>
          <p:cNvSpPr/>
          <p:nvPr/>
        </p:nvSpPr>
        <p:spPr>
          <a:xfrm>
            <a:off x="12318969" y="680356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" name="object 1008"/>
          <p:cNvSpPr/>
          <p:nvPr/>
        </p:nvSpPr>
        <p:spPr>
          <a:xfrm>
            <a:off x="11329284" y="701700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" name="object 1009"/>
          <p:cNvSpPr/>
          <p:nvPr/>
        </p:nvSpPr>
        <p:spPr>
          <a:xfrm>
            <a:off x="10961575" y="671545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" name="object 1010"/>
          <p:cNvSpPr/>
          <p:nvPr/>
        </p:nvSpPr>
        <p:spPr>
          <a:xfrm>
            <a:off x="11245045" y="637886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1" name="object 1011"/>
          <p:cNvSpPr/>
          <p:nvPr/>
        </p:nvSpPr>
        <p:spPr>
          <a:xfrm>
            <a:off x="10464709" y="70409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" name="object 1012"/>
          <p:cNvSpPr/>
          <p:nvPr/>
        </p:nvSpPr>
        <p:spPr>
          <a:xfrm>
            <a:off x="10590096" y="73042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3" name="object 1013"/>
          <p:cNvSpPr/>
          <p:nvPr/>
        </p:nvSpPr>
        <p:spPr>
          <a:xfrm>
            <a:off x="10383715" y="68498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4" name="object 1014"/>
          <p:cNvSpPr/>
          <p:nvPr/>
        </p:nvSpPr>
        <p:spPr>
          <a:xfrm>
            <a:off x="10069057" y="710314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5" name="object 1015"/>
          <p:cNvSpPr/>
          <p:nvPr/>
        </p:nvSpPr>
        <p:spPr>
          <a:xfrm>
            <a:off x="10021323" y="64966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" name="object 1016"/>
          <p:cNvSpPr/>
          <p:nvPr/>
        </p:nvSpPr>
        <p:spPr>
          <a:xfrm>
            <a:off x="9701348" y="680159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" name="object 1017"/>
          <p:cNvSpPr/>
          <p:nvPr/>
        </p:nvSpPr>
        <p:spPr>
          <a:xfrm>
            <a:off x="10534259" y="637422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" name="object 1018"/>
          <p:cNvSpPr/>
          <p:nvPr/>
        </p:nvSpPr>
        <p:spPr>
          <a:xfrm>
            <a:off x="10591148" y="836788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9" name="object 1019"/>
          <p:cNvSpPr/>
          <p:nvPr/>
        </p:nvSpPr>
        <p:spPr>
          <a:xfrm>
            <a:off x="10191107" y="800357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" name="object 1020"/>
          <p:cNvSpPr/>
          <p:nvPr/>
        </p:nvSpPr>
        <p:spPr>
          <a:xfrm>
            <a:off x="10066778" y="755141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1" name="object 1021"/>
          <p:cNvSpPr/>
          <p:nvPr/>
        </p:nvSpPr>
        <p:spPr>
          <a:xfrm>
            <a:off x="17361478" y="853764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" name="object 1022"/>
          <p:cNvSpPr/>
          <p:nvPr/>
        </p:nvSpPr>
        <p:spPr>
          <a:xfrm>
            <a:off x="17604939" y="1033742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" name="object 1023"/>
          <p:cNvSpPr/>
          <p:nvPr/>
        </p:nvSpPr>
        <p:spPr>
          <a:xfrm>
            <a:off x="17961303" y="991023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4" name="object 1024"/>
          <p:cNvSpPr/>
          <p:nvPr/>
        </p:nvSpPr>
        <p:spPr>
          <a:xfrm>
            <a:off x="16607262" y="1083293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5" name="object 1025"/>
          <p:cNvSpPr/>
          <p:nvPr/>
        </p:nvSpPr>
        <p:spPr>
          <a:xfrm>
            <a:off x="15943056" y="1047133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" name="object 1026"/>
          <p:cNvSpPr/>
          <p:nvPr/>
        </p:nvSpPr>
        <p:spPr>
          <a:xfrm>
            <a:off x="19031523" y="939375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70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" name="object 1027"/>
          <p:cNvSpPr/>
          <p:nvPr/>
        </p:nvSpPr>
        <p:spPr>
          <a:xfrm>
            <a:off x="18490319" y="945953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" name="object 1028"/>
          <p:cNvSpPr/>
          <p:nvPr/>
        </p:nvSpPr>
        <p:spPr>
          <a:xfrm>
            <a:off x="17544904" y="10290089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" name="object 1029"/>
          <p:cNvSpPr/>
          <p:nvPr/>
        </p:nvSpPr>
        <p:spPr>
          <a:xfrm>
            <a:off x="16883322" y="9343175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" name="object 1030"/>
          <p:cNvSpPr/>
          <p:nvPr/>
        </p:nvSpPr>
        <p:spPr>
          <a:xfrm>
            <a:off x="18566285" y="1016959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" name="object 1031"/>
          <p:cNvSpPr/>
          <p:nvPr/>
        </p:nvSpPr>
        <p:spPr>
          <a:xfrm>
            <a:off x="17590276" y="99921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" name="object 1032"/>
          <p:cNvSpPr/>
          <p:nvPr/>
        </p:nvSpPr>
        <p:spPr>
          <a:xfrm>
            <a:off x="15693105" y="11026010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3" name="object 1033"/>
          <p:cNvSpPr/>
          <p:nvPr/>
        </p:nvSpPr>
        <p:spPr>
          <a:xfrm>
            <a:off x="17372150" y="10479074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" name="object 1034"/>
          <p:cNvSpPr/>
          <p:nvPr/>
        </p:nvSpPr>
        <p:spPr>
          <a:xfrm>
            <a:off x="19391484" y="905047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" name="object 1035"/>
          <p:cNvSpPr/>
          <p:nvPr/>
        </p:nvSpPr>
        <p:spPr>
          <a:xfrm>
            <a:off x="18515507" y="920649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" name="object 1036"/>
          <p:cNvSpPr/>
          <p:nvPr/>
        </p:nvSpPr>
        <p:spPr>
          <a:xfrm>
            <a:off x="18479495" y="1091519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7" name="object 1037"/>
          <p:cNvSpPr/>
          <p:nvPr/>
        </p:nvSpPr>
        <p:spPr>
          <a:xfrm>
            <a:off x="18955256" y="8280951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" name="object 1038"/>
          <p:cNvSpPr/>
          <p:nvPr/>
        </p:nvSpPr>
        <p:spPr>
          <a:xfrm>
            <a:off x="18991567" y="807578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" name="object 1039"/>
          <p:cNvSpPr/>
          <p:nvPr/>
        </p:nvSpPr>
        <p:spPr>
          <a:xfrm>
            <a:off x="17565650" y="997242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" name="object 1040"/>
          <p:cNvSpPr/>
          <p:nvPr/>
        </p:nvSpPr>
        <p:spPr>
          <a:xfrm>
            <a:off x="15421548" y="9886767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5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41"/>
                </a:lnTo>
                <a:lnTo>
                  <a:pt x="9277" y="1204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" name="object 1041"/>
          <p:cNvSpPr/>
          <p:nvPr/>
        </p:nvSpPr>
        <p:spPr>
          <a:xfrm>
            <a:off x="16446016" y="878116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4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" name="object 1042"/>
          <p:cNvSpPr/>
          <p:nvPr/>
        </p:nvSpPr>
        <p:spPr>
          <a:xfrm>
            <a:off x="17362013" y="958277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" name="object 1043"/>
          <p:cNvSpPr/>
          <p:nvPr/>
        </p:nvSpPr>
        <p:spPr>
          <a:xfrm>
            <a:off x="17517913" y="936590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" name="object 1044"/>
          <p:cNvSpPr/>
          <p:nvPr/>
        </p:nvSpPr>
        <p:spPr>
          <a:xfrm>
            <a:off x="18759408" y="935742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" name="object 1045"/>
          <p:cNvSpPr/>
          <p:nvPr/>
        </p:nvSpPr>
        <p:spPr>
          <a:xfrm>
            <a:off x="19092313" y="865496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" name="object 1046"/>
          <p:cNvSpPr/>
          <p:nvPr/>
        </p:nvSpPr>
        <p:spPr>
          <a:xfrm>
            <a:off x="17491862" y="885450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" name="object 1047"/>
          <p:cNvSpPr/>
          <p:nvPr/>
        </p:nvSpPr>
        <p:spPr>
          <a:xfrm>
            <a:off x="18401650" y="87220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8" name="object 1048"/>
          <p:cNvSpPr/>
          <p:nvPr/>
        </p:nvSpPr>
        <p:spPr>
          <a:xfrm>
            <a:off x="18663521" y="859679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" name="object 1049"/>
          <p:cNvSpPr/>
          <p:nvPr/>
        </p:nvSpPr>
        <p:spPr>
          <a:xfrm>
            <a:off x="18265069" y="822040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0" name="object 1050"/>
          <p:cNvSpPr/>
          <p:nvPr/>
        </p:nvSpPr>
        <p:spPr>
          <a:xfrm>
            <a:off x="19302882" y="824262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1" name="object 1051"/>
          <p:cNvSpPr/>
          <p:nvPr/>
        </p:nvSpPr>
        <p:spPr>
          <a:xfrm>
            <a:off x="18183504" y="857493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" name="object 1052"/>
          <p:cNvSpPr/>
          <p:nvPr/>
        </p:nvSpPr>
        <p:spPr>
          <a:xfrm>
            <a:off x="17911731" y="799084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" name="object 1053"/>
          <p:cNvSpPr/>
          <p:nvPr/>
        </p:nvSpPr>
        <p:spPr>
          <a:xfrm>
            <a:off x="17799175" y="809740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" name="object 1054"/>
          <p:cNvSpPr/>
          <p:nvPr/>
        </p:nvSpPr>
        <p:spPr>
          <a:xfrm>
            <a:off x="17886658" y="744365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" name="object 1055"/>
          <p:cNvSpPr/>
          <p:nvPr/>
        </p:nvSpPr>
        <p:spPr>
          <a:xfrm>
            <a:off x="17022147" y="885296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6" name="object 1056"/>
          <p:cNvSpPr/>
          <p:nvPr/>
        </p:nvSpPr>
        <p:spPr>
          <a:xfrm>
            <a:off x="15818429" y="884486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7" name="object 1057"/>
          <p:cNvSpPr/>
          <p:nvPr/>
        </p:nvSpPr>
        <p:spPr>
          <a:xfrm>
            <a:off x="16067910" y="852655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" name="object 1058"/>
          <p:cNvSpPr/>
          <p:nvPr/>
        </p:nvSpPr>
        <p:spPr>
          <a:xfrm>
            <a:off x="16155973" y="920236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9" name="object 1059"/>
          <p:cNvSpPr/>
          <p:nvPr/>
        </p:nvSpPr>
        <p:spPr>
          <a:xfrm>
            <a:off x="16515221" y="972309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" name="object 1060"/>
          <p:cNvSpPr/>
          <p:nvPr/>
        </p:nvSpPr>
        <p:spPr>
          <a:xfrm>
            <a:off x="17881285" y="11020592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" name="object 1061"/>
          <p:cNvSpPr/>
          <p:nvPr/>
        </p:nvSpPr>
        <p:spPr>
          <a:xfrm>
            <a:off x="19282774" y="794767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2" name="object 1062"/>
          <p:cNvSpPr/>
          <p:nvPr/>
        </p:nvSpPr>
        <p:spPr>
          <a:xfrm>
            <a:off x="18309763" y="973900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3" name="object 1063"/>
          <p:cNvSpPr/>
          <p:nvPr/>
        </p:nvSpPr>
        <p:spPr>
          <a:xfrm>
            <a:off x="19461035" y="786293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" name="object 1064"/>
          <p:cNvSpPr/>
          <p:nvPr/>
        </p:nvSpPr>
        <p:spPr>
          <a:xfrm>
            <a:off x="17018522" y="8368794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" name="object 1065"/>
          <p:cNvSpPr/>
          <p:nvPr/>
        </p:nvSpPr>
        <p:spPr>
          <a:xfrm>
            <a:off x="18260224" y="10703951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6" name="object 1066"/>
          <p:cNvSpPr/>
          <p:nvPr/>
        </p:nvSpPr>
        <p:spPr>
          <a:xfrm>
            <a:off x="19495138" y="974438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" name="object 1067"/>
          <p:cNvSpPr/>
          <p:nvPr/>
        </p:nvSpPr>
        <p:spPr>
          <a:xfrm>
            <a:off x="16146479" y="750935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8" name="object 1068"/>
          <p:cNvSpPr/>
          <p:nvPr/>
        </p:nvSpPr>
        <p:spPr>
          <a:xfrm>
            <a:off x="16487437" y="832658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" name="object 1069"/>
          <p:cNvSpPr/>
          <p:nvPr/>
        </p:nvSpPr>
        <p:spPr>
          <a:xfrm>
            <a:off x="16278919" y="105336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" name="object 1070"/>
          <p:cNvSpPr/>
          <p:nvPr/>
        </p:nvSpPr>
        <p:spPr>
          <a:xfrm>
            <a:off x="16510683" y="1011847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" name="object 1071"/>
          <p:cNvSpPr/>
          <p:nvPr/>
        </p:nvSpPr>
        <p:spPr>
          <a:xfrm>
            <a:off x="16195656" y="10409577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" name="object 1072"/>
          <p:cNvSpPr/>
          <p:nvPr/>
        </p:nvSpPr>
        <p:spPr>
          <a:xfrm>
            <a:off x="16233683" y="10198079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3" name="object 1073"/>
          <p:cNvSpPr/>
          <p:nvPr/>
        </p:nvSpPr>
        <p:spPr>
          <a:xfrm>
            <a:off x="15765496" y="10249603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4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" name="object 1074"/>
          <p:cNvSpPr/>
          <p:nvPr/>
        </p:nvSpPr>
        <p:spPr>
          <a:xfrm>
            <a:off x="17770456" y="79111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209"/>
                </a:lnTo>
                <a:lnTo>
                  <a:pt x="2910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" name="object 1075"/>
          <p:cNvSpPr/>
          <p:nvPr/>
        </p:nvSpPr>
        <p:spPr>
          <a:xfrm>
            <a:off x="15770638" y="9357066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" name="object 1076"/>
          <p:cNvSpPr/>
          <p:nvPr/>
        </p:nvSpPr>
        <p:spPr>
          <a:xfrm>
            <a:off x="17197942" y="967087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" name="object 1077"/>
          <p:cNvSpPr/>
          <p:nvPr/>
        </p:nvSpPr>
        <p:spPr>
          <a:xfrm>
            <a:off x="18030852" y="924350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8" name="object 1078"/>
          <p:cNvSpPr/>
          <p:nvPr/>
        </p:nvSpPr>
        <p:spPr>
          <a:xfrm>
            <a:off x="15525641" y="10307734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4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392"/>
                </a:lnTo>
                <a:lnTo>
                  <a:pt x="3821" y="17245"/>
                </a:lnTo>
                <a:lnTo>
                  <a:pt x="13224" y="17245"/>
                </a:lnTo>
                <a:lnTo>
                  <a:pt x="17088" y="13392"/>
                </a:lnTo>
                <a:lnTo>
                  <a:pt x="17088" y="8617"/>
                </a:lnTo>
                <a:lnTo>
                  <a:pt x="1708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" name="object 1079"/>
          <p:cNvSpPr/>
          <p:nvPr/>
        </p:nvSpPr>
        <p:spPr>
          <a:xfrm>
            <a:off x="15740801" y="11239241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" name="object 1080"/>
          <p:cNvSpPr/>
          <p:nvPr/>
        </p:nvSpPr>
        <p:spPr>
          <a:xfrm>
            <a:off x="17967878" y="912213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" name="object 1081"/>
          <p:cNvSpPr/>
          <p:nvPr/>
        </p:nvSpPr>
        <p:spPr>
          <a:xfrm>
            <a:off x="20000962" y="825577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2" name="object 1082"/>
          <p:cNvSpPr/>
          <p:nvPr/>
        </p:nvSpPr>
        <p:spPr>
          <a:xfrm>
            <a:off x="19267645" y="1092612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" name="object 1083"/>
          <p:cNvSpPr/>
          <p:nvPr/>
        </p:nvSpPr>
        <p:spPr>
          <a:xfrm>
            <a:off x="15227129" y="845072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" name="object 1084"/>
          <p:cNvSpPr/>
          <p:nvPr/>
        </p:nvSpPr>
        <p:spPr>
          <a:xfrm>
            <a:off x="19292834" y="1067308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" name="object 1085"/>
          <p:cNvSpPr/>
          <p:nvPr/>
        </p:nvSpPr>
        <p:spPr>
          <a:xfrm>
            <a:off x="19737692" y="1119466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" name="object 1086"/>
          <p:cNvSpPr/>
          <p:nvPr/>
        </p:nvSpPr>
        <p:spPr>
          <a:xfrm>
            <a:off x="19533440" y="1002993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" name="object 1087"/>
          <p:cNvSpPr/>
          <p:nvPr/>
        </p:nvSpPr>
        <p:spPr>
          <a:xfrm>
            <a:off x="19536734" y="1082401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8" name="object 1088"/>
          <p:cNvSpPr/>
          <p:nvPr/>
        </p:nvSpPr>
        <p:spPr>
          <a:xfrm>
            <a:off x="14927949" y="805522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" name="object 1089"/>
          <p:cNvSpPr/>
          <p:nvPr/>
        </p:nvSpPr>
        <p:spPr>
          <a:xfrm>
            <a:off x="19178976" y="101886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" name="object 1090"/>
          <p:cNvSpPr/>
          <p:nvPr/>
        </p:nvSpPr>
        <p:spPr>
          <a:xfrm>
            <a:off x="19440847" y="1006338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1" name="object 1091"/>
          <p:cNvSpPr/>
          <p:nvPr/>
        </p:nvSpPr>
        <p:spPr>
          <a:xfrm>
            <a:off x="14944849" y="655010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" name="object 1092"/>
          <p:cNvSpPr/>
          <p:nvPr/>
        </p:nvSpPr>
        <p:spPr>
          <a:xfrm>
            <a:off x="15156846" y="684627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" name="object 1093"/>
          <p:cNvSpPr/>
          <p:nvPr/>
        </p:nvSpPr>
        <p:spPr>
          <a:xfrm>
            <a:off x="18960831" y="1004152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" name="object 1094"/>
          <p:cNvSpPr/>
          <p:nvPr/>
        </p:nvSpPr>
        <p:spPr>
          <a:xfrm>
            <a:off x="19087089" y="1120559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" name="object 1095"/>
          <p:cNvSpPr/>
          <p:nvPr/>
        </p:nvSpPr>
        <p:spPr>
          <a:xfrm>
            <a:off x="15330785" y="914463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6" name="object 1096"/>
          <p:cNvSpPr/>
          <p:nvPr/>
        </p:nvSpPr>
        <p:spPr>
          <a:xfrm>
            <a:off x="19837437" y="938901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7" name="object 1097"/>
          <p:cNvSpPr/>
          <p:nvPr/>
        </p:nvSpPr>
        <p:spPr>
          <a:xfrm>
            <a:off x="14904952" y="659244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" name="object 1098"/>
          <p:cNvSpPr/>
          <p:nvPr/>
        </p:nvSpPr>
        <p:spPr>
          <a:xfrm>
            <a:off x="15509935" y="685179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" name="object 1099"/>
          <p:cNvSpPr/>
          <p:nvPr/>
        </p:nvSpPr>
        <p:spPr>
          <a:xfrm>
            <a:off x="19106869" y="76421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" name="object 1100"/>
          <p:cNvSpPr/>
          <p:nvPr/>
        </p:nvSpPr>
        <p:spPr>
          <a:xfrm>
            <a:off x="19933676" y="661133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" name="object 1101"/>
          <p:cNvSpPr/>
          <p:nvPr/>
        </p:nvSpPr>
        <p:spPr>
          <a:xfrm>
            <a:off x="19635882" y="719142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" name="object 1102"/>
          <p:cNvSpPr/>
          <p:nvPr/>
        </p:nvSpPr>
        <p:spPr>
          <a:xfrm>
            <a:off x="19711840" y="790148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67" y="0"/>
                </a:lnTo>
                <a:lnTo>
                  <a:pt x="0" y="7162"/>
                </a:lnTo>
                <a:lnTo>
                  <a:pt x="0" y="24784"/>
                </a:lnTo>
                <a:lnTo>
                  <a:pt x="706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" name="object 1103"/>
          <p:cNvSpPr/>
          <p:nvPr/>
        </p:nvSpPr>
        <p:spPr>
          <a:xfrm>
            <a:off x="15412474" y="692450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4" name="object 1104"/>
          <p:cNvSpPr/>
          <p:nvPr/>
        </p:nvSpPr>
        <p:spPr>
          <a:xfrm>
            <a:off x="15299912" y="703107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" name="object 1105"/>
          <p:cNvSpPr/>
          <p:nvPr/>
        </p:nvSpPr>
        <p:spPr>
          <a:xfrm>
            <a:off x="19904971" y="708931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" name="object 1106"/>
          <p:cNvSpPr/>
          <p:nvPr/>
        </p:nvSpPr>
        <p:spPr>
          <a:xfrm>
            <a:off x="19455327" y="747089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" name="object 1107"/>
          <p:cNvSpPr/>
          <p:nvPr/>
        </p:nvSpPr>
        <p:spPr>
          <a:xfrm>
            <a:off x="19405790" y="843583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" name="object 1108"/>
          <p:cNvSpPr/>
          <p:nvPr/>
        </p:nvSpPr>
        <p:spPr>
          <a:xfrm>
            <a:off x="19067219" y="7017633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" name="object 1109"/>
          <p:cNvSpPr/>
          <p:nvPr/>
        </p:nvSpPr>
        <p:spPr>
          <a:xfrm>
            <a:off x="18767606" y="749776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0" name="object 1110"/>
          <p:cNvSpPr/>
          <p:nvPr/>
        </p:nvSpPr>
        <p:spPr>
          <a:xfrm>
            <a:off x="18166117" y="69548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1" name="object 1111"/>
          <p:cNvSpPr/>
          <p:nvPr/>
        </p:nvSpPr>
        <p:spPr>
          <a:xfrm>
            <a:off x="18085119" y="67636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" name="object 1112"/>
          <p:cNvSpPr/>
          <p:nvPr/>
        </p:nvSpPr>
        <p:spPr>
          <a:xfrm>
            <a:off x="18752149" y="716559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" name="object 1113"/>
          <p:cNvSpPr/>
          <p:nvPr/>
        </p:nvSpPr>
        <p:spPr>
          <a:xfrm>
            <a:off x="17770464" y="701700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" name="object 1114"/>
          <p:cNvSpPr/>
          <p:nvPr/>
        </p:nvSpPr>
        <p:spPr>
          <a:xfrm>
            <a:off x="18452988" y="677009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" name="object 1115"/>
          <p:cNvSpPr/>
          <p:nvPr/>
        </p:nvSpPr>
        <p:spPr>
          <a:xfrm>
            <a:off x="17402754" y="671545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" name="object 1116"/>
          <p:cNvSpPr/>
          <p:nvPr/>
        </p:nvSpPr>
        <p:spPr>
          <a:xfrm>
            <a:off x="17686224" y="637886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7" name="object 1117"/>
          <p:cNvSpPr/>
          <p:nvPr/>
        </p:nvSpPr>
        <p:spPr>
          <a:xfrm>
            <a:off x="15696582" y="646305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" name="object 1118"/>
          <p:cNvSpPr/>
          <p:nvPr/>
        </p:nvSpPr>
        <p:spPr>
          <a:xfrm>
            <a:off x="11221772" y="712719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63" y="0"/>
                </a:moveTo>
                <a:lnTo>
                  <a:pt x="5151" y="0"/>
                </a:lnTo>
                <a:lnTo>
                  <a:pt x="0" y="5162"/>
                </a:lnTo>
                <a:lnTo>
                  <a:pt x="0" y="17988"/>
                </a:lnTo>
                <a:lnTo>
                  <a:pt x="5151" y="23182"/>
                </a:lnTo>
                <a:lnTo>
                  <a:pt x="17863" y="23182"/>
                </a:lnTo>
                <a:lnTo>
                  <a:pt x="23015" y="17988"/>
                </a:lnTo>
                <a:lnTo>
                  <a:pt x="23015" y="11559"/>
                </a:lnTo>
                <a:lnTo>
                  <a:pt x="23015" y="5162"/>
                </a:lnTo>
                <a:lnTo>
                  <a:pt x="1786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" name="object 1119"/>
          <p:cNvSpPr/>
          <p:nvPr/>
        </p:nvSpPr>
        <p:spPr>
          <a:xfrm>
            <a:off x="12477910" y="66947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3549" y="0"/>
                </a:moveTo>
                <a:lnTo>
                  <a:pt x="3895" y="0"/>
                </a:lnTo>
                <a:lnTo>
                  <a:pt x="0" y="3978"/>
                </a:lnTo>
                <a:lnTo>
                  <a:pt x="0" y="13695"/>
                </a:lnTo>
                <a:lnTo>
                  <a:pt x="3895" y="17643"/>
                </a:lnTo>
                <a:lnTo>
                  <a:pt x="13549" y="17643"/>
                </a:lnTo>
                <a:lnTo>
                  <a:pt x="17465" y="13695"/>
                </a:lnTo>
                <a:lnTo>
                  <a:pt x="17465" y="8826"/>
                </a:lnTo>
                <a:lnTo>
                  <a:pt x="17465" y="3978"/>
                </a:lnTo>
                <a:lnTo>
                  <a:pt x="1354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" name="object 1120"/>
          <p:cNvSpPr/>
          <p:nvPr/>
        </p:nvSpPr>
        <p:spPr>
          <a:xfrm>
            <a:off x="12275281" y="644168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962" y="0"/>
                </a:moveTo>
                <a:lnTo>
                  <a:pt x="4900" y="0"/>
                </a:lnTo>
                <a:lnTo>
                  <a:pt x="0" y="4942"/>
                </a:lnTo>
                <a:lnTo>
                  <a:pt x="0" y="17119"/>
                </a:lnTo>
                <a:lnTo>
                  <a:pt x="4900" y="22030"/>
                </a:lnTo>
                <a:lnTo>
                  <a:pt x="16962" y="22030"/>
                </a:lnTo>
                <a:lnTo>
                  <a:pt x="21842" y="17119"/>
                </a:lnTo>
                <a:lnTo>
                  <a:pt x="21842" y="11025"/>
                </a:lnTo>
                <a:lnTo>
                  <a:pt x="21842" y="4942"/>
                </a:lnTo>
                <a:lnTo>
                  <a:pt x="1696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" name="object 1121"/>
          <p:cNvSpPr/>
          <p:nvPr/>
        </p:nvSpPr>
        <p:spPr>
          <a:xfrm>
            <a:off x="12239107" y="793303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968" y="0"/>
                </a:moveTo>
                <a:lnTo>
                  <a:pt x="5204" y="0"/>
                </a:lnTo>
                <a:lnTo>
                  <a:pt x="0" y="5266"/>
                </a:lnTo>
                <a:lnTo>
                  <a:pt x="0" y="18125"/>
                </a:lnTo>
                <a:lnTo>
                  <a:pt x="5204" y="23371"/>
                </a:lnTo>
                <a:lnTo>
                  <a:pt x="17968" y="23371"/>
                </a:lnTo>
                <a:lnTo>
                  <a:pt x="23130" y="18125"/>
                </a:lnTo>
                <a:lnTo>
                  <a:pt x="23130" y="11695"/>
                </a:lnTo>
                <a:lnTo>
                  <a:pt x="23130" y="5266"/>
                </a:lnTo>
                <a:lnTo>
                  <a:pt x="1796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2" name="object 1122"/>
          <p:cNvSpPr/>
          <p:nvPr/>
        </p:nvSpPr>
        <p:spPr>
          <a:xfrm>
            <a:off x="11127297" y="768289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528" y="0"/>
                </a:moveTo>
                <a:lnTo>
                  <a:pt x="2753" y="0"/>
                </a:lnTo>
                <a:lnTo>
                  <a:pt x="0" y="2764"/>
                </a:lnTo>
                <a:lnTo>
                  <a:pt x="0" y="9591"/>
                </a:lnTo>
                <a:lnTo>
                  <a:pt x="2753" y="12376"/>
                </a:lnTo>
                <a:lnTo>
                  <a:pt x="9528" y="12376"/>
                </a:lnTo>
                <a:lnTo>
                  <a:pt x="12271" y="9591"/>
                </a:lnTo>
                <a:lnTo>
                  <a:pt x="12271" y="6177"/>
                </a:lnTo>
                <a:lnTo>
                  <a:pt x="12271" y="2764"/>
                </a:lnTo>
                <a:lnTo>
                  <a:pt x="952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3" name="object 1123"/>
          <p:cNvSpPr/>
          <p:nvPr/>
        </p:nvSpPr>
        <p:spPr>
          <a:xfrm>
            <a:off x="11634250" y="10346462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24910" y="0"/>
                </a:moveTo>
                <a:lnTo>
                  <a:pt x="7203" y="0"/>
                </a:lnTo>
                <a:lnTo>
                  <a:pt x="0" y="7245"/>
                </a:lnTo>
                <a:lnTo>
                  <a:pt x="0" y="25109"/>
                </a:lnTo>
                <a:lnTo>
                  <a:pt x="7203" y="32375"/>
                </a:lnTo>
                <a:lnTo>
                  <a:pt x="24910" y="32375"/>
                </a:lnTo>
                <a:lnTo>
                  <a:pt x="32093" y="25109"/>
                </a:lnTo>
                <a:lnTo>
                  <a:pt x="32093" y="16187"/>
                </a:lnTo>
                <a:lnTo>
                  <a:pt x="32093" y="7245"/>
                </a:lnTo>
                <a:lnTo>
                  <a:pt x="24910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4" name="object 1124"/>
          <p:cNvSpPr/>
          <p:nvPr/>
        </p:nvSpPr>
        <p:spPr>
          <a:xfrm>
            <a:off x="11366012" y="8491791"/>
            <a:ext cx="36195" cy="36830"/>
          </a:xfrm>
          <a:custGeom>
            <a:avLst/>
            <a:gdLst/>
            <a:ahLst/>
            <a:cxnLst/>
            <a:rect l="l" t="t" r="r" b="b"/>
            <a:pathLst>
              <a:path w="36195" h="36829">
                <a:moveTo>
                  <a:pt x="18051" y="0"/>
                </a:moveTo>
                <a:lnTo>
                  <a:pt x="11017" y="1433"/>
                </a:lnTo>
                <a:lnTo>
                  <a:pt x="5279" y="5340"/>
                </a:lnTo>
                <a:lnTo>
                  <a:pt x="1415" y="11131"/>
                </a:lnTo>
                <a:lnTo>
                  <a:pt x="0" y="18219"/>
                </a:lnTo>
                <a:lnTo>
                  <a:pt x="1415" y="25311"/>
                </a:lnTo>
                <a:lnTo>
                  <a:pt x="5279" y="31114"/>
                </a:lnTo>
                <a:lnTo>
                  <a:pt x="11017" y="35031"/>
                </a:lnTo>
                <a:lnTo>
                  <a:pt x="18051" y="36470"/>
                </a:lnTo>
                <a:lnTo>
                  <a:pt x="25097" y="35031"/>
                </a:lnTo>
                <a:lnTo>
                  <a:pt x="30848" y="31114"/>
                </a:lnTo>
                <a:lnTo>
                  <a:pt x="34724" y="25311"/>
                </a:lnTo>
                <a:lnTo>
                  <a:pt x="36145" y="18219"/>
                </a:lnTo>
                <a:lnTo>
                  <a:pt x="34724" y="11131"/>
                </a:lnTo>
                <a:lnTo>
                  <a:pt x="30848" y="5340"/>
                </a:lnTo>
                <a:lnTo>
                  <a:pt x="25097" y="1433"/>
                </a:lnTo>
                <a:lnTo>
                  <a:pt x="18051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" name="object 1125"/>
          <p:cNvSpPr/>
          <p:nvPr/>
        </p:nvSpPr>
        <p:spPr>
          <a:xfrm>
            <a:off x="11770603" y="773846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7266" y="0"/>
                </a:moveTo>
                <a:lnTo>
                  <a:pt x="2104" y="0"/>
                </a:lnTo>
                <a:lnTo>
                  <a:pt x="0" y="2104"/>
                </a:lnTo>
                <a:lnTo>
                  <a:pt x="0" y="7298"/>
                </a:lnTo>
                <a:lnTo>
                  <a:pt x="2104" y="9402"/>
                </a:lnTo>
                <a:lnTo>
                  <a:pt x="7266" y="9402"/>
                </a:lnTo>
                <a:lnTo>
                  <a:pt x="9350" y="7298"/>
                </a:lnTo>
                <a:lnTo>
                  <a:pt x="9350" y="4701"/>
                </a:lnTo>
                <a:lnTo>
                  <a:pt x="9350" y="2104"/>
                </a:lnTo>
                <a:lnTo>
                  <a:pt x="72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" name="object 1126"/>
          <p:cNvSpPr/>
          <p:nvPr/>
        </p:nvSpPr>
        <p:spPr>
          <a:xfrm>
            <a:off x="10447570" y="7375721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753" y="0"/>
                </a:moveTo>
                <a:lnTo>
                  <a:pt x="2533" y="0"/>
                </a:lnTo>
                <a:lnTo>
                  <a:pt x="0" y="2565"/>
                </a:lnTo>
                <a:lnTo>
                  <a:pt x="0" y="8826"/>
                </a:lnTo>
                <a:lnTo>
                  <a:pt x="2533" y="11392"/>
                </a:lnTo>
                <a:lnTo>
                  <a:pt x="8753" y="11392"/>
                </a:lnTo>
                <a:lnTo>
                  <a:pt x="11287" y="8826"/>
                </a:lnTo>
                <a:lnTo>
                  <a:pt x="11287" y="5706"/>
                </a:lnTo>
                <a:lnTo>
                  <a:pt x="11287" y="2565"/>
                </a:lnTo>
                <a:lnTo>
                  <a:pt x="875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" name="object 1127"/>
          <p:cNvSpPr/>
          <p:nvPr/>
        </p:nvSpPr>
        <p:spPr>
          <a:xfrm>
            <a:off x="12188637" y="7299550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70" h="14604">
                <a:moveTo>
                  <a:pt x="10795" y="0"/>
                </a:moveTo>
                <a:lnTo>
                  <a:pt x="3109" y="0"/>
                </a:lnTo>
                <a:lnTo>
                  <a:pt x="0" y="3151"/>
                </a:lnTo>
                <a:lnTo>
                  <a:pt x="0" y="10889"/>
                </a:lnTo>
                <a:lnTo>
                  <a:pt x="3109" y="14041"/>
                </a:lnTo>
                <a:lnTo>
                  <a:pt x="10795" y="14041"/>
                </a:lnTo>
                <a:lnTo>
                  <a:pt x="13915" y="10889"/>
                </a:lnTo>
                <a:lnTo>
                  <a:pt x="13915" y="7005"/>
                </a:lnTo>
                <a:lnTo>
                  <a:pt x="13915" y="3151"/>
                </a:lnTo>
                <a:lnTo>
                  <a:pt x="1079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" name="object 1128"/>
          <p:cNvSpPr/>
          <p:nvPr/>
        </p:nvSpPr>
        <p:spPr>
          <a:xfrm>
            <a:off x="16905887" y="70409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9" name="object 1129"/>
          <p:cNvSpPr/>
          <p:nvPr/>
        </p:nvSpPr>
        <p:spPr>
          <a:xfrm>
            <a:off x="17131971" y="759501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66" y="18680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" name="object 1130"/>
          <p:cNvSpPr/>
          <p:nvPr/>
        </p:nvSpPr>
        <p:spPr>
          <a:xfrm>
            <a:off x="15572744" y="833870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" name="object 1131"/>
          <p:cNvSpPr/>
          <p:nvPr/>
        </p:nvSpPr>
        <p:spPr>
          <a:xfrm>
            <a:off x="16824892" y="68498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" name="object 1132"/>
          <p:cNvSpPr/>
          <p:nvPr/>
        </p:nvSpPr>
        <p:spPr>
          <a:xfrm>
            <a:off x="15597934" y="808566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" name="object 1133"/>
          <p:cNvSpPr/>
          <p:nvPr/>
        </p:nvSpPr>
        <p:spPr>
          <a:xfrm>
            <a:off x="16510235" y="710314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" name="object 1134"/>
          <p:cNvSpPr/>
          <p:nvPr/>
        </p:nvSpPr>
        <p:spPr>
          <a:xfrm>
            <a:off x="15838537" y="744252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" name="object 1135"/>
          <p:cNvSpPr/>
          <p:nvPr/>
        </p:nvSpPr>
        <p:spPr>
          <a:xfrm>
            <a:off x="16462500" y="64966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" name="object 1136"/>
          <p:cNvSpPr/>
          <p:nvPr/>
        </p:nvSpPr>
        <p:spPr>
          <a:xfrm>
            <a:off x="15841833" y="823659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" name="object 1137"/>
          <p:cNvSpPr/>
          <p:nvPr/>
        </p:nvSpPr>
        <p:spPr>
          <a:xfrm>
            <a:off x="15484075" y="760126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" name="object 1138"/>
          <p:cNvSpPr/>
          <p:nvPr/>
        </p:nvSpPr>
        <p:spPr>
          <a:xfrm>
            <a:off x="16142526" y="680159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" name="object 1139"/>
          <p:cNvSpPr/>
          <p:nvPr/>
        </p:nvSpPr>
        <p:spPr>
          <a:xfrm>
            <a:off x="16975439" y="637422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" name="object 1140"/>
          <p:cNvSpPr/>
          <p:nvPr/>
        </p:nvSpPr>
        <p:spPr>
          <a:xfrm>
            <a:off x="14217524" y="871954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" name="object 1141"/>
          <p:cNvSpPr/>
          <p:nvPr/>
        </p:nvSpPr>
        <p:spPr>
          <a:xfrm>
            <a:off x="13889183" y="8420227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952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2952" y="5957"/>
                </a:lnTo>
                <a:lnTo>
                  <a:pt x="2952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" name="object 1142"/>
          <p:cNvSpPr/>
          <p:nvPr/>
        </p:nvSpPr>
        <p:spPr>
          <a:xfrm>
            <a:off x="14120947" y="8005087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" name="object 1143"/>
          <p:cNvSpPr/>
          <p:nvPr/>
        </p:nvSpPr>
        <p:spPr>
          <a:xfrm>
            <a:off x="13805929" y="829618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01" y="0"/>
                </a:lnTo>
                <a:lnTo>
                  <a:pt x="0" y="5654"/>
                </a:lnTo>
                <a:lnTo>
                  <a:pt x="0" y="19622"/>
                </a:lnTo>
                <a:lnTo>
                  <a:pt x="5601" y="25308"/>
                </a:lnTo>
                <a:lnTo>
                  <a:pt x="19475" y="25308"/>
                </a:lnTo>
                <a:lnTo>
                  <a:pt x="25077" y="19622"/>
                </a:lnTo>
                <a:lnTo>
                  <a:pt x="25077" y="12638"/>
                </a:lnTo>
                <a:lnTo>
                  <a:pt x="25077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" name="object 1144"/>
          <p:cNvSpPr/>
          <p:nvPr/>
        </p:nvSpPr>
        <p:spPr>
          <a:xfrm>
            <a:off x="13843944" y="8084687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5" name="object 1145"/>
          <p:cNvSpPr/>
          <p:nvPr/>
        </p:nvSpPr>
        <p:spPr>
          <a:xfrm>
            <a:off x="14435154" y="895747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6" name="object 1146"/>
          <p:cNvSpPr/>
          <p:nvPr/>
        </p:nvSpPr>
        <p:spPr>
          <a:xfrm>
            <a:off x="14072767" y="8604287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4" h="698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6429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7" name="object 1147"/>
          <p:cNvSpPr/>
          <p:nvPr/>
        </p:nvSpPr>
        <p:spPr>
          <a:xfrm>
            <a:off x="13752788" y="890926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8" name="object 1148"/>
          <p:cNvSpPr/>
          <p:nvPr/>
        </p:nvSpPr>
        <p:spPr>
          <a:xfrm>
            <a:off x="14585701" y="848188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9" name="object 1149"/>
          <p:cNvSpPr/>
          <p:nvPr/>
        </p:nvSpPr>
        <p:spPr>
          <a:xfrm>
            <a:off x="10765016" y="1011232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0" name="object 1150"/>
          <p:cNvSpPr/>
          <p:nvPr/>
        </p:nvSpPr>
        <p:spPr>
          <a:xfrm>
            <a:off x="10853111" y="791669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1" name="object 1151"/>
          <p:cNvSpPr/>
          <p:nvPr/>
        </p:nvSpPr>
        <p:spPr>
          <a:xfrm>
            <a:off x="10755651" y="798939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2" name="object 1152"/>
          <p:cNvSpPr/>
          <p:nvPr/>
        </p:nvSpPr>
        <p:spPr>
          <a:xfrm>
            <a:off x="10643096" y="809597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3" name="object 1153"/>
          <p:cNvSpPr/>
          <p:nvPr/>
        </p:nvSpPr>
        <p:spPr>
          <a:xfrm>
            <a:off x="9887024" y="987219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4" name="object 1154"/>
          <p:cNvSpPr/>
          <p:nvPr/>
        </p:nvSpPr>
        <p:spPr>
          <a:xfrm>
            <a:off x="9990679" y="1056609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5" name="object 1155"/>
          <p:cNvSpPr/>
          <p:nvPr/>
        </p:nvSpPr>
        <p:spPr>
          <a:xfrm>
            <a:off x="10143969" y="902272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6" name="object 1156"/>
          <p:cNvSpPr/>
          <p:nvPr/>
        </p:nvSpPr>
        <p:spPr>
          <a:xfrm>
            <a:off x="13727467" y="1058482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7" name="object 1157"/>
          <p:cNvSpPr/>
          <p:nvPr/>
        </p:nvSpPr>
        <p:spPr>
          <a:xfrm>
            <a:off x="13399126" y="1028550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8" name="object 1158"/>
          <p:cNvSpPr/>
          <p:nvPr/>
        </p:nvSpPr>
        <p:spPr>
          <a:xfrm>
            <a:off x="13630890" y="9870363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9" name="object 1159"/>
          <p:cNvSpPr/>
          <p:nvPr/>
        </p:nvSpPr>
        <p:spPr>
          <a:xfrm>
            <a:off x="13315863" y="10161464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0" name="object 1160"/>
          <p:cNvSpPr/>
          <p:nvPr/>
        </p:nvSpPr>
        <p:spPr>
          <a:xfrm>
            <a:off x="13353888" y="994996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1" name="object 1161"/>
          <p:cNvSpPr/>
          <p:nvPr/>
        </p:nvSpPr>
        <p:spPr>
          <a:xfrm>
            <a:off x="13945100" y="108227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37"/>
                </a:lnTo>
                <a:lnTo>
                  <a:pt x="9853" y="1283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2" name="object 1162"/>
          <p:cNvSpPr/>
          <p:nvPr/>
        </p:nvSpPr>
        <p:spPr>
          <a:xfrm>
            <a:off x="13262736" y="1077453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3" name="object 1163"/>
          <p:cNvSpPr/>
          <p:nvPr/>
        </p:nvSpPr>
        <p:spPr>
          <a:xfrm>
            <a:off x="14095643" y="1034716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4" name="object 1164"/>
          <p:cNvSpPr/>
          <p:nvPr/>
        </p:nvSpPr>
        <p:spPr>
          <a:xfrm>
            <a:off x="17032326" y="836788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0" name="object 4">
            <a:extLst>
              <a:ext uri="{FF2B5EF4-FFF2-40B4-BE49-F238E27FC236}">
                <a16:creationId xmlns:a16="http://schemas.microsoft.com/office/drawing/2014/main" id="{AA6301D8-6839-9E8E-7DBF-A62FE3BC0A9A}"/>
              </a:ext>
            </a:extLst>
          </p:cNvPr>
          <p:cNvSpPr/>
          <p:nvPr/>
        </p:nvSpPr>
        <p:spPr>
          <a:xfrm>
            <a:off x="0" y="0"/>
            <a:ext cx="6176010" cy="2900680"/>
          </a:xfrm>
          <a:custGeom>
            <a:avLst/>
            <a:gdLst/>
            <a:ahLst/>
            <a:cxnLst/>
            <a:rect l="l" t="t" r="r" b="b"/>
            <a:pathLst>
              <a:path w="6176010" h="2900680">
                <a:moveTo>
                  <a:pt x="6175927" y="0"/>
                </a:moveTo>
                <a:lnTo>
                  <a:pt x="0" y="0"/>
                </a:lnTo>
                <a:lnTo>
                  <a:pt x="0" y="2900435"/>
                </a:lnTo>
                <a:lnTo>
                  <a:pt x="5268101" y="2304537"/>
                </a:lnTo>
                <a:lnTo>
                  <a:pt x="617592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65" name="object 1165"/>
          <p:cNvSpPr/>
          <p:nvPr/>
        </p:nvSpPr>
        <p:spPr>
          <a:xfrm>
            <a:off x="16632285" y="800357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6" name="object 1166"/>
          <p:cNvSpPr/>
          <p:nvPr/>
        </p:nvSpPr>
        <p:spPr>
          <a:xfrm>
            <a:off x="16507956" y="755141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9" name="object 1169"/>
          <p:cNvSpPr txBox="1"/>
          <p:nvPr/>
        </p:nvSpPr>
        <p:spPr>
          <a:xfrm>
            <a:off x="6391380" y="396875"/>
            <a:ext cx="12755880" cy="2043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lang="en-US" sz="4400" spc="-415" dirty="0">
                <a:solidFill>
                  <a:srgbClr val="FFFFFF"/>
                </a:solidFill>
                <a:latin typeface="Trebuchet MS" panose="020B0603020202020204" pitchFamily="34" charset="0"/>
                <a:cs typeface="Tahoma"/>
              </a:rPr>
              <a:t>Israel's defense needs have resulted in it becoming one of the FLW countries that  independently develops and launches  satellites into space.</a:t>
            </a:r>
          </a:p>
        </p:txBody>
      </p:sp>
      <p:sp>
        <p:nvSpPr>
          <p:cNvPr id="1170" name="object 1170"/>
          <p:cNvSpPr/>
          <p:nvPr/>
        </p:nvSpPr>
        <p:spPr>
          <a:xfrm>
            <a:off x="-1" y="4140991"/>
            <a:ext cx="20104099" cy="7237024"/>
          </a:xfrm>
          <a:custGeom>
            <a:avLst/>
            <a:gdLst/>
            <a:ahLst/>
            <a:cxnLst/>
            <a:rect l="l" t="t" r="r" b="b"/>
            <a:pathLst>
              <a:path w="20104100" h="7136765">
                <a:moveTo>
                  <a:pt x="20104099" y="0"/>
                </a:moveTo>
                <a:lnTo>
                  <a:pt x="6324414" y="1356220"/>
                </a:lnTo>
                <a:lnTo>
                  <a:pt x="0" y="6879"/>
                </a:lnTo>
                <a:lnTo>
                  <a:pt x="0" y="7136159"/>
                </a:lnTo>
                <a:lnTo>
                  <a:pt x="20104099" y="7136159"/>
                </a:lnTo>
                <a:lnTo>
                  <a:pt x="201040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71" name="object 1171"/>
          <p:cNvGrpSpPr/>
          <p:nvPr/>
        </p:nvGrpSpPr>
        <p:grpSpPr>
          <a:xfrm>
            <a:off x="3727635" y="2703949"/>
            <a:ext cx="14657069" cy="8604885"/>
            <a:chOff x="3727635" y="2703949"/>
            <a:chExt cx="14657069" cy="8604885"/>
          </a:xfrm>
        </p:grpSpPr>
        <p:pic>
          <p:nvPicPr>
            <p:cNvPr id="1172" name="object 117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37718" y="2703949"/>
              <a:ext cx="7046895" cy="5423911"/>
            </a:xfrm>
            <a:prstGeom prst="rect">
              <a:avLst/>
            </a:prstGeom>
          </p:spPr>
        </p:pic>
        <p:pic>
          <p:nvPicPr>
            <p:cNvPr id="1173" name="object 117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27635" y="5141204"/>
              <a:ext cx="11994922" cy="6167351"/>
            </a:xfrm>
            <a:prstGeom prst="rect">
              <a:avLst/>
            </a:prstGeom>
          </p:spPr>
        </p:pic>
      </p:grpSp>
      <p:sp>
        <p:nvSpPr>
          <p:cNvPr id="1179" name="object 5">
            <a:extLst>
              <a:ext uri="{FF2B5EF4-FFF2-40B4-BE49-F238E27FC236}">
                <a16:creationId xmlns:a16="http://schemas.microsoft.com/office/drawing/2014/main" id="{2C2B77C3-C5D4-D63B-BE1A-AC21B1D5F15E}"/>
              </a:ext>
            </a:extLst>
          </p:cNvPr>
          <p:cNvSpPr txBox="1">
            <a:spLocks/>
          </p:cNvSpPr>
          <p:nvPr/>
        </p:nvSpPr>
        <p:spPr>
          <a:xfrm>
            <a:off x="613622" y="228125"/>
            <a:ext cx="4563745" cy="1784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 sz="5750" b="1" i="0">
                <a:solidFill>
                  <a:schemeClr val="bg1"/>
                </a:solidFill>
                <a:latin typeface="Trebuchet MS"/>
                <a:ea typeface="+mj-ea"/>
                <a:cs typeface="Trebuchet MS"/>
              </a:defRPr>
            </a:lvl1pPr>
          </a:lstStyle>
          <a:p>
            <a:pPr marL="690245" marR="5080" indent="-678180">
              <a:lnSpc>
                <a:spcPct val="100400"/>
              </a:lnSpc>
              <a:spcBef>
                <a:spcPts val="90"/>
              </a:spcBef>
            </a:pPr>
            <a:r>
              <a:rPr lang="en-US" kern="0" spc="-185" dirty="0">
                <a:solidFill>
                  <a:schemeClr val="tx1"/>
                </a:solidFill>
              </a:rPr>
              <a:t>An Artificial  Satellite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2350413" y="5230"/>
              <a:ext cx="7753984" cy="3503929"/>
            </a:xfrm>
            <a:custGeom>
              <a:avLst/>
              <a:gdLst/>
              <a:ahLst/>
              <a:cxnLst/>
              <a:rect l="l" t="t" r="r" b="b"/>
              <a:pathLst>
                <a:path w="7753984" h="3503929">
                  <a:moveTo>
                    <a:pt x="7753680" y="0"/>
                  </a:moveTo>
                  <a:lnTo>
                    <a:pt x="0" y="10"/>
                  </a:lnTo>
                  <a:lnTo>
                    <a:pt x="1158414" y="2794794"/>
                  </a:lnTo>
                  <a:lnTo>
                    <a:pt x="7753680" y="3503809"/>
                  </a:lnTo>
                  <a:lnTo>
                    <a:pt x="7753680" y="0"/>
                  </a:lnTo>
                  <a:close/>
                </a:path>
              </a:pathLst>
            </a:custGeom>
            <a:solidFill>
              <a:srgbClr val="111B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4263202" y="233371"/>
            <a:ext cx="5555615" cy="26644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635" algn="ctr">
              <a:lnSpc>
                <a:spcPct val="100400"/>
              </a:lnSpc>
              <a:spcBef>
                <a:spcPts val="90"/>
              </a:spcBef>
            </a:pPr>
            <a:r>
              <a:rPr lang="en-US" spc="15" dirty="0"/>
              <a:t>What Are The  Components Of  A Satellite?</a:t>
            </a:r>
            <a:endParaRPr spc="-280" dirty="0"/>
          </a:p>
        </p:txBody>
      </p:sp>
      <p:sp>
        <p:nvSpPr>
          <p:cNvPr id="6" name="object 6"/>
          <p:cNvSpPr/>
          <p:nvPr/>
        </p:nvSpPr>
        <p:spPr>
          <a:xfrm>
            <a:off x="13470794" y="3701458"/>
            <a:ext cx="4764405" cy="806450"/>
          </a:xfrm>
          <a:custGeom>
            <a:avLst/>
            <a:gdLst/>
            <a:ahLst/>
            <a:cxnLst/>
            <a:rect l="l" t="t" r="r" b="b"/>
            <a:pathLst>
              <a:path w="4764405" h="806450">
                <a:moveTo>
                  <a:pt x="4361123" y="0"/>
                </a:moveTo>
                <a:lnTo>
                  <a:pt x="403129" y="0"/>
                </a:lnTo>
                <a:lnTo>
                  <a:pt x="356285" y="2725"/>
                </a:lnTo>
                <a:lnTo>
                  <a:pt x="310985" y="10695"/>
                </a:lnTo>
                <a:lnTo>
                  <a:pt x="267535" y="23601"/>
                </a:lnTo>
                <a:lnTo>
                  <a:pt x="226245" y="41135"/>
                </a:lnTo>
                <a:lnTo>
                  <a:pt x="187424" y="62988"/>
                </a:lnTo>
                <a:lnTo>
                  <a:pt x="151379" y="88852"/>
                </a:lnTo>
                <a:lnTo>
                  <a:pt x="118419" y="118419"/>
                </a:lnTo>
                <a:lnTo>
                  <a:pt x="88852" y="151379"/>
                </a:lnTo>
                <a:lnTo>
                  <a:pt x="62988" y="187424"/>
                </a:lnTo>
                <a:lnTo>
                  <a:pt x="41135" y="226245"/>
                </a:lnTo>
                <a:lnTo>
                  <a:pt x="23601" y="267535"/>
                </a:lnTo>
                <a:lnTo>
                  <a:pt x="10695" y="310985"/>
                </a:lnTo>
                <a:lnTo>
                  <a:pt x="2725" y="356285"/>
                </a:lnTo>
                <a:lnTo>
                  <a:pt x="0" y="403129"/>
                </a:lnTo>
                <a:lnTo>
                  <a:pt x="2725" y="449972"/>
                </a:lnTo>
                <a:lnTo>
                  <a:pt x="10695" y="495272"/>
                </a:lnTo>
                <a:lnTo>
                  <a:pt x="23601" y="538722"/>
                </a:lnTo>
                <a:lnTo>
                  <a:pt x="41135" y="580012"/>
                </a:lnTo>
                <a:lnTo>
                  <a:pt x="62988" y="618833"/>
                </a:lnTo>
                <a:lnTo>
                  <a:pt x="88852" y="654879"/>
                </a:lnTo>
                <a:lnTo>
                  <a:pt x="118419" y="687839"/>
                </a:lnTo>
                <a:lnTo>
                  <a:pt x="151379" y="717405"/>
                </a:lnTo>
                <a:lnTo>
                  <a:pt x="187424" y="743269"/>
                </a:lnTo>
                <a:lnTo>
                  <a:pt x="226245" y="765122"/>
                </a:lnTo>
                <a:lnTo>
                  <a:pt x="267535" y="782656"/>
                </a:lnTo>
                <a:lnTo>
                  <a:pt x="310985" y="795562"/>
                </a:lnTo>
                <a:lnTo>
                  <a:pt x="356285" y="803532"/>
                </a:lnTo>
                <a:lnTo>
                  <a:pt x="403129" y="806258"/>
                </a:lnTo>
                <a:lnTo>
                  <a:pt x="4361123" y="806258"/>
                </a:lnTo>
                <a:lnTo>
                  <a:pt x="4407966" y="803532"/>
                </a:lnTo>
                <a:lnTo>
                  <a:pt x="4453267" y="795562"/>
                </a:lnTo>
                <a:lnTo>
                  <a:pt x="4496717" y="782656"/>
                </a:lnTo>
                <a:lnTo>
                  <a:pt x="4538006" y="765122"/>
                </a:lnTo>
                <a:lnTo>
                  <a:pt x="4576828" y="743269"/>
                </a:lnTo>
                <a:lnTo>
                  <a:pt x="4612873" y="717405"/>
                </a:lnTo>
                <a:lnTo>
                  <a:pt x="4645833" y="687839"/>
                </a:lnTo>
                <a:lnTo>
                  <a:pt x="4675399" y="654879"/>
                </a:lnTo>
                <a:lnTo>
                  <a:pt x="4701263" y="618833"/>
                </a:lnTo>
                <a:lnTo>
                  <a:pt x="4723117" y="580012"/>
                </a:lnTo>
                <a:lnTo>
                  <a:pt x="4740651" y="538722"/>
                </a:lnTo>
                <a:lnTo>
                  <a:pt x="4753557" y="495272"/>
                </a:lnTo>
                <a:lnTo>
                  <a:pt x="4761527" y="449972"/>
                </a:lnTo>
                <a:lnTo>
                  <a:pt x="4764252" y="403129"/>
                </a:lnTo>
                <a:lnTo>
                  <a:pt x="4761527" y="356285"/>
                </a:lnTo>
                <a:lnTo>
                  <a:pt x="4753557" y="310985"/>
                </a:lnTo>
                <a:lnTo>
                  <a:pt x="4740651" y="267535"/>
                </a:lnTo>
                <a:lnTo>
                  <a:pt x="4723117" y="226245"/>
                </a:lnTo>
                <a:lnTo>
                  <a:pt x="4701263" y="187424"/>
                </a:lnTo>
                <a:lnTo>
                  <a:pt x="4675399" y="151379"/>
                </a:lnTo>
                <a:lnTo>
                  <a:pt x="4645833" y="118419"/>
                </a:lnTo>
                <a:lnTo>
                  <a:pt x="4612873" y="88852"/>
                </a:lnTo>
                <a:lnTo>
                  <a:pt x="4576828" y="62988"/>
                </a:lnTo>
                <a:lnTo>
                  <a:pt x="4538006" y="41135"/>
                </a:lnTo>
                <a:lnTo>
                  <a:pt x="4496717" y="23601"/>
                </a:lnTo>
                <a:lnTo>
                  <a:pt x="4453267" y="10695"/>
                </a:lnTo>
                <a:lnTo>
                  <a:pt x="4407966" y="2725"/>
                </a:lnTo>
                <a:lnTo>
                  <a:pt x="4361123" y="0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4538159" y="3664349"/>
            <a:ext cx="2629535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en-US" sz="4950" spc="-50" dirty="0">
                <a:solidFill>
                  <a:srgbClr val="FFFFFF"/>
                </a:solidFill>
                <a:latin typeface="Trebuchet MS"/>
                <a:cs typeface="Trebuchet MS"/>
              </a:rPr>
              <a:t>Antenna</a:t>
            </a:r>
            <a:endParaRPr sz="4950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4224697" y="5491979"/>
            <a:ext cx="4764405" cy="806450"/>
          </a:xfrm>
          <a:custGeom>
            <a:avLst/>
            <a:gdLst/>
            <a:ahLst/>
            <a:cxnLst/>
            <a:rect l="l" t="t" r="r" b="b"/>
            <a:pathLst>
              <a:path w="4764405" h="806450">
                <a:moveTo>
                  <a:pt x="4361123" y="0"/>
                </a:moveTo>
                <a:lnTo>
                  <a:pt x="403129" y="0"/>
                </a:lnTo>
                <a:lnTo>
                  <a:pt x="356285" y="2725"/>
                </a:lnTo>
                <a:lnTo>
                  <a:pt x="310985" y="10695"/>
                </a:lnTo>
                <a:lnTo>
                  <a:pt x="267535" y="23601"/>
                </a:lnTo>
                <a:lnTo>
                  <a:pt x="226245" y="41135"/>
                </a:lnTo>
                <a:lnTo>
                  <a:pt x="187424" y="62988"/>
                </a:lnTo>
                <a:lnTo>
                  <a:pt x="151379" y="88852"/>
                </a:lnTo>
                <a:lnTo>
                  <a:pt x="118419" y="118419"/>
                </a:lnTo>
                <a:lnTo>
                  <a:pt x="88852" y="151379"/>
                </a:lnTo>
                <a:lnTo>
                  <a:pt x="62988" y="187424"/>
                </a:lnTo>
                <a:lnTo>
                  <a:pt x="41135" y="226245"/>
                </a:lnTo>
                <a:lnTo>
                  <a:pt x="23601" y="267535"/>
                </a:lnTo>
                <a:lnTo>
                  <a:pt x="10695" y="310985"/>
                </a:lnTo>
                <a:lnTo>
                  <a:pt x="2725" y="356285"/>
                </a:lnTo>
                <a:lnTo>
                  <a:pt x="0" y="403129"/>
                </a:lnTo>
                <a:lnTo>
                  <a:pt x="2725" y="449972"/>
                </a:lnTo>
                <a:lnTo>
                  <a:pt x="10695" y="495272"/>
                </a:lnTo>
                <a:lnTo>
                  <a:pt x="23601" y="538722"/>
                </a:lnTo>
                <a:lnTo>
                  <a:pt x="41135" y="580012"/>
                </a:lnTo>
                <a:lnTo>
                  <a:pt x="62988" y="618833"/>
                </a:lnTo>
                <a:lnTo>
                  <a:pt x="88852" y="654879"/>
                </a:lnTo>
                <a:lnTo>
                  <a:pt x="118419" y="687839"/>
                </a:lnTo>
                <a:lnTo>
                  <a:pt x="151379" y="717405"/>
                </a:lnTo>
                <a:lnTo>
                  <a:pt x="187424" y="743269"/>
                </a:lnTo>
                <a:lnTo>
                  <a:pt x="226245" y="765122"/>
                </a:lnTo>
                <a:lnTo>
                  <a:pt x="267535" y="782656"/>
                </a:lnTo>
                <a:lnTo>
                  <a:pt x="310985" y="795562"/>
                </a:lnTo>
                <a:lnTo>
                  <a:pt x="356285" y="803532"/>
                </a:lnTo>
                <a:lnTo>
                  <a:pt x="403129" y="806258"/>
                </a:lnTo>
                <a:lnTo>
                  <a:pt x="4361123" y="806258"/>
                </a:lnTo>
                <a:lnTo>
                  <a:pt x="4407966" y="803532"/>
                </a:lnTo>
                <a:lnTo>
                  <a:pt x="4453267" y="795562"/>
                </a:lnTo>
                <a:lnTo>
                  <a:pt x="4496717" y="782656"/>
                </a:lnTo>
                <a:lnTo>
                  <a:pt x="4538006" y="765122"/>
                </a:lnTo>
                <a:lnTo>
                  <a:pt x="4576828" y="743269"/>
                </a:lnTo>
                <a:lnTo>
                  <a:pt x="4612873" y="717405"/>
                </a:lnTo>
                <a:lnTo>
                  <a:pt x="4645833" y="687839"/>
                </a:lnTo>
                <a:lnTo>
                  <a:pt x="4675399" y="654879"/>
                </a:lnTo>
                <a:lnTo>
                  <a:pt x="4701263" y="618833"/>
                </a:lnTo>
                <a:lnTo>
                  <a:pt x="4723117" y="580012"/>
                </a:lnTo>
                <a:lnTo>
                  <a:pt x="4740651" y="538722"/>
                </a:lnTo>
                <a:lnTo>
                  <a:pt x="4753557" y="495272"/>
                </a:lnTo>
                <a:lnTo>
                  <a:pt x="4761527" y="449972"/>
                </a:lnTo>
                <a:lnTo>
                  <a:pt x="4764252" y="403129"/>
                </a:lnTo>
                <a:lnTo>
                  <a:pt x="4761527" y="356285"/>
                </a:lnTo>
                <a:lnTo>
                  <a:pt x="4753557" y="310985"/>
                </a:lnTo>
                <a:lnTo>
                  <a:pt x="4740651" y="267535"/>
                </a:lnTo>
                <a:lnTo>
                  <a:pt x="4723117" y="226245"/>
                </a:lnTo>
                <a:lnTo>
                  <a:pt x="4701263" y="187424"/>
                </a:lnTo>
                <a:lnTo>
                  <a:pt x="4675399" y="151379"/>
                </a:lnTo>
                <a:lnTo>
                  <a:pt x="4645833" y="118419"/>
                </a:lnTo>
                <a:lnTo>
                  <a:pt x="4612873" y="88852"/>
                </a:lnTo>
                <a:lnTo>
                  <a:pt x="4576828" y="62988"/>
                </a:lnTo>
                <a:lnTo>
                  <a:pt x="4538006" y="41135"/>
                </a:lnTo>
                <a:lnTo>
                  <a:pt x="4496717" y="23601"/>
                </a:lnTo>
                <a:lnTo>
                  <a:pt x="4453267" y="10695"/>
                </a:lnTo>
                <a:lnTo>
                  <a:pt x="4407966" y="2725"/>
                </a:lnTo>
                <a:lnTo>
                  <a:pt x="4361123" y="0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4592507" y="5454870"/>
            <a:ext cx="4029075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en-US" sz="4950" spc="-15" dirty="0">
                <a:solidFill>
                  <a:srgbClr val="FFFFFF"/>
                </a:solidFill>
                <a:latin typeface="Trebuchet MS"/>
                <a:cs typeface="Trebuchet MS"/>
              </a:rPr>
              <a:t>Solar panels</a:t>
            </a:r>
          </a:p>
        </p:txBody>
      </p:sp>
      <p:sp>
        <p:nvSpPr>
          <p:cNvPr id="10" name="object 10"/>
          <p:cNvSpPr/>
          <p:nvPr/>
        </p:nvSpPr>
        <p:spPr>
          <a:xfrm>
            <a:off x="9271968" y="9512799"/>
            <a:ext cx="5706745" cy="806450"/>
          </a:xfrm>
          <a:custGeom>
            <a:avLst/>
            <a:gdLst/>
            <a:ahLst/>
            <a:cxnLst/>
            <a:rect l="l" t="t" r="r" b="b"/>
            <a:pathLst>
              <a:path w="5706744" h="806450">
                <a:moveTo>
                  <a:pt x="5303503" y="0"/>
                </a:moveTo>
                <a:lnTo>
                  <a:pt x="403129" y="0"/>
                </a:lnTo>
                <a:lnTo>
                  <a:pt x="356285" y="2725"/>
                </a:lnTo>
                <a:lnTo>
                  <a:pt x="310985" y="10695"/>
                </a:lnTo>
                <a:lnTo>
                  <a:pt x="267535" y="23601"/>
                </a:lnTo>
                <a:lnTo>
                  <a:pt x="226245" y="41135"/>
                </a:lnTo>
                <a:lnTo>
                  <a:pt x="187424" y="62988"/>
                </a:lnTo>
                <a:lnTo>
                  <a:pt x="151379" y="88852"/>
                </a:lnTo>
                <a:lnTo>
                  <a:pt x="118419" y="118419"/>
                </a:lnTo>
                <a:lnTo>
                  <a:pt x="88852" y="151379"/>
                </a:lnTo>
                <a:lnTo>
                  <a:pt x="62988" y="187424"/>
                </a:lnTo>
                <a:lnTo>
                  <a:pt x="41135" y="226245"/>
                </a:lnTo>
                <a:lnTo>
                  <a:pt x="23601" y="267535"/>
                </a:lnTo>
                <a:lnTo>
                  <a:pt x="10695" y="310985"/>
                </a:lnTo>
                <a:lnTo>
                  <a:pt x="2725" y="356285"/>
                </a:lnTo>
                <a:lnTo>
                  <a:pt x="0" y="403129"/>
                </a:lnTo>
                <a:lnTo>
                  <a:pt x="2725" y="449972"/>
                </a:lnTo>
                <a:lnTo>
                  <a:pt x="10695" y="495272"/>
                </a:lnTo>
                <a:lnTo>
                  <a:pt x="23601" y="538722"/>
                </a:lnTo>
                <a:lnTo>
                  <a:pt x="41135" y="580012"/>
                </a:lnTo>
                <a:lnTo>
                  <a:pt x="62988" y="618833"/>
                </a:lnTo>
                <a:lnTo>
                  <a:pt x="88852" y="654879"/>
                </a:lnTo>
                <a:lnTo>
                  <a:pt x="118419" y="687839"/>
                </a:lnTo>
                <a:lnTo>
                  <a:pt x="151379" y="717405"/>
                </a:lnTo>
                <a:lnTo>
                  <a:pt x="187424" y="743269"/>
                </a:lnTo>
                <a:lnTo>
                  <a:pt x="226245" y="765122"/>
                </a:lnTo>
                <a:lnTo>
                  <a:pt x="267535" y="782656"/>
                </a:lnTo>
                <a:lnTo>
                  <a:pt x="310985" y="795562"/>
                </a:lnTo>
                <a:lnTo>
                  <a:pt x="356285" y="803532"/>
                </a:lnTo>
                <a:lnTo>
                  <a:pt x="403129" y="806258"/>
                </a:lnTo>
                <a:lnTo>
                  <a:pt x="5303503" y="806258"/>
                </a:lnTo>
                <a:lnTo>
                  <a:pt x="5350346" y="803532"/>
                </a:lnTo>
                <a:lnTo>
                  <a:pt x="5395647" y="795562"/>
                </a:lnTo>
                <a:lnTo>
                  <a:pt x="5439096" y="782656"/>
                </a:lnTo>
                <a:lnTo>
                  <a:pt x="5480386" y="765122"/>
                </a:lnTo>
                <a:lnTo>
                  <a:pt x="5519208" y="743269"/>
                </a:lnTo>
                <a:lnTo>
                  <a:pt x="5555253" y="717405"/>
                </a:lnTo>
                <a:lnTo>
                  <a:pt x="5588213" y="687839"/>
                </a:lnTo>
                <a:lnTo>
                  <a:pt x="5617779" y="654879"/>
                </a:lnTo>
                <a:lnTo>
                  <a:pt x="5643643" y="618833"/>
                </a:lnTo>
                <a:lnTo>
                  <a:pt x="5665496" y="580012"/>
                </a:lnTo>
                <a:lnTo>
                  <a:pt x="5683030" y="538722"/>
                </a:lnTo>
                <a:lnTo>
                  <a:pt x="5695937" y="495272"/>
                </a:lnTo>
                <a:lnTo>
                  <a:pt x="5703907" y="449972"/>
                </a:lnTo>
                <a:lnTo>
                  <a:pt x="5706632" y="403129"/>
                </a:lnTo>
                <a:lnTo>
                  <a:pt x="5703907" y="356285"/>
                </a:lnTo>
                <a:lnTo>
                  <a:pt x="5695937" y="310985"/>
                </a:lnTo>
                <a:lnTo>
                  <a:pt x="5683030" y="267535"/>
                </a:lnTo>
                <a:lnTo>
                  <a:pt x="5665496" y="226245"/>
                </a:lnTo>
                <a:lnTo>
                  <a:pt x="5643643" y="187424"/>
                </a:lnTo>
                <a:lnTo>
                  <a:pt x="5617779" y="151379"/>
                </a:lnTo>
                <a:lnTo>
                  <a:pt x="5588213" y="118419"/>
                </a:lnTo>
                <a:lnTo>
                  <a:pt x="5555253" y="88852"/>
                </a:lnTo>
                <a:lnTo>
                  <a:pt x="5519208" y="62988"/>
                </a:lnTo>
                <a:lnTo>
                  <a:pt x="5480386" y="41135"/>
                </a:lnTo>
                <a:lnTo>
                  <a:pt x="5439096" y="23601"/>
                </a:lnTo>
                <a:lnTo>
                  <a:pt x="5395647" y="10695"/>
                </a:lnTo>
                <a:lnTo>
                  <a:pt x="5350346" y="2725"/>
                </a:lnTo>
                <a:lnTo>
                  <a:pt x="5303503" y="0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9546482" y="9475690"/>
            <a:ext cx="5158105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en-US" sz="4950" spc="-100" dirty="0">
                <a:solidFill>
                  <a:srgbClr val="FFFFFF"/>
                </a:solidFill>
                <a:latin typeface="Trebuchet MS"/>
                <a:cs typeface="Trebuchet MS"/>
              </a:rPr>
              <a:t>Flight computer</a:t>
            </a:r>
          </a:p>
        </p:txBody>
      </p:sp>
      <p:sp>
        <p:nvSpPr>
          <p:cNvPr id="12" name="object 12"/>
          <p:cNvSpPr/>
          <p:nvPr/>
        </p:nvSpPr>
        <p:spPr>
          <a:xfrm>
            <a:off x="225124" y="5491979"/>
            <a:ext cx="4764405" cy="806450"/>
          </a:xfrm>
          <a:custGeom>
            <a:avLst/>
            <a:gdLst/>
            <a:ahLst/>
            <a:cxnLst/>
            <a:rect l="l" t="t" r="r" b="b"/>
            <a:pathLst>
              <a:path w="4764405" h="806450">
                <a:moveTo>
                  <a:pt x="4361123" y="0"/>
                </a:moveTo>
                <a:lnTo>
                  <a:pt x="403129" y="0"/>
                </a:lnTo>
                <a:lnTo>
                  <a:pt x="356285" y="2725"/>
                </a:lnTo>
                <a:lnTo>
                  <a:pt x="310985" y="10695"/>
                </a:lnTo>
                <a:lnTo>
                  <a:pt x="267535" y="23601"/>
                </a:lnTo>
                <a:lnTo>
                  <a:pt x="226245" y="41135"/>
                </a:lnTo>
                <a:lnTo>
                  <a:pt x="187424" y="62988"/>
                </a:lnTo>
                <a:lnTo>
                  <a:pt x="151379" y="88852"/>
                </a:lnTo>
                <a:lnTo>
                  <a:pt x="118419" y="118419"/>
                </a:lnTo>
                <a:lnTo>
                  <a:pt x="88852" y="151379"/>
                </a:lnTo>
                <a:lnTo>
                  <a:pt x="62988" y="187424"/>
                </a:lnTo>
                <a:lnTo>
                  <a:pt x="41135" y="226245"/>
                </a:lnTo>
                <a:lnTo>
                  <a:pt x="23601" y="267535"/>
                </a:lnTo>
                <a:lnTo>
                  <a:pt x="10695" y="310985"/>
                </a:lnTo>
                <a:lnTo>
                  <a:pt x="2725" y="356285"/>
                </a:lnTo>
                <a:lnTo>
                  <a:pt x="0" y="403129"/>
                </a:lnTo>
                <a:lnTo>
                  <a:pt x="2725" y="449972"/>
                </a:lnTo>
                <a:lnTo>
                  <a:pt x="10695" y="495272"/>
                </a:lnTo>
                <a:lnTo>
                  <a:pt x="23601" y="538722"/>
                </a:lnTo>
                <a:lnTo>
                  <a:pt x="41135" y="580012"/>
                </a:lnTo>
                <a:lnTo>
                  <a:pt x="62988" y="618833"/>
                </a:lnTo>
                <a:lnTo>
                  <a:pt x="88852" y="654879"/>
                </a:lnTo>
                <a:lnTo>
                  <a:pt x="118419" y="687839"/>
                </a:lnTo>
                <a:lnTo>
                  <a:pt x="151379" y="717405"/>
                </a:lnTo>
                <a:lnTo>
                  <a:pt x="187424" y="743269"/>
                </a:lnTo>
                <a:lnTo>
                  <a:pt x="226245" y="765122"/>
                </a:lnTo>
                <a:lnTo>
                  <a:pt x="267535" y="782656"/>
                </a:lnTo>
                <a:lnTo>
                  <a:pt x="310985" y="795562"/>
                </a:lnTo>
                <a:lnTo>
                  <a:pt x="356285" y="803532"/>
                </a:lnTo>
                <a:lnTo>
                  <a:pt x="403129" y="806258"/>
                </a:lnTo>
                <a:lnTo>
                  <a:pt x="4361123" y="806258"/>
                </a:lnTo>
                <a:lnTo>
                  <a:pt x="4407966" y="803532"/>
                </a:lnTo>
                <a:lnTo>
                  <a:pt x="4453267" y="795562"/>
                </a:lnTo>
                <a:lnTo>
                  <a:pt x="4496717" y="782656"/>
                </a:lnTo>
                <a:lnTo>
                  <a:pt x="4538006" y="765122"/>
                </a:lnTo>
                <a:lnTo>
                  <a:pt x="4576828" y="743269"/>
                </a:lnTo>
                <a:lnTo>
                  <a:pt x="4612873" y="717405"/>
                </a:lnTo>
                <a:lnTo>
                  <a:pt x="4645833" y="687839"/>
                </a:lnTo>
                <a:lnTo>
                  <a:pt x="4675399" y="654879"/>
                </a:lnTo>
                <a:lnTo>
                  <a:pt x="4701263" y="618833"/>
                </a:lnTo>
                <a:lnTo>
                  <a:pt x="4723117" y="580012"/>
                </a:lnTo>
                <a:lnTo>
                  <a:pt x="4740651" y="538722"/>
                </a:lnTo>
                <a:lnTo>
                  <a:pt x="4753557" y="495272"/>
                </a:lnTo>
                <a:lnTo>
                  <a:pt x="4761527" y="449972"/>
                </a:lnTo>
                <a:lnTo>
                  <a:pt x="4764252" y="403129"/>
                </a:lnTo>
                <a:lnTo>
                  <a:pt x="4761527" y="356285"/>
                </a:lnTo>
                <a:lnTo>
                  <a:pt x="4753557" y="310985"/>
                </a:lnTo>
                <a:lnTo>
                  <a:pt x="4740651" y="267535"/>
                </a:lnTo>
                <a:lnTo>
                  <a:pt x="4723117" y="226245"/>
                </a:lnTo>
                <a:lnTo>
                  <a:pt x="4701263" y="187424"/>
                </a:lnTo>
                <a:lnTo>
                  <a:pt x="4675399" y="151379"/>
                </a:lnTo>
                <a:lnTo>
                  <a:pt x="4645833" y="118419"/>
                </a:lnTo>
                <a:lnTo>
                  <a:pt x="4612873" y="88852"/>
                </a:lnTo>
                <a:lnTo>
                  <a:pt x="4576828" y="62988"/>
                </a:lnTo>
                <a:lnTo>
                  <a:pt x="4538006" y="41135"/>
                </a:lnTo>
                <a:lnTo>
                  <a:pt x="4496717" y="23601"/>
                </a:lnTo>
                <a:lnTo>
                  <a:pt x="4453267" y="10695"/>
                </a:lnTo>
                <a:lnTo>
                  <a:pt x="4407966" y="2725"/>
                </a:lnTo>
                <a:lnTo>
                  <a:pt x="4361123" y="0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294059" y="5454870"/>
            <a:ext cx="2626995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en-US" sz="4950" spc="-145" dirty="0">
                <a:solidFill>
                  <a:srgbClr val="FFFFFF"/>
                </a:solidFill>
                <a:latin typeface="Trebuchet MS"/>
                <a:cs typeface="Trebuchet MS"/>
              </a:rPr>
              <a:t>Cameras</a:t>
            </a:r>
            <a:endParaRPr sz="495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33488" y="3701458"/>
            <a:ext cx="4764405" cy="806450"/>
          </a:xfrm>
          <a:custGeom>
            <a:avLst/>
            <a:gdLst/>
            <a:ahLst/>
            <a:cxnLst/>
            <a:rect l="l" t="t" r="r" b="b"/>
            <a:pathLst>
              <a:path w="4764405" h="806450">
                <a:moveTo>
                  <a:pt x="4361123" y="0"/>
                </a:moveTo>
                <a:lnTo>
                  <a:pt x="403129" y="0"/>
                </a:lnTo>
                <a:lnTo>
                  <a:pt x="356285" y="2725"/>
                </a:lnTo>
                <a:lnTo>
                  <a:pt x="310985" y="10695"/>
                </a:lnTo>
                <a:lnTo>
                  <a:pt x="267535" y="23601"/>
                </a:lnTo>
                <a:lnTo>
                  <a:pt x="226245" y="41135"/>
                </a:lnTo>
                <a:lnTo>
                  <a:pt x="187424" y="62988"/>
                </a:lnTo>
                <a:lnTo>
                  <a:pt x="151379" y="88852"/>
                </a:lnTo>
                <a:lnTo>
                  <a:pt x="118419" y="118419"/>
                </a:lnTo>
                <a:lnTo>
                  <a:pt x="88852" y="151379"/>
                </a:lnTo>
                <a:lnTo>
                  <a:pt x="62988" y="187424"/>
                </a:lnTo>
                <a:lnTo>
                  <a:pt x="41135" y="226245"/>
                </a:lnTo>
                <a:lnTo>
                  <a:pt x="23601" y="267535"/>
                </a:lnTo>
                <a:lnTo>
                  <a:pt x="10695" y="310985"/>
                </a:lnTo>
                <a:lnTo>
                  <a:pt x="2725" y="356285"/>
                </a:lnTo>
                <a:lnTo>
                  <a:pt x="0" y="403129"/>
                </a:lnTo>
                <a:lnTo>
                  <a:pt x="2725" y="449972"/>
                </a:lnTo>
                <a:lnTo>
                  <a:pt x="10695" y="495272"/>
                </a:lnTo>
                <a:lnTo>
                  <a:pt x="23601" y="538722"/>
                </a:lnTo>
                <a:lnTo>
                  <a:pt x="41135" y="580012"/>
                </a:lnTo>
                <a:lnTo>
                  <a:pt x="62988" y="618833"/>
                </a:lnTo>
                <a:lnTo>
                  <a:pt x="88852" y="654879"/>
                </a:lnTo>
                <a:lnTo>
                  <a:pt x="118419" y="687839"/>
                </a:lnTo>
                <a:lnTo>
                  <a:pt x="151379" y="717405"/>
                </a:lnTo>
                <a:lnTo>
                  <a:pt x="187424" y="743269"/>
                </a:lnTo>
                <a:lnTo>
                  <a:pt x="226245" y="765122"/>
                </a:lnTo>
                <a:lnTo>
                  <a:pt x="267535" y="782656"/>
                </a:lnTo>
                <a:lnTo>
                  <a:pt x="310985" y="795562"/>
                </a:lnTo>
                <a:lnTo>
                  <a:pt x="356285" y="803532"/>
                </a:lnTo>
                <a:lnTo>
                  <a:pt x="403129" y="806258"/>
                </a:lnTo>
                <a:lnTo>
                  <a:pt x="4361123" y="806258"/>
                </a:lnTo>
                <a:lnTo>
                  <a:pt x="4407966" y="803532"/>
                </a:lnTo>
                <a:lnTo>
                  <a:pt x="4453267" y="795562"/>
                </a:lnTo>
                <a:lnTo>
                  <a:pt x="4496717" y="782656"/>
                </a:lnTo>
                <a:lnTo>
                  <a:pt x="4538006" y="765122"/>
                </a:lnTo>
                <a:lnTo>
                  <a:pt x="4576828" y="743269"/>
                </a:lnTo>
                <a:lnTo>
                  <a:pt x="4612873" y="717405"/>
                </a:lnTo>
                <a:lnTo>
                  <a:pt x="4645833" y="687839"/>
                </a:lnTo>
                <a:lnTo>
                  <a:pt x="4675399" y="654879"/>
                </a:lnTo>
                <a:lnTo>
                  <a:pt x="4701263" y="618833"/>
                </a:lnTo>
                <a:lnTo>
                  <a:pt x="4723117" y="580012"/>
                </a:lnTo>
                <a:lnTo>
                  <a:pt x="4740651" y="538722"/>
                </a:lnTo>
                <a:lnTo>
                  <a:pt x="4753557" y="495272"/>
                </a:lnTo>
                <a:lnTo>
                  <a:pt x="4761527" y="449972"/>
                </a:lnTo>
                <a:lnTo>
                  <a:pt x="4764252" y="403129"/>
                </a:lnTo>
                <a:lnTo>
                  <a:pt x="4761527" y="356285"/>
                </a:lnTo>
                <a:lnTo>
                  <a:pt x="4753557" y="310985"/>
                </a:lnTo>
                <a:lnTo>
                  <a:pt x="4740651" y="267535"/>
                </a:lnTo>
                <a:lnTo>
                  <a:pt x="4723117" y="226245"/>
                </a:lnTo>
                <a:lnTo>
                  <a:pt x="4701263" y="187424"/>
                </a:lnTo>
                <a:lnTo>
                  <a:pt x="4675399" y="151379"/>
                </a:lnTo>
                <a:lnTo>
                  <a:pt x="4645833" y="118419"/>
                </a:lnTo>
                <a:lnTo>
                  <a:pt x="4612873" y="88852"/>
                </a:lnTo>
                <a:lnTo>
                  <a:pt x="4576828" y="62988"/>
                </a:lnTo>
                <a:lnTo>
                  <a:pt x="4538006" y="41135"/>
                </a:lnTo>
                <a:lnTo>
                  <a:pt x="4496717" y="23601"/>
                </a:lnTo>
                <a:lnTo>
                  <a:pt x="4453267" y="10695"/>
                </a:lnTo>
                <a:lnTo>
                  <a:pt x="4407966" y="2725"/>
                </a:lnTo>
                <a:lnTo>
                  <a:pt x="4361123" y="0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159297" y="3664349"/>
            <a:ext cx="3712845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en-US" sz="4950" spc="-60" dirty="0">
                <a:solidFill>
                  <a:srgbClr val="FFFFFF"/>
                </a:solidFill>
                <a:latin typeface="Trebuchet MS"/>
                <a:cs typeface="Trebuchet MS"/>
              </a:rPr>
              <a:t>Transceiver</a:t>
            </a:r>
            <a:endParaRPr sz="495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87266" y="2940084"/>
            <a:ext cx="15929610" cy="15335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63675" marR="5080" indent="-1451610" algn="ctr">
              <a:lnSpc>
                <a:spcPct val="100000"/>
              </a:lnSpc>
              <a:spcBef>
                <a:spcPts val="95"/>
              </a:spcBef>
            </a:pPr>
            <a:r>
              <a:rPr lang="en-US" sz="4950" spc="-65" dirty="0">
                <a:solidFill>
                  <a:srgbClr val="FFFFFF"/>
                </a:solidFill>
                <a:latin typeface="Trebuchet MS" panose="020B0603020202020204" pitchFamily="34" charset="0"/>
                <a:cs typeface="Tahoma"/>
              </a:rPr>
              <a:t>An antenna is constructed of metallic conductors  connected to a transmitter or a receiver</a:t>
            </a:r>
          </a:p>
        </p:txBody>
      </p:sp>
      <p:sp>
        <p:nvSpPr>
          <p:cNvPr id="5" name="object 5"/>
          <p:cNvSpPr/>
          <p:nvPr/>
        </p:nvSpPr>
        <p:spPr>
          <a:xfrm>
            <a:off x="287275" y="540732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06277" y="521618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7697" y="348793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5144" y="359450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12636" y="294074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56820" y="474058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93844" y="460836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3670" y="636994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74910" y="114010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10840" y="122821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14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14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87275" y="962837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06277" y="94372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37697" y="770898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5144" y="781555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12636" y="716179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56820" y="896164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93844" y="884027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3670" y="1059099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65507" y="4711898"/>
            <a:ext cx="11573083" cy="6450065"/>
          </a:xfrm>
          <a:prstGeom prst="rect">
            <a:avLst/>
          </a:prstGeom>
        </p:spPr>
      </p:pic>
      <p:sp>
        <p:nvSpPr>
          <p:cNvPr id="24" name="object 4">
            <a:extLst>
              <a:ext uri="{FF2B5EF4-FFF2-40B4-BE49-F238E27FC236}">
                <a16:creationId xmlns:a16="http://schemas.microsoft.com/office/drawing/2014/main" id="{28D0A8B8-7164-CFD7-DC40-9C3E9F50A743}"/>
              </a:ext>
            </a:extLst>
          </p:cNvPr>
          <p:cNvSpPr/>
          <p:nvPr/>
        </p:nvSpPr>
        <p:spPr>
          <a:xfrm>
            <a:off x="0" y="0"/>
            <a:ext cx="6176010" cy="2900680"/>
          </a:xfrm>
          <a:custGeom>
            <a:avLst/>
            <a:gdLst/>
            <a:ahLst/>
            <a:cxnLst/>
            <a:rect l="l" t="t" r="r" b="b"/>
            <a:pathLst>
              <a:path w="6176010" h="2900680">
                <a:moveTo>
                  <a:pt x="6175927" y="0"/>
                </a:moveTo>
                <a:lnTo>
                  <a:pt x="0" y="0"/>
                </a:lnTo>
                <a:lnTo>
                  <a:pt x="0" y="2900435"/>
                </a:lnTo>
                <a:lnTo>
                  <a:pt x="5268101" y="2304537"/>
                </a:lnTo>
                <a:lnTo>
                  <a:pt x="617592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773315" y="350329"/>
            <a:ext cx="3857625" cy="1784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12750" marR="5080" indent="-400685" algn="l" rtl="0">
              <a:lnSpc>
                <a:spcPct val="100400"/>
              </a:lnSpc>
              <a:spcBef>
                <a:spcPts val="90"/>
              </a:spcBef>
            </a:pPr>
            <a:r>
              <a:rPr lang="en-US" sz="5750" b="1" spc="-100" dirty="0">
                <a:solidFill>
                  <a:srgbClr val="111B32"/>
                </a:solidFill>
                <a:latin typeface="Trebuchet MS"/>
                <a:cs typeface="Trebuchet MS"/>
              </a:rPr>
              <a:t>A Satellite  Antenna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256645"/>
            <a:chOff x="0" y="0"/>
            <a:chExt cx="20104100" cy="11256645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104099" cy="231406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20104099" cy="11256201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6402830" y="353776"/>
            <a:ext cx="13476605" cy="15335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520065" algn="l">
              <a:lnSpc>
                <a:spcPct val="100000"/>
              </a:lnSpc>
              <a:spcBef>
                <a:spcPts val="95"/>
              </a:spcBef>
            </a:pPr>
            <a:r>
              <a:rPr lang="en-US" sz="4950" spc="-390" dirty="0">
                <a:solidFill>
                  <a:srgbClr val="FFFFFF"/>
                </a:solidFill>
                <a:latin typeface="Trebuchet MS" panose="020B0603020202020204" pitchFamily="34" charset="0"/>
                <a:cs typeface="Tahoma"/>
              </a:rPr>
              <a:t>In receiver mode, the antenna converts the radio waves into an electrical current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924013" y="2981758"/>
            <a:ext cx="13785215" cy="15335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1270" marR="5080" indent="-1259205" algn="ctr">
              <a:lnSpc>
                <a:spcPct val="100000"/>
              </a:lnSpc>
              <a:spcBef>
                <a:spcPts val="95"/>
              </a:spcBef>
            </a:pPr>
            <a:r>
              <a:rPr lang="en-US" sz="4950" spc="-390" dirty="0">
                <a:solidFill>
                  <a:srgbClr val="FFFFFF"/>
                </a:solidFill>
                <a:latin typeface="Trebuchet MS" panose="020B0603020202020204" pitchFamily="34" charset="0"/>
                <a:cs typeface="Tahoma"/>
              </a:rPr>
              <a:t>In transmission mode, the antenna converts electrical current into radio waves</a:t>
            </a:r>
          </a:p>
        </p:txBody>
      </p:sp>
      <p:sp>
        <p:nvSpPr>
          <p:cNvPr id="7" name="object 7"/>
          <p:cNvSpPr/>
          <p:nvPr/>
        </p:nvSpPr>
        <p:spPr>
          <a:xfrm>
            <a:off x="0" y="0"/>
            <a:ext cx="6163945" cy="2869565"/>
          </a:xfrm>
          <a:custGeom>
            <a:avLst/>
            <a:gdLst/>
            <a:ahLst/>
            <a:cxnLst/>
            <a:rect l="l" t="t" r="r" b="b"/>
            <a:pathLst>
              <a:path w="6163945" h="2869565">
                <a:moveTo>
                  <a:pt x="6163550" y="0"/>
                </a:moveTo>
                <a:lnTo>
                  <a:pt x="0" y="0"/>
                </a:lnTo>
                <a:lnTo>
                  <a:pt x="0" y="2869022"/>
                </a:lnTo>
                <a:lnTo>
                  <a:pt x="5268101" y="2273124"/>
                </a:lnTo>
                <a:lnTo>
                  <a:pt x="61635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07864" y="299744"/>
            <a:ext cx="3857625" cy="1784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12750" marR="5080" indent="-400685">
              <a:lnSpc>
                <a:spcPct val="100400"/>
              </a:lnSpc>
              <a:spcBef>
                <a:spcPts val="90"/>
              </a:spcBef>
            </a:pPr>
            <a:r>
              <a:rPr lang="en-US" sz="5750" b="1" spc="-100" dirty="0">
                <a:solidFill>
                  <a:srgbClr val="111B32"/>
                </a:solidFill>
                <a:latin typeface="Trebuchet MS"/>
                <a:cs typeface="Trebuchet MS"/>
              </a:rPr>
              <a:t>A Satellite  Antenna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תמונה 12" descr="‏‎⁨אנטנה⁩-3 (נגרר)">
            <a:hlinkClick r:id="rId3"/>
            <a:extLst>
              <a:ext uri="{FF2B5EF4-FFF2-40B4-BE49-F238E27FC236}">
                <a16:creationId xmlns:a16="http://schemas.microsoft.com/office/drawing/2014/main" id="{83E16CE3-AFA6-9AA4-0CC3-E56B0CC399E8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12455" r="8801" b="7546"/>
          <a:stretch/>
        </p:blipFill>
        <p:spPr>
          <a:xfrm>
            <a:off x="5137150" y="2759075"/>
            <a:ext cx="9829800" cy="54864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02587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470" y="0"/>
            <a:ext cx="20093940" cy="11308715"/>
          </a:xfrm>
          <a:custGeom>
            <a:avLst/>
            <a:gdLst/>
            <a:ahLst/>
            <a:cxnLst/>
            <a:rect l="l" t="t" r="r" b="b"/>
            <a:pathLst>
              <a:path w="20093940" h="11308715">
                <a:moveTo>
                  <a:pt x="20093629" y="0"/>
                </a:moveTo>
                <a:lnTo>
                  <a:pt x="0" y="0"/>
                </a:lnTo>
                <a:lnTo>
                  <a:pt x="0" y="11308556"/>
                </a:lnTo>
                <a:lnTo>
                  <a:pt x="20093629" y="11308556"/>
                </a:lnTo>
                <a:lnTo>
                  <a:pt x="20093629" y="0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1291" y="1938331"/>
            <a:ext cx="174800" cy="17480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9220158" y="5208008"/>
            <a:ext cx="43180" cy="43180"/>
            <a:chOff x="9220158" y="5208008"/>
            <a:chExt cx="43180" cy="43180"/>
          </a:xfrm>
        </p:grpSpPr>
        <p:sp>
          <p:nvSpPr>
            <p:cNvPr id="5" name="object 5"/>
            <p:cNvSpPr/>
            <p:nvPr/>
          </p:nvSpPr>
          <p:spPr>
            <a:xfrm>
              <a:off x="9220158" y="5208008"/>
              <a:ext cx="43180" cy="43180"/>
            </a:xfrm>
            <a:custGeom>
              <a:avLst/>
              <a:gdLst/>
              <a:ahLst/>
              <a:cxnLst/>
              <a:rect l="l" t="t" r="r" b="b"/>
              <a:pathLst>
                <a:path w="43179" h="43179">
                  <a:moveTo>
                    <a:pt x="19086" y="0"/>
                  </a:moveTo>
                  <a:lnTo>
                    <a:pt x="10921" y="2623"/>
                  </a:lnTo>
                  <a:lnTo>
                    <a:pt x="4414" y="8208"/>
                  </a:lnTo>
                  <a:lnTo>
                    <a:pt x="684" y="15599"/>
                  </a:lnTo>
                  <a:lnTo>
                    <a:pt x="0" y="23850"/>
                  </a:lnTo>
                  <a:lnTo>
                    <a:pt x="2628" y="32015"/>
                  </a:lnTo>
                  <a:lnTo>
                    <a:pt x="8213" y="38522"/>
                  </a:lnTo>
                  <a:lnTo>
                    <a:pt x="15604" y="42253"/>
                  </a:lnTo>
                  <a:lnTo>
                    <a:pt x="23855" y="42941"/>
                  </a:lnTo>
                  <a:lnTo>
                    <a:pt x="32020" y="40318"/>
                  </a:lnTo>
                  <a:lnTo>
                    <a:pt x="38527" y="34734"/>
                  </a:lnTo>
                  <a:lnTo>
                    <a:pt x="42258" y="27342"/>
                  </a:lnTo>
                  <a:lnTo>
                    <a:pt x="42945" y="19091"/>
                  </a:lnTo>
                  <a:lnTo>
                    <a:pt x="40323" y="10927"/>
                  </a:lnTo>
                  <a:lnTo>
                    <a:pt x="34732" y="4415"/>
                  </a:lnTo>
                  <a:lnTo>
                    <a:pt x="27338" y="685"/>
                  </a:lnTo>
                  <a:lnTo>
                    <a:pt x="19086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231463" y="5219317"/>
              <a:ext cx="20955" cy="20320"/>
            </a:xfrm>
            <a:custGeom>
              <a:avLst/>
              <a:gdLst/>
              <a:ahLst/>
              <a:cxnLst/>
              <a:rect l="l" t="t" r="r" b="b"/>
              <a:pathLst>
                <a:path w="20954" h="20320">
                  <a:moveTo>
                    <a:pt x="10114" y="0"/>
                  </a:moveTo>
                  <a:lnTo>
                    <a:pt x="1528" y="4795"/>
                  </a:lnTo>
                  <a:lnTo>
                    <a:pt x="0" y="10219"/>
                  </a:lnTo>
                  <a:lnTo>
                    <a:pt x="4806" y="18795"/>
                  </a:lnTo>
                  <a:lnTo>
                    <a:pt x="10219" y="20323"/>
                  </a:lnTo>
                  <a:lnTo>
                    <a:pt x="14512" y="17926"/>
                  </a:lnTo>
                  <a:lnTo>
                    <a:pt x="18805" y="15528"/>
                  </a:lnTo>
                  <a:lnTo>
                    <a:pt x="20334" y="10104"/>
                  </a:lnTo>
                  <a:lnTo>
                    <a:pt x="15528" y="1528"/>
                  </a:lnTo>
                  <a:lnTo>
                    <a:pt x="10114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7797813" y="1848333"/>
            <a:ext cx="60325" cy="60325"/>
            <a:chOff x="7797813" y="1848333"/>
            <a:chExt cx="60325" cy="60325"/>
          </a:xfrm>
        </p:grpSpPr>
        <p:sp>
          <p:nvSpPr>
            <p:cNvPr id="8" name="object 8"/>
            <p:cNvSpPr/>
            <p:nvPr/>
          </p:nvSpPr>
          <p:spPr>
            <a:xfrm>
              <a:off x="7797813" y="1848333"/>
              <a:ext cx="60325" cy="60325"/>
            </a:xfrm>
            <a:custGeom>
              <a:avLst/>
              <a:gdLst/>
              <a:ahLst/>
              <a:cxnLst/>
              <a:rect l="l" t="t" r="r" b="b"/>
              <a:pathLst>
                <a:path w="60325" h="60325">
                  <a:moveTo>
                    <a:pt x="34173" y="0"/>
                  </a:moveTo>
                  <a:lnTo>
                    <a:pt x="22596" y="622"/>
                  </a:lnTo>
                  <a:lnTo>
                    <a:pt x="12095" y="5538"/>
                  </a:lnTo>
                  <a:lnTo>
                    <a:pt x="4005" y="14413"/>
                  </a:lnTo>
                  <a:lnTo>
                    <a:pt x="0" y="25736"/>
                  </a:lnTo>
                  <a:lnTo>
                    <a:pt x="622" y="37312"/>
                  </a:lnTo>
                  <a:lnTo>
                    <a:pt x="5538" y="47811"/>
                  </a:lnTo>
                  <a:lnTo>
                    <a:pt x="14413" y="55899"/>
                  </a:lnTo>
                  <a:lnTo>
                    <a:pt x="25737" y="59911"/>
                  </a:lnTo>
                  <a:lnTo>
                    <a:pt x="37316" y="59290"/>
                  </a:lnTo>
                  <a:lnTo>
                    <a:pt x="47815" y="54372"/>
                  </a:lnTo>
                  <a:lnTo>
                    <a:pt x="55899" y="45491"/>
                  </a:lnTo>
                  <a:lnTo>
                    <a:pt x="59911" y="34173"/>
                  </a:lnTo>
                  <a:lnTo>
                    <a:pt x="59290" y="22596"/>
                  </a:lnTo>
                  <a:lnTo>
                    <a:pt x="54372" y="12095"/>
                  </a:lnTo>
                  <a:lnTo>
                    <a:pt x="45491" y="4005"/>
                  </a:lnTo>
                  <a:lnTo>
                    <a:pt x="34173" y="0"/>
                  </a:lnTo>
                  <a:close/>
                </a:path>
              </a:pathLst>
            </a:custGeom>
            <a:solidFill>
              <a:srgbClr val="FFFFF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813547" y="1864061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14722" y="0"/>
                  </a:moveTo>
                  <a:lnTo>
                    <a:pt x="7067" y="1926"/>
                  </a:lnTo>
                  <a:lnTo>
                    <a:pt x="0" y="13727"/>
                  </a:lnTo>
                  <a:lnTo>
                    <a:pt x="1916" y="21381"/>
                  </a:lnTo>
                  <a:lnTo>
                    <a:pt x="13727" y="28449"/>
                  </a:lnTo>
                  <a:lnTo>
                    <a:pt x="21371" y="26533"/>
                  </a:lnTo>
                  <a:lnTo>
                    <a:pt x="24910" y="20627"/>
                  </a:lnTo>
                  <a:lnTo>
                    <a:pt x="28449" y="14722"/>
                  </a:lnTo>
                  <a:lnTo>
                    <a:pt x="26522" y="7078"/>
                  </a:lnTo>
                  <a:lnTo>
                    <a:pt x="14722" y="0"/>
                  </a:lnTo>
                  <a:close/>
                </a:path>
              </a:pathLst>
            </a:custGeom>
            <a:solidFill>
              <a:srgbClr val="FFFFF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8588471" y="1919385"/>
            <a:ext cx="36830" cy="36830"/>
            <a:chOff x="8588471" y="1919385"/>
            <a:chExt cx="36830" cy="36830"/>
          </a:xfrm>
        </p:grpSpPr>
        <p:sp>
          <p:nvSpPr>
            <p:cNvPr id="11" name="object 11"/>
            <p:cNvSpPr/>
            <p:nvPr/>
          </p:nvSpPr>
          <p:spPr>
            <a:xfrm>
              <a:off x="8588471" y="1919385"/>
              <a:ext cx="36830" cy="36830"/>
            </a:xfrm>
            <a:custGeom>
              <a:avLst/>
              <a:gdLst/>
              <a:ahLst/>
              <a:cxnLst/>
              <a:rect l="l" t="t" r="r" b="b"/>
              <a:pathLst>
                <a:path w="36829" h="36830">
                  <a:moveTo>
                    <a:pt x="20730" y="0"/>
                  </a:moveTo>
                  <a:lnTo>
                    <a:pt x="13705" y="377"/>
                  </a:lnTo>
                  <a:lnTo>
                    <a:pt x="7336" y="3360"/>
                  </a:lnTo>
                  <a:lnTo>
                    <a:pt x="2431" y="8744"/>
                  </a:lnTo>
                  <a:lnTo>
                    <a:pt x="0" y="15617"/>
                  </a:lnTo>
                  <a:lnTo>
                    <a:pt x="377" y="22642"/>
                  </a:lnTo>
                  <a:lnTo>
                    <a:pt x="3360" y="29012"/>
                  </a:lnTo>
                  <a:lnTo>
                    <a:pt x="8744" y="33916"/>
                  </a:lnTo>
                  <a:lnTo>
                    <a:pt x="15612" y="36348"/>
                  </a:lnTo>
                  <a:lnTo>
                    <a:pt x="22638" y="35970"/>
                  </a:lnTo>
                  <a:lnTo>
                    <a:pt x="29010" y="32987"/>
                  </a:lnTo>
                  <a:lnTo>
                    <a:pt x="33916" y="27603"/>
                  </a:lnTo>
                  <a:lnTo>
                    <a:pt x="36348" y="20735"/>
                  </a:lnTo>
                  <a:lnTo>
                    <a:pt x="35970" y="13709"/>
                  </a:lnTo>
                  <a:lnTo>
                    <a:pt x="32987" y="7337"/>
                  </a:lnTo>
                  <a:lnTo>
                    <a:pt x="27603" y="2431"/>
                  </a:lnTo>
                  <a:lnTo>
                    <a:pt x="20730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598010" y="1928931"/>
              <a:ext cx="17780" cy="17780"/>
            </a:xfrm>
            <a:custGeom>
              <a:avLst/>
              <a:gdLst/>
              <a:ahLst/>
              <a:cxnLst/>
              <a:rect l="l" t="t" r="r" b="b"/>
              <a:pathLst>
                <a:path w="17779" h="17780">
                  <a:moveTo>
                    <a:pt x="8931" y="0"/>
                  </a:moveTo>
                  <a:lnTo>
                    <a:pt x="4293" y="1162"/>
                  </a:lnTo>
                  <a:lnTo>
                    <a:pt x="0" y="8324"/>
                  </a:lnTo>
                  <a:lnTo>
                    <a:pt x="1162" y="12973"/>
                  </a:lnTo>
                  <a:lnTo>
                    <a:pt x="8334" y="17256"/>
                  </a:lnTo>
                  <a:lnTo>
                    <a:pt x="12973" y="16093"/>
                  </a:lnTo>
                  <a:lnTo>
                    <a:pt x="15119" y="12512"/>
                  </a:lnTo>
                  <a:lnTo>
                    <a:pt x="17266" y="8931"/>
                  </a:lnTo>
                  <a:lnTo>
                    <a:pt x="16104" y="4282"/>
                  </a:lnTo>
                  <a:lnTo>
                    <a:pt x="8931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7998376" y="2154588"/>
            <a:ext cx="36830" cy="36830"/>
            <a:chOff x="7998376" y="2154588"/>
            <a:chExt cx="36830" cy="36830"/>
          </a:xfrm>
        </p:grpSpPr>
        <p:sp>
          <p:nvSpPr>
            <p:cNvPr id="14" name="object 14"/>
            <p:cNvSpPr/>
            <p:nvPr/>
          </p:nvSpPr>
          <p:spPr>
            <a:xfrm>
              <a:off x="7998376" y="2154588"/>
              <a:ext cx="36830" cy="36830"/>
            </a:xfrm>
            <a:custGeom>
              <a:avLst/>
              <a:gdLst/>
              <a:ahLst/>
              <a:cxnLst/>
              <a:rect l="l" t="t" r="r" b="b"/>
              <a:pathLst>
                <a:path w="36829" h="36830">
                  <a:moveTo>
                    <a:pt x="18656" y="0"/>
                  </a:moveTo>
                  <a:lnTo>
                    <a:pt x="11491" y="1334"/>
                  </a:lnTo>
                  <a:lnTo>
                    <a:pt x="5404" y="5343"/>
                  </a:lnTo>
                  <a:lnTo>
                    <a:pt x="1465" y="11171"/>
                  </a:lnTo>
                  <a:lnTo>
                    <a:pt x="0" y="18052"/>
                  </a:lnTo>
                  <a:lnTo>
                    <a:pt x="1334" y="25218"/>
                  </a:lnTo>
                  <a:lnTo>
                    <a:pt x="5344" y="31305"/>
                  </a:lnTo>
                  <a:lnTo>
                    <a:pt x="11175" y="35244"/>
                  </a:lnTo>
                  <a:lnTo>
                    <a:pt x="18057" y="36709"/>
                  </a:lnTo>
                  <a:lnTo>
                    <a:pt x="25218" y="35375"/>
                  </a:lnTo>
                  <a:lnTo>
                    <a:pt x="31305" y="31366"/>
                  </a:lnTo>
                  <a:lnTo>
                    <a:pt x="35244" y="25537"/>
                  </a:lnTo>
                  <a:lnTo>
                    <a:pt x="36709" y="18656"/>
                  </a:lnTo>
                  <a:lnTo>
                    <a:pt x="35375" y="11491"/>
                  </a:lnTo>
                  <a:lnTo>
                    <a:pt x="31366" y="5404"/>
                  </a:lnTo>
                  <a:lnTo>
                    <a:pt x="25537" y="1465"/>
                  </a:lnTo>
                  <a:lnTo>
                    <a:pt x="18656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008162" y="2164366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9612" y="0"/>
                  </a:moveTo>
                  <a:lnTo>
                    <a:pt x="1874" y="3130"/>
                  </a:lnTo>
                  <a:lnTo>
                    <a:pt x="0" y="7528"/>
                  </a:lnTo>
                  <a:lnTo>
                    <a:pt x="3120" y="15277"/>
                  </a:lnTo>
                  <a:lnTo>
                    <a:pt x="7528" y="17151"/>
                  </a:lnTo>
                  <a:lnTo>
                    <a:pt x="15266" y="14030"/>
                  </a:lnTo>
                  <a:lnTo>
                    <a:pt x="17140" y="9622"/>
                  </a:lnTo>
                  <a:lnTo>
                    <a:pt x="15580" y="5748"/>
                  </a:lnTo>
                  <a:lnTo>
                    <a:pt x="14020" y="1874"/>
                  </a:lnTo>
                  <a:lnTo>
                    <a:pt x="9612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8116649" y="2408443"/>
            <a:ext cx="60960" cy="60960"/>
            <a:chOff x="8116649" y="2408443"/>
            <a:chExt cx="60960" cy="60960"/>
          </a:xfrm>
        </p:grpSpPr>
        <p:sp>
          <p:nvSpPr>
            <p:cNvPr id="17" name="object 17"/>
            <p:cNvSpPr/>
            <p:nvPr/>
          </p:nvSpPr>
          <p:spPr>
            <a:xfrm>
              <a:off x="8116649" y="2408443"/>
              <a:ext cx="60960" cy="60960"/>
            </a:xfrm>
            <a:custGeom>
              <a:avLst/>
              <a:gdLst/>
              <a:ahLst/>
              <a:cxnLst/>
              <a:rect l="l" t="t" r="r" b="b"/>
              <a:pathLst>
                <a:path w="60959" h="60960">
                  <a:moveTo>
                    <a:pt x="30741" y="0"/>
                  </a:moveTo>
                  <a:lnTo>
                    <a:pt x="18932" y="2200"/>
                  </a:lnTo>
                  <a:lnTo>
                    <a:pt x="8906" y="8804"/>
                  </a:lnTo>
                  <a:lnTo>
                    <a:pt x="2415" y="18409"/>
                  </a:lnTo>
                  <a:lnTo>
                    <a:pt x="0" y="29750"/>
                  </a:lnTo>
                  <a:lnTo>
                    <a:pt x="2200" y="41560"/>
                  </a:lnTo>
                  <a:lnTo>
                    <a:pt x="8808" y="51585"/>
                  </a:lnTo>
                  <a:lnTo>
                    <a:pt x="18413" y="58074"/>
                  </a:lnTo>
                  <a:lnTo>
                    <a:pt x="29751" y="60489"/>
                  </a:lnTo>
                  <a:lnTo>
                    <a:pt x="41560" y="58293"/>
                  </a:lnTo>
                  <a:lnTo>
                    <a:pt x="51587" y="51683"/>
                  </a:lnTo>
                  <a:lnTo>
                    <a:pt x="58078" y="42076"/>
                  </a:lnTo>
                  <a:lnTo>
                    <a:pt x="60493" y="30737"/>
                  </a:lnTo>
                  <a:lnTo>
                    <a:pt x="58293" y="18932"/>
                  </a:lnTo>
                  <a:lnTo>
                    <a:pt x="51685" y="8906"/>
                  </a:lnTo>
                  <a:lnTo>
                    <a:pt x="42080" y="2415"/>
                  </a:lnTo>
                  <a:lnTo>
                    <a:pt x="30741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132765" y="2424561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15852" y="0"/>
                  </a:moveTo>
                  <a:lnTo>
                    <a:pt x="3088" y="5141"/>
                  </a:lnTo>
                  <a:lnTo>
                    <a:pt x="0" y="12407"/>
                  </a:lnTo>
                  <a:lnTo>
                    <a:pt x="5151" y="25172"/>
                  </a:lnTo>
                  <a:lnTo>
                    <a:pt x="12407" y="28250"/>
                  </a:lnTo>
                  <a:lnTo>
                    <a:pt x="25172" y="23109"/>
                  </a:lnTo>
                  <a:lnTo>
                    <a:pt x="28260" y="15842"/>
                  </a:lnTo>
                  <a:lnTo>
                    <a:pt x="25685" y="9465"/>
                  </a:lnTo>
                  <a:lnTo>
                    <a:pt x="23109" y="3088"/>
                  </a:lnTo>
                  <a:lnTo>
                    <a:pt x="15852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8310832" y="1999875"/>
            <a:ext cx="60960" cy="60960"/>
            <a:chOff x="8310832" y="1999875"/>
            <a:chExt cx="60960" cy="60960"/>
          </a:xfrm>
        </p:grpSpPr>
        <p:sp>
          <p:nvSpPr>
            <p:cNvPr id="20" name="object 20"/>
            <p:cNvSpPr/>
            <p:nvPr/>
          </p:nvSpPr>
          <p:spPr>
            <a:xfrm>
              <a:off x="8310832" y="1999875"/>
              <a:ext cx="60960" cy="60960"/>
            </a:xfrm>
            <a:custGeom>
              <a:avLst/>
              <a:gdLst/>
              <a:ahLst/>
              <a:cxnLst/>
              <a:rect l="l" t="t" r="r" b="b"/>
              <a:pathLst>
                <a:path w="60959" h="60960">
                  <a:moveTo>
                    <a:pt x="30741" y="0"/>
                  </a:moveTo>
                  <a:lnTo>
                    <a:pt x="18932" y="2200"/>
                  </a:lnTo>
                  <a:lnTo>
                    <a:pt x="8906" y="8804"/>
                  </a:lnTo>
                  <a:lnTo>
                    <a:pt x="2415" y="18409"/>
                  </a:lnTo>
                  <a:lnTo>
                    <a:pt x="0" y="29750"/>
                  </a:lnTo>
                  <a:lnTo>
                    <a:pt x="2200" y="41560"/>
                  </a:lnTo>
                  <a:lnTo>
                    <a:pt x="8809" y="51585"/>
                  </a:lnTo>
                  <a:lnTo>
                    <a:pt x="18417" y="58074"/>
                  </a:lnTo>
                  <a:lnTo>
                    <a:pt x="29756" y="60489"/>
                  </a:lnTo>
                  <a:lnTo>
                    <a:pt x="41560" y="58293"/>
                  </a:lnTo>
                  <a:lnTo>
                    <a:pt x="51587" y="51683"/>
                  </a:lnTo>
                  <a:lnTo>
                    <a:pt x="58078" y="42076"/>
                  </a:lnTo>
                  <a:lnTo>
                    <a:pt x="60493" y="30737"/>
                  </a:lnTo>
                  <a:lnTo>
                    <a:pt x="58293" y="18932"/>
                  </a:lnTo>
                  <a:lnTo>
                    <a:pt x="51685" y="8906"/>
                  </a:lnTo>
                  <a:lnTo>
                    <a:pt x="42080" y="2415"/>
                  </a:lnTo>
                  <a:lnTo>
                    <a:pt x="30741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326947" y="2015994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15852" y="0"/>
                  </a:moveTo>
                  <a:lnTo>
                    <a:pt x="3088" y="5141"/>
                  </a:lnTo>
                  <a:lnTo>
                    <a:pt x="0" y="12407"/>
                  </a:lnTo>
                  <a:lnTo>
                    <a:pt x="5151" y="25172"/>
                  </a:lnTo>
                  <a:lnTo>
                    <a:pt x="12407" y="28250"/>
                  </a:lnTo>
                  <a:lnTo>
                    <a:pt x="25172" y="23109"/>
                  </a:lnTo>
                  <a:lnTo>
                    <a:pt x="28260" y="15842"/>
                  </a:lnTo>
                  <a:lnTo>
                    <a:pt x="25685" y="9465"/>
                  </a:lnTo>
                  <a:lnTo>
                    <a:pt x="23109" y="3088"/>
                  </a:lnTo>
                  <a:lnTo>
                    <a:pt x="15852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2" name="object 2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69152" y="1826450"/>
            <a:ext cx="93908" cy="93908"/>
          </a:xfrm>
          <a:prstGeom prst="rect">
            <a:avLst/>
          </a:prstGeom>
        </p:spPr>
      </p:pic>
      <p:grpSp>
        <p:nvGrpSpPr>
          <p:cNvPr id="23" name="object 23"/>
          <p:cNvGrpSpPr/>
          <p:nvPr/>
        </p:nvGrpSpPr>
        <p:grpSpPr>
          <a:xfrm>
            <a:off x="5039095" y="2294149"/>
            <a:ext cx="36830" cy="36830"/>
            <a:chOff x="5039095" y="2294149"/>
            <a:chExt cx="36830" cy="36830"/>
          </a:xfrm>
        </p:grpSpPr>
        <p:sp>
          <p:nvSpPr>
            <p:cNvPr id="24" name="object 24"/>
            <p:cNvSpPr/>
            <p:nvPr/>
          </p:nvSpPr>
          <p:spPr>
            <a:xfrm>
              <a:off x="5039095" y="2294149"/>
              <a:ext cx="36830" cy="36830"/>
            </a:xfrm>
            <a:custGeom>
              <a:avLst/>
              <a:gdLst/>
              <a:ahLst/>
              <a:cxnLst/>
              <a:rect l="l" t="t" r="r" b="b"/>
              <a:pathLst>
                <a:path w="36829" h="36830">
                  <a:moveTo>
                    <a:pt x="20730" y="0"/>
                  </a:moveTo>
                  <a:lnTo>
                    <a:pt x="13705" y="377"/>
                  </a:lnTo>
                  <a:lnTo>
                    <a:pt x="7336" y="3360"/>
                  </a:lnTo>
                  <a:lnTo>
                    <a:pt x="2431" y="8744"/>
                  </a:lnTo>
                  <a:lnTo>
                    <a:pt x="0" y="15612"/>
                  </a:lnTo>
                  <a:lnTo>
                    <a:pt x="377" y="22638"/>
                  </a:lnTo>
                  <a:lnTo>
                    <a:pt x="3360" y="29010"/>
                  </a:lnTo>
                  <a:lnTo>
                    <a:pt x="8744" y="33916"/>
                  </a:lnTo>
                  <a:lnTo>
                    <a:pt x="15612" y="36348"/>
                  </a:lnTo>
                  <a:lnTo>
                    <a:pt x="22638" y="35970"/>
                  </a:lnTo>
                  <a:lnTo>
                    <a:pt x="29010" y="32987"/>
                  </a:lnTo>
                  <a:lnTo>
                    <a:pt x="33916" y="27603"/>
                  </a:lnTo>
                  <a:lnTo>
                    <a:pt x="36348" y="20735"/>
                  </a:lnTo>
                  <a:lnTo>
                    <a:pt x="35970" y="13709"/>
                  </a:lnTo>
                  <a:lnTo>
                    <a:pt x="32987" y="7337"/>
                  </a:lnTo>
                  <a:lnTo>
                    <a:pt x="27603" y="2431"/>
                  </a:lnTo>
                  <a:lnTo>
                    <a:pt x="20730" y="0"/>
                  </a:lnTo>
                  <a:close/>
                </a:path>
              </a:pathLst>
            </a:custGeom>
            <a:solidFill>
              <a:srgbClr val="FFFFF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048634" y="2303695"/>
              <a:ext cx="17780" cy="17780"/>
            </a:xfrm>
            <a:custGeom>
              <a:avLst/>
              <a:gdLst/>
              <a:ahLst/>
              <a:cxnLst/>
              <a:rect l="l" t="t" r="r" b="b"/>
              <a:pathLst>
                <a:path w="17779" h="17780">
                  <a:moveTo>
                    <a:pt x="8931" y="0"/>
                  </a:moveTo>
                  <a:lnTo>
                    <a:pt x="4293" y="1162"/>
                  </a:lnTo>
                  <a:lnTo>
                    <a:pt x="0" y="8324"/>
                  </a:lnTo>
                  <a:lnTo>
                    <a:pt x="1162" y="12973"/>
                  </a:lnTo>
                  <a:lnTo>
                    <a:pt x="8334" y="17256"/>
                  </a:lnTo>
                  <a:lnTo>
                    <a:pt x="12973" y="16093"/>
                  </a:lnTo>
                  <a:lnTo>
                    <a:pt x="15119" y="12512"/>
                  </a:lnTo>
                  <a:lnTo>
                    <a:pt x="17266" y="8931"/>
                  </a:lnTo>
                  <a:lnTo>
                    <a:pt x="16104" y="4293"/>
                  </a:lnTo>
                  <a:lnTo>
                    <a:pt x="8931" y="0"/>
                  </a:lnTo>
                  <a:close/>
                </a:path>
              </a:pathLst>
            </a:custGeom>
            <a:solidFill>
              <a:srgbClr val="FFFFF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3716110" y="2383033"/>
            <a:ext cx="36830" cy="36830"/>
            <a:chOff x="3716110" y="2383033"/>
            <a:chExt cx="36830" cy="36830"/>
          </a:xfrm>
        </p:grpSpPr>
        <p:sp>
          <p:nvSpPr>
            <p:cNvPr id="27" name="object 27"/>
            <p:cNvSpPr/>
            <p:nvPr/>
          </p:nvSpPr>
          <p:spPr>
            <a:xfrm>
              <a:off x="3716110" y="2383033"/>
              <a:ext cx="36830" cy="36830"/>
            </a:xfrm>
            <a:custGeom>
              <a:avLst/>
              <a:gdLst/>
              <a:ahLst/>
              <a:cxnLst/>
              <a:rect l="l" t="t" r="r" b="b"/>
              <a:pathLst>
                <a:path w="36829" h="36830">
                  <a:moveTo>
                    <a:pt x="18656" y="0"/>
                  </a:moveTo>
                  <a:lnTo>
                    <a:pt x="11491" y="1334"/>
                  </a:lnTo>
                  <a:lnTo>
                    <a:pt x="5404" y="5344"/>
                  </a:lnTo>
                  <a:lnTo>
                    <a:pt x="1465" y="11175"/>
                  </a:lnTo>
                  <a:lnTo>
                    <a:pt x="0" y="18057"/>
                  </a:lnTo>
                  <a:lnTo>
                    <a:pt x="1334" y="25218"/>
                  </a:lnTo>
                  <a:lnTo>
                    <a:pt x="5344" y="31305"/>
                  </a:lnTo>
                  <a:lnTo>
                    <a:pt x="11175" y="35244"/>
                  </a:lnTo>
                  <a:lnTo>
                    <a:pt x="18057" y="36709"/>
                  </a:lnTo>
                  <a:lnTo>
                    <a:pt x="25218" y="35375"/>
                  </a:lnTo>
                  <a:lnTo>
                    <a:pt x="31305" y="31366"/>
                  </a:lnTo>
                  <a:lnTo>
                    <a:pt x="35244" y="25537"/>
                  </a:lnTo>
                  <a:lnTo>
                    <a:pt x="36709" y="18656"/>
                  </a:lnTo>
                  <a:lnTo>
                    <a:pt x="35375" y="11491"/>
                  </a:lnTo>
                  <a:lnTo>
                    <a:pt x="31366" y="5404"/>
                  </a:lnTo>
                  <a:lnTo>
                    <a:pt x="25537" y="1465"/>
                  </a:lnTo>
                  <a:lnTo>
                    <a:pt x="18656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725897" y="2392812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9612" y="0"/>
                  </a:moveTo>
                  <a:lnTo>
                    <a:pt x="1863" y="3130"/>
                  </a:lnTo>
                  <a:lnTo>
                    <a:pt x="0" y="7528"/>
                  </a:lnTo>
                  <a:lnTo>
                    <a:pt x="3120" y="15277"/>
                  </a:lnTo>
                  <a:lnTo>
                    <a:pt x="7528" y="17151"/>
                  </a:lnTo>
                  <a:lnTo>
                    <a:pt x="15266" y="14030"/>
                  </a:lnTo>
                  <a:lnTo>
                    <a:pt x="17140" y="9622"/>
                  </a:lnTo>
                  <a:lnTo>
                    <a:pt x="15580" y="5748"/>
                  </a:lnTo>
                  <a:lnTo>
                    <a:pt x="14020" y="1874"/>
                  </a:lnTo>
                  <a:lnTo>
                    <a:pt x="9612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object 29"/>
          <p:cNvGrpSpPr/>
          <p:nvPr/>
        </p:nvGrpSpPr>
        <p:grpSpPr>
          <a:xfrm>
            <a:off x="7498355" y="2392377"/>
            <a:ext cx="60960" cy="60960"/>
            <a:chOff x="7498355" y="2392377"/>
            <a:chExt cx="60960" cy="60960"/>
          </a:xfrm>
        </p:grpSpPr>
        <p:sp>
          <p:nvSpPr>
            <p:cNvPr id="30" name="object 30"/>
            <p:cNvSpPr/>
            <p:nvPr/>
          </p:nvSpPr>
          <p:spPr>
            <a:xfrm>
              <a:off x="7498355" y="2392377"/>
              <a:ext cx="60960" cy="60960"/>
            </a:xfrm>
            <a:custGeom>
              <a:avLst/>
              <a:gdLst/>
              <a:ahLst/>
              <a:cxnLst/>
              <a:rect l="l" t="t" r="r" b="b"/>
              <a:pathLst>
                <a:path w="60959" h="60960">
                  <a:moveTo>
                    <a:pt x="30737" y="0"/>
                  </a:moveTo>
                  <a:lnTo>
                    <a:pt x="18932" y="2200"/>
                  </a:lnTo>
                  <a:lnTo>
                    <a:pt x="8906" y="8804"/>
                  </a:lnTo>
                  <a:lnTo>
                    <a:pt x="2415" y="18409"/>
                  </a:lnTo>
                  <a:lnTo>
                    <a:pt x="0" y="29750"/>
                  </a:lnTo>
                  <a:lnTo>
                    <a:pt x="2200" y="41560"/>
                  </a:lnTo>
                  <a:lnTo>
                    <a:pt x="8808" y="51585"/>
                  </a:lnTo>
                  <a:lnTo>
                    <a:pt x="18413" y="58074"/>
                  </a:lnTo>
                  <a:lnTo>
                    <a:pt x="29751" y="60489"/>
                  </a:lnTo>
                  <a:lnTo>
                    <a:pt x="41560" y="58293"/>
                  </a:lnTo>
                  <a:lnTo>
                    <a:pt x="51587" y="51683"/>
                  </a:lnTo>
                  <a:lnTo>
                    <a:pt x="58078" y="42076"/>
                  </a:lnTo>
                  <a:lnTo>
                    <a:pt x="60493" y="30737"/>
                  </a:lnTo>
                  <a:lnTo>
                    <a:pt x="58293" y="18932"/>
                  </a:lnTo>
                  <a:lnTo>
                    <a:pt x="51683" y="8906"/>
                  </a:lnTo>
                  <a:lnTo>
                    <a:pt x="42076" y="2415"/>
                  </a:lnTo>
                  <a:lnTo>
                    <a:pt x="3073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514471" y="2408496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15852" y="0"/>
                  </a:moveTo>
                  <a:lnTo>
                    <a:pt x="3088" y="5141"/>
                  </a:lnTo>
                  <a:lnTo>
                    <a:pt x="0" y="12407"/>
                  </a:lnTo>
                  <a:lnTo>
                    <a:pt x="5151" y="25172"/>
                  </a:lnTo>
                  <a:lnTo>
                    <a:pt x="12407" y="28250"/>
                  </a:lnTo>
                  <a:lnTo>
                    <a:pt x="25172" y="23109"/>
                  </a:lnTo>
                  <a:lnTo>
                    <a:pt x="28260" y="15842"/>
                  </a:lnTo>
                  <a:lnTo>
                    <a:pt x="25685" y="9465"/>
                  </a:lnTo>
                  <a:lnTo>
                    <a:pt x="23109" y="3088"/>
                  </a:lnTo>
                  <a:lnTo>
                    <a:pt x="15852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2" name="object 3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90550" y="2257276"/>
            <a:ext cx="75929" cy="75918"/>
          </a:xfrm>
          <a:prstGeom prst="rect">
            <a:avLst/>
          </a:prstGeom>
        </p:spPr>
      </p:pic>
      <p:grpSp>
        <p:nvGrpSpPr>
          <p:cNvPr id="33" name="object 33"/>
          <p:cNvGrpSpPr/>
          <p:nvPr/>
        </p:nvGrpSpPr>
        <p:grpSpPr>
          <a:xfrm>
            <a:off x="9179835" y="2082191"/>
            <a:ext cx="54610" cy="54610"/>
            <a:chOff x="9179835" y="2082191"/>
            <a:chExt cx="54610" cy="54610"/>
          </a:xfrm>
        </p:grpSpPr>
        <p:sp>
          <p:nvSpPr>
            <p:cNvPr id="34" name="object 34"/>
            <p:cNvSpPr/>
            <p:nvPr/>
          </p:nvSpPr>
          <p:spPr>
            <a:xfrm>
              <a:off x="9179835" y="2082191"/>
              <a:ext cx="54610" cy="54610"/>
            </a:xfrm>
            <a:custGeom>
              <a:avLst/>
              <a:gdLst/>
              <a:ahLst/>
              <a:cxnLst/>
              <a:rect l="l" t="t" r="r" b="b"/>
              <a:pathLst>
                <a:path w="54609" h="54610">
                  <a:moveTo>
                    <a:pt x="27308" y="0"/>
                  </a:moveTo>
                  <a:lnTo>
                    <a:pt x="16680" y="2146"/>
                  </a:lnTo>
                  <a:lnTo>
                    <a:pt x="7999" y="7999"/>
                  </a:lnTo>
                  <a:lnTo>
                    <a:pt x="2146" y="16680"/>
                  </a:lnTo>
                  <a:lnTo>
                    <a:pt x="0" y="27308"/>
                  </a:lnTo>
                  <a:lnTo>
                    <a:pt x="2146" y="37936"/>
                  </a:lnTo>
                  <a:lnTo>
                    <a:pt x="7999" y="46616"/>
                  </a:lnTo>
                  <a:lnTo>
                    <a:pt x="16680" y="52469"/>
                  </a:lnTo>
                  <a:lnTo>
                    <a:pt x="27308" y="54616"/>
                  </a:lnTo>
                  <a:lnTo>
                    <a:pt x="37936" y="52469"/>
                  </a:lnTo>
                  <a:lnTo>
                    <a:pt x="46616" y="46616"/>
                  </a:lnTo>
                  <a:lnTo>
                    <a:pt x="52469" y="37936"/>
                  </a:lnTo>
                  <a:lnTo>
                    <a:pt x="54616" y="27308"/>
                  </a:lnTo>
                  <a:lnTo>
                    <a:pt x="52469" y="16680"/>
                  </a:lnTo>
                  <a:lnTo>
                    <a:pt x="46616" y="7999"/>
                  </a:lnTo>
                  <a:lnTo>
                    <a:pt x="37936" y="2146"/>
                  </a:lnTo>
                  <a:lnTo>
                    <a:pt x="27308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9195893" y="2098253"/>
              <a:ext cx="22860" cy="22860"/>
            </a:xfrm>
            <a:custGeom>
              <a:avLst/>
              <a:gdLst/>
              <a:ahLst/>
              <a:cxnLst/>
              <a:rect l="l" t="t" r="r" b="b"/>
              <a:pathLst>
                <a:path w="22859" h="22860">
                  <a:moveTo>
                    <a:pt x="17465" y="0"/>
                  </a:moveTo>
                  <a:lnTo>
                    <a:pt x="5036" y="0"/>
                  </a:lnTo>
                  <a:lnTo>
                    <a:pt x="0" y="5036"/>
                  </a:lnTo>
                  <a:lnTo>
                    <a:pt x="0" y="17454"/>
                  </a:lnTo>
                  <a:lnTo>
                    <a:pt x="5036" y="22491"/>
                  </a:lnTo>
                  <a:lnTo>
                    <a:pt x="17465" y="22491"/>
                  </a:lnTo>
                  <a:lnTo>
                    <a:pt x="22501" y="17454"/>
                  </a:lnTo>
                  <a:lnTo>
                    <a:pt x="22501" y="11245"/>
                  </a:lnTo>
                  <a:lnTo>
                    <a:pt x="22501" y="5036"/>
                  </a:lnTo>
                  <a:lnTo>
                    <a:pt x="17465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/>
          <p:cNvGrpSpPr/>
          <p:nvPr/>
        </p:nvGrpSpPr>
        <p:grpSpPr>
          <a:xfrm>
            <a:off x="9456102" y="6880810"/>
            <a:ext cx="79375" cy="79375"/>
            <a:chOff x="9456102" y="6880810"/>
            <a:chExt cx="79375" cy="79375"/>
          </a:xfrm>
        </p:grpSpPr>
        <p:sp>
          <p:nvSpPr>
            <p:cNvPr id="37" name="object 37"/>
            <p:cNvSpPr/>
            <p:nvPr/>
          </p:nvSpPr>
          <p:spPr>
            <a:xfrm>
              <a:off x="9456102" y="6880810"/>
              <a:ext cx="79375" cy="79375"/>
            </a:xfrm>
            <a:custGeom>
              <a:avLst/>
              <a:gdLst/>
              <a:ahLst/>
              <a:cxnLst/>
              <a:rect l="l" t="t" r="r" b="b"/>
              <a:pathLst>
                <a:path w="79375" h="79375">
                  <a:moveTo>
                    <a:pt x="39632" y="0"/>
                  </a:moveTo>
                  <a:lnTo>
                    <a:pt x="24207" y="3113"/>
                  </a:lnTo>
                  <a:lnTo>
                    <a:pt x="11609" y="11604"/>
                  </a:lnTo>
                  <a:lnTo>
                    <a:pt x="3115" y="24198"/>
                  </a:lnTo>
                  <a:lnTo>
                    <a:pt x="0" y="39621"/>
                  </a:lnTo>
                  <a:lnTo>
                    <a:pt x="3115" y="55045"/>
                  </a:lnTo>
                  <a:lnTo>
                    <a:pt x="11609" y="67639"/>
                  </a:lnTo>
                  <a:lnTo>
                    <a:pt x="24207" y="76130"/>
                  </a:lnTo>
                  <a:lnTo>
                    <a:pt x="39632" y="79243"/>
                  </a:lnTo>
                  <a:lnTo>
                    <a:pt x="55055" y="76130"/>
                  </a:lnTo>
                  <a:lnTo>
                    <a:pt x="67649" y="67639"/>
                  </a:lnTo>
                  <a:lnTo>
                    <a:pt x="76140" y="55045"/>
                  </a:lnTo>
                  <a:lnTo>
                    <a:pt x="79254" y="39621"/>
                  </a:lnTo>
                  <a:lnTo>
                    <a:pt x="76140" y="24198"/>
                  </a:lnTo>
                  <a:lnTo>
                    <a:pt x="67649" y="11604"/>
                  </a:lnTo>
                  <a:lnTo>
                    <a:pt x="55055" y="3113"/>
                  </a:lnTo>
                  <a:lnTo>
                    <a:pt x="39632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9479408" y="6904107"/>
              <a:ext cx="33020" cy="33020"/>
            </a:xfrm>
            <a:custGeom>
              <a:avLst/>
              <a:gdLst/>
              <a:ahLst/>
              <a:cxnLst/>
              <a:rect l="l" t="t" r="r" b="b"/>
              <a:pathLst>
                <a:path w="33020" h="33020">
                  <a:moveTo>
                    <a:pt x="25339" y="0"/>
                  </a:moveTo>
                  <a:lnTo>
                    <a:pt x="7308" y="0"/>
                  </a:lnTo>
                  <a:lnTo>
                    <a:pt x="0" y="7308"/>
                  </a:lnTo>
                  <a:lnTo>
                    <a:pt x="0" y="25339"/>
                  </a:lnTo>
                  <a:lnTo>
                    <a:pt x="7308" y="32648"/>
                  </a:lnTo>
                  <a:lnTo>
                    <a:pt x="25339" y="32648"/>
                  </a:lnTo>
                  <a:lnTo>
                    <a:pt x="32648" y="25339"/>
                  </a:lnTo>
                  <a:lnTo>
                    <a:pt x="32648" y="16324"/>
                  </a:lnTo>
                  <a:lnTo>
                    <a:pt x="32648" y="7308"/>
                  </a:lnTo>
                  <a:lnTo>
                    <a:pt x="25339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9" name="object 3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21513" y="3569747"/>
            <a:ext cx="95117" cy="95117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458705" y="1777878"/>
            <a:ext cx="95117" cy="95117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710128" y="1643104"/>
            <a:ext cx="95117" cy="95117"/>
          </a:xfrm>
          <a:prstGeom prst="rect">
            <a:avLst/>
          </a:prstGeom>
        </p:spPr>
      </p:pic>
      <p:pic>
        <p:nvPicPr>
          <p:cNvPr id="42" name="object 4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647119" y="2429770"/>
            <a:ext cx="95117" cy="95117"/>
          </a:xfrm>
          <a:prstGeom prst="rect">
            <a:avLst/>
          </a:prstGeom>
        </p:spPr>
      </p:pic>
      <p:grpSp>
        <p:nvGrpSpPr>
          <p:cNvPr id="43" name="object 43"/>
          <p:cNvGrpSpPr/>
          <p:nvPr/>
        </p:nvGrpSpPr>
        <p:grpSpPr>
          <a:xfrm>
            <a:off x="5007366" y="2013469"/>
            <a:ext cx="57150" cy="57150"/>
            <a:chOff x="5007366" y="2013469"/>
            <a:chExt cx="57150" cy="57150"/>
          </a:xfrm>
        </p:grpSpPr>
        <p:sp>
          <p:nvSpPr>
            <p:cNvPr id="44" name="object 44"/>
            <p:cNvSpPr/>
            <p:nvPr/>
          </p:nvSpPr>
          <p:spPr>
            <a:xfrm>
              <a:off x="5007366" y="2013469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23858" y="0"/>
                  </a:moveTo>
                  <a:lnTo>
                    <a:pt x="13482" y="3842"/>
                  </a:lnTo>
                  <a:lnTo>
                    <a:pt x="5306" y="11296"/>
                  </a:lnTo>
                  <a:lnTo>
                    <a:pt x="451" y="21676"/>
                  </a:lnTo>
                  <a:lnTo>
                    <a:pt x="0" y="33127"/>
                  </a:lnTo>
                  <a:lnTo>
                    <a:pt x="3842" y="43502"/>
                  </a:lnTo>
                  <a:lnTo>
                    <a:pt x="11296" y="51679"/>
                  </a:lnTo>
                  <a:lnTo>
                    <a:pt x="21676" y="56533"/>
                  </a:lnTo>
                  <a:lnTo>
                    <a:pt x="33127" y="56985"/>
                  </a:lnTo>
                  <a:lnTo>
                    <a:pt x="43502" y="53142"/>
                  </a:lnTo>
                  <a:lnTo>
                    <a:pt x="51679" y="45689"/>
                  </a:lnTo>
                  <a:lnTo>
                    <a:pt x="56533" y="35309"/>
                  </a:lnTo>
                  <a:lnTo>
                    <a:pt x="56981" y="23858"/>
                  </a:lnTo>
                  <a:lnTo>
                    <a:pt x="53138" y="13482"/>
                  </a:lnTo>
                  <a:lnTo>
                    <a:pt x="45687" y="5306"/>
                  </a:lnTo>
                  <a:lnTo>
                    <a:pt x="35309" y="451"/>
                  </a:lnTo>
                  <a:lnTo>
                    <a:pt x="23858" y="0"/>
                  </a:lnTo>
                  <a:close/>
                </a:path>
              </a:pathLst>
            </a:custGeom>
            <a:solidFill>
              <a:srgbClr val="FFFFF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022751" y="2028854"/>
              <a:ext cx="26670" cy="26670"/>
            </a:xfrm>
            <a:custGeom>
              <a:avLst/>
              <a:gdLst/>
              <a:ahLst/>
              <a:cxnLst/>
              <a:rect l="l" t="t" r="r" b="b"/>
              <a:pathLst>
                <a:path w="26670" h="26669">
                  <a:moveTo>
                    <a:pt x="9538" y="0"/>
                  </a:moveTo>
                  <a:lnTo>
                    <a:pt x="3099" y="3916"/>
                  </a:lnTo>
                  <a:lnTo>
                    <a:pt x="0" y="16680"/>
                  </a:lnTo>
                  <a:lnTo>
                    <a:pt x="3916" y="23109"/>
                  </a:lnTo>
                  <a:lnTo>
                    <a:pt x="16680" y="26208"/>
                  </a:lnTo>
                  <a:lnTo>
                    <a:pt x="23109" y="22292"/>
                  </a:lnTo>
                  <a:lnTo>
                    <a:pt x="24658" y="15915"/>
                  </a:lnTo>
                  <a:lnTo>
                    <a:pt x="26208" y="9538"/>
                  </a:lnTo>
                  <a:lnTo>
                    <a:pt x="22292" y="3109"/>
                  </a:lnTo>
                  <a:lnTo>
                    <a:pt x="9538" y="0"/>
                  </a:lnTo>
                  <a:close/>
                </a:path>
              </a:pathLst>
            </a:custGeom>
            <a:solidFill>
              <a:srgbClr val="FFFFF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6" name="object 4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96620" y="2021405"/>
            <a:ext cx="95117" cy="95117"/>
          </a:xfrm>
          <a:prstGeom prst="rect">
            <a:avLst/>
          </a:prstGeom>
        </p:spPr>
      </p:pic>
      <p:pic>
        <p:nvPicPr>
          <p:cNvPr id="47" name="object 4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793833" y="2356473"/>
            <a:ext cx="95117" cy="95117"/>
          </a:xfrm>
          <a:prstGeom prst="rect">
            <a:avLst/>
          </a:prstGeom>
        </p:spPr>
      </p:pic>
      <p:grpSp>
        <p:nvGrpSpPr>
          <p:cNvPr id="48" name="object 48"/>
          <p:cNvGrpSpPr/>
          <p:nvPr/>
        </p:nvGrpSpPr>
        <p:grpSpPr>
          <a:xfrm>
            <a:off x="283909" y="7031951"/>
            <a:ext cx="57785" cy="57785"/>
            <a:chOff x="283909" y="7031951"/>
            <a:chExt cx="57785" cy="57785"/>
          </a:xfrm>
        </p:grpSpPr>
        <p:sp>
          <p:nvSpPr>
            <p:cNvPr id="49" name="object 49"/>
            <p:cNvSpPr/>
            <p:nvPr/>
          </p:nvSpPr>
          <p:spPr>
            <a:xfrm>
              <a:off x="283909" y="7031951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5" h="57784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00876" y="7048924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60" y="0"/>
                  </a:moveTo>
                  <a:lnTo>
                    <a:pt x="5319" y="0"/>
                  </a:lnTo>
                  <a:lnTo>
                    <a:pt x="0" y="5319"/>
                  </a:lnTo>
                  <a:lnTo>
                    <a:pt x="0" y="18449"/>
                  </a:lnTo>
                  <a:lnTo>
                    <a:pt x="5319" y="23768"/>
                  </a:lnTo>
                  <a:lnTo>
                    <a:pt x="18460" y="23768"/>
                  </a:lnTo>
                  <a:lnTo>
                    <a:pt x="23779" y="18449"/>
                  </a:lnTo>
                  <a:lnTo>
                    <a:pt x="23779" y="11884"/>
                  </a:lnTo>
                  <a:lnTo>
                    <a:pt x="23779" y="5319"/>
                  </a:lnTo>
                  <a:lnTo>
                    <a:pt x="18460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1" name="object 51"/>
          <p:cNvGrpSpPr/>
          <p:nvPr/>
        </p:nvGrpSpPr>
        <p:grpSpPr>
          <a:xfrm>
            <a:off x="9896182" y="5034850"/>
            <a:ext cx="57785" cy="57785"/>
            <a:chOff x="9896182" y="5034850"/>
            <a:chExt cx="57785" cy="57785"/>
          </a:xfrm>
        </p:grpSpPr>
        <p:sp>
          <p:nvSpPr>
            <p:cNvPr id="52" name="object 52"/>
            <p:cNvSpPr/>
            <p:nvPr/>
          </p:nvSpPr>
          <p:spPr>
            <a:xfrm>
              <a:off x="9896182" y="5034850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4" h="57785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9913149" y="5051823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60" y="0"/>
                  </a:moveTo>
                  <a:lnTo>
                    <a:pt x="5319" y="0"/>
                  </a:lnTo>
                  <a:lnTo>
                    <a:pt x="0" y="5319"/>
                  </a:lnTo>
                  <a:lnTo>
                    <a:pt x="0" y="18449"/>
                  </a:lnTo>
                  <a:lnTo>
                    <a:pt x="5319" y="23768"/>
                  </a:lnTo>
                  <a:lnTo>
                    <a:pt x="18460" y="23768"/>
                  </a:lnTo>
                  <a:lnTo>
                    <a:pt x="23779" y="18449"/>
                  </a:lnTo>
                  <a:lnTo>
                    <a:pt x="23779" y="11884"/>
                  </a:lnTo>
                  <a:lnTo>
                    <a:pt x="23779" y="5319"/>
                  </a:lnTo>
                  <a:lnTo>
                    <a:pt x="18460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4" name="object 54"/>
          <p:cNvGrpSpPr/>
          <p:nvPr/>
        </p:nvGrpSpPr>
        <p:grpSpPr>
          <a:xfrm>
            <a:off x="9919961" y="3419495"/>
            <a:ext cx="57785" cy="57785"/>
            <a:chOff x="9919961" y="3419495"/>
            <a:chExt cx="57785" cy="57785"/>
          </a:xfrm>
        </p:grpSpPr>
        <p:sp>
          <p:nvSpPr>
            <p:cNvPr id="55" name="object 55"/>
            <p:cNvSpPr/>
            <p:nvPr/>
          </p:nvSpPr>
          <p:spPr>
            <a:xfrm>
              <a:off x="9919961" y="3419495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4" h="57785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9936928" y="343646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60" y="0"/>
                  </a:moveTo>
                  <a:lnTo>
                    <a:pt x="5319" y="0"/>
                  </a:lnTo>
                  <a:lnTo>
                    <a:pt x="0" y="5319"/>
                  </a:lnTo>
                  <a:lnTo>
                    <a:pt x="0" y="18449"/>
                  </a:lnTo>
                  <a:lnTo>
                    <a:pt x="5319" y="23768"/>
                  </a:lnTo>
                  <a:lnTo>
                    <a:pt x="18460" y="23768"/>
                  </a:lnTo>
                  <a:lnTo>
                    <a:pt x="23779" y="18449"/>
                  </a:lnTo>
                  <a:lnTo>
                    <a:pt x="23779" y="11884"/>
                  </a:lnTo>
                  <a:lnTo>
                    <a:pt x="23779" y="5319"/>
                  </a:lnTo>
                  <a:lnTo>
                    <a:pt x="18460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7" name="object 57"/>
          <p:cNvGrpSpPr/>
          <p:nvPr/>
        </p:nvGrpSpPr>
        <p:grpSpPr>
          <a:xfrm>
            <a:off x="2231494" y="2288640"/>
            <a:ext cx="57785" cy="57785"/>
            <a:chOff x="2231494" y="2288640"/>
            <a:chExt cx="57785" cy="57785"/>
          </a:xfrm>
        </p:grpSpPr>
        <p:sp>
          <p:nvSpPr>
            <p:cNvPr id="58" name="object 58"/>
            <p:cNvSpPr/>
            <p:nvPr/>
          </p:nvSpPr>
          <p:spPr>
            <a:xfrm>
              <a:off x="2231494" y="2288640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5" h="57785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248461" y="2305613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60" y="0"/>
                  </a:moveTo>
                  <a:lnTo>
                    <a:pt x="5319" y="0"/>
                  </a:lnTo>
                  <a:lnTo>
                    <a:pt x="0" y="5319"/>
                  </a:lnTo>
                  <a:lnTo>
                    <a:pt x="0" y="18449"/>
                  </a:lnTo>
                  <a:lnTo>
                    <a:pt x="5319" y="23768"/>
                  </a:lnTo>
                  <a:lnTo>
                    <a:pt x="18460" y="23768"/>
                  </a:lnTo>
                  <a:lnTo>
                    <a:pt x="23779" y="18449"/>
                  </a:lnTo>
                  <a:lnTo>
                    <a:pt x="23779" y="11884"/>
                  </a:lnTo>
                  <a:lnTo>
                    <a:pt x="23779" y="5319"/>
                  </a:lnTo>
                  <a:lnTo>
                    <a:pt x="18460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0" name="object 60"/>
          <p:cNvGrpSpPr/>
          <p:nvPr/>
        </p:nvGrpSpPr>
        <p:grpSpPr>
          <a:xfrm>
            <a:off x="1310056" y="1534736"/>
            <a:ext cx="57785" cy="57785"/>
            <a:chOff x="1310056" y="1534736"/>
            <a:chExt cx="57785" cy="57785"/>
          </a:xfrm>
        </p:grpSpPr>
        <p:sp>
          <p:nvSpPr>
            <p:cNvPr id="61" name="object 61"/>
            <p:cNvSpPr/>
            <p:nvPr/>
          </p:nvSpPr>
          <p:spPr>
            <a:xfrm>
              <a:off x="1310056" y="1534736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4" h="57784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327023" y="155170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60" y="0"/>
                  </a:moveTo>
                  <a:lnTo>
                    <a:pt x="5319" y="0"/>
                  </a:lnTo>
                  <a:lnTo>
                    <a:pt x="0" y="5319"/>
                  </a:lnTo>
                  <a:lnTo>
                    <a:pt x="0" y="18449"/>
                  </a:lnTo>
                  <a:lnTo>
                    <a:pt x="5319" y="23768"/>
                  </a:lnTo>
                  <a:lnTo>
                    <a:pt x="18460" y="23768"/>
                  </a:lnTo>
                  <a:lnTo>
                    <a:pt x="23779" y="18449"/>
                  </a:lnTo>
                  <a:lnTo>
                    <a:pt x="23779" y="11884"/>
                  </a:lnTo>
                  <a:lnTo>
                    <a:pt x="23779" y="5319"/>
                  </a:lnTo>
                  <a:lnTo>
                    <a:pt x="18460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3" name="object 63"/>
          <p:cNvGrpSpPr/>
          <p:nvPr/>
        </p:nvGrpSpPr>
        <p:grpSpPr>
          <a:xfrm>
            <a:off x="913581" y="1850281"/>
            <a:ext cx="57785" cy="57785"/>
            <a:chOff x="913581" y="1850281"/>
            <a:chExt cx="57785" cy="57785"/>
          </a:xfrm>
        </p:grpSpPr>
        <p:sp>
          <p:nvSpPr>
            <p:cNvPr id="64" name="object 64"/>
            <p:cNvSpPr/>
            <p:nvPr/>
          </p:nvSpPr>
          <p:spPr>
            <a:xfrm>
              <a:off x="913581" y="1850281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4" h="57785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930548" y="186725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60" y="0"/>
                  </a:moveTo>
                  <a:lnTo>
                    <a:pt x="5319" y="0"/>
                  </a:lnTo>
                  <a:lnTo>
                    <a:pt x="0" y="5319"/>
                  </a:lnTo>
                  <a:lnTo>
                    <a:pt x="0" y="18449"/>
                  </a:lnTo>
                  <a:lnTo>
                    <a:pt x="5319" y="23768"/>
                  </a:lnTo>
                  <a:lnTo>
                    <a:pt x="18460" y="23768"/>
                  </a:lnTo>
                  <a:lnTo>
                    <a:pt x="23779" y="18449"/>
                  </a:lnTo>
                  <a:lnTo>
                    <a:pt x="23779" y="11884"/>
                  </a:lnTo>
                  <a:lnTo>
                    <a:pt x="23779" y="5319"/>
                  </a:lnTo>
                  <a:lnTo>
                    <a:pt x="18460" y="0"/>
                  </a:lnTo>
                  <a:close/>
                </a:path>
              </a:pathLst>
            </a:custGeom>
            <a:solidFill>
              <a:srgbClr val="FFFFF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6" name="object 66"/>
          <p:cNvGrpSpPr/>
          <p:nvPr/>
        </p:nvGrpSpPr>
        <p:grpSpPr>
          <a:xfrm>
            <a:off x="2578452" y="2007345"/>
            <a:ext cx="57785" cy="57785"/>
            <a:chOff x="2578452" y="2007345"/>
            <a:chExt cx="57785" cy="57785"/>
          </a:xfrm>
        </p:grpSpPr>
        <p:sp>
          <p:nvSpPr>
            <p:cNvPr id="67" name="object 67"/>
            <p:cNvSpPr/>
            <p:nvPr/>
          </p:nvSpPr>
          <p:spPr>
            <a:xfrm>
              <a:off x="2578452" y="2007345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5" h="57785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2595419" y="202431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60" y="0"/>
                  </a:moveTo>
                  <a:lnTo>
                    <a:pt x="5319" y="0"/>
                  </a:lnTo>
                  <a:lnTo>
                    <a:pt x="0" y="5319"/>
                  </a:lnTo>
                  <a:lnTo>
                    <a:pt x="0" y="18449"/>
                  </a:lnTo>
                  <a:lnTo>
                    <a:pt x="5319" y="23768"/>
                  </a:lnTo>
                  <a:lnTo>
                    <a:pt x="18460" y="23768"/>
                  </a:lnTo>
                  <a:lnTo>
                    <a:pt x="23779" y="18449"/>
                  </a:lnTo>
                  <a:lnTo>
                    <a:pt x="23779" y="11884"/>
                  </a:lnTo>
                  <a:lnTo>
                    <a:pt x="23779" y="5319"/>
                  </a:lnTo>
                  <a:lnTo>
                    <a:pt x="18460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9" name="object 69"/>
          <p:cNvGrpSpPr/>
          <p:nvPr/>
        </p:nvGrpSpPr>
        <p:grpSpPr>
          <a:xfrm>
            <a:off x="378147" y="4445642"/>
            <a:ext cx="57785" cy="57785"/>
            <a:chOff x="378147" y="4445642"/>
            <a:chExt cx="57785" cy="57785"/>
          </a:xfrm>
        </p:grpSpPr>
        <p:sp>
          <p:nvSpPr>
            <p:cNvPr id="70" name="object 70"/>
            <p:cNvSpPr/>
            <p:nvPr/>
          </p:nvSpPr>
          <p:spPr>
            <a:xfrm>
              <a:off x="378147" y="4445642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4" h="57785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95114" y="446261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60" y="0"/>
                  </a:moveTo>
                  <a:lnTo>
                    <a:pt x="5319" y="0"/>
                  </a:lnTo>
                  <a:lnTo>
                    <a:pt x="0" y="5319"/>
                  </a:lnTo>
                  <a:lnTo>
                    <a:pt x="0" y="18449"/>
                  </a:lnTo>
                  <a:lnTo>
                    <a:pt x="5319" y="23768"/>
                  </a:lnTo>
                  <a:lnTo>
                    <a:pt x="18460" y="23768"/>
                  </a:lnTo>
                  <a:lnTo>
                    <a:pt x="23779" y="18449"/>
                  </a:lnTo>
                  <a:lnTo>
                    <a:pt x="23779" y="11884"/>
                  </a:lnTo>
                  <a:lnTo>
                    <a:pt x="23779" y="5319"/>
                  </a:lnTo>
                  <a:lnTo>
                    <a:pt x="18460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2" name="object 72"/>
          <p:cNvGrpSpPr/>
          <p:nvPr/>
        </p:nvGrpSpPr>
        <p:grpSpPr>
          <a:xfrm>
            <a:off x="8545438" y="2393349"/>
            <a:ext cx="57785" cy="57785"/>
            <a:chOff x="8545438" y="2393349"/>
            <a:chExt cx="57785" cy="57785"/>
          </a:xfrm>
        </p:grpSpPr>
        <p:sp>
          <p:nvSpPr>
            <p:cNvPr id="73" name="object 73"/>
            <p:cNvSpPr/>
            <p:nvPr/>
          </p:nvSpPr>
          <p:spPr>
            <a:xfrm>
              <a:off x="8545438" y="2393349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4" h="57785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8562405" y="2410322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60" y="0"/>
                  </a:moveTo>
                  <a:lnTo>
                    <a:pt x="5319" y="0"/>
                  </a:lnTo>
                  <a:lnTo>
                    <a:pt x="0" y="5319"/>
                  </a:lnTo>
                  <a:lnTo>
                    <a:pt x="0" y="18449"/>
                  </a:lnTo>
                  <a:lnTo>
                    <a:pt x="5319" y="23768"/>
                  </a:lnTo>
                  <a:lnTo>
                    <a:pt x="18460" y="23768"/>
                  </a:lnTo>
                  <a:lnTo>
                    <a:pt x="23779" y="18449"/>
                  </a:lnTo>
                  <a:lnTo>
                    <a:pt x="23779" y="11884"/>
                  </a:lnTo>
                  <a:lnTo>
                    <a:pt x="23779" y="5319"/>
                  </a:lnTo>
                  <a:lnTo>
                    <a:pt x="18460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5" name="object 75"/>
          <p:cNvGrpSpPr/>
          <p:nvPr/>
        </p:nvGrpSpPr>
        <p:grpSpPr>
          <a:xfrm>
            <a:off x="974697" y="9448752"/>
            <a:ext cx="43180" cy="43180"/>
            <a:chOff x="974697" y="9448752"/>
            <a:chExt cx="43180" cy="43180"/>
          </a:xfrm>
        </p:grpSpPr>
        <p:sp>
          <p:nvSpPr>
            <p:cNvPr id="76" name="object 76"/>
            <p:cNvSpPr/>
            <p:nvPr/>
          </p:nvSpPr>
          <p:spPr>
            <a:xfrm>
              <a:off x="974697" y="9448752"/>
              <a:ext cx="43180" cy="43180"/>
            </a:xfrm>
            <a:custGeom>
              <a:avLst/>
              <a:gdLst/>
              <a:ahLst/>
              <a:cxnLst/>
              <a:rect l="l" t="t" r="r" b="b"/>
              <a:pathLst>
                <a:path w="43180" h="43179">
                  <a:moveTo>
                    <a:pt x="19090" y="0"/>
                  </a:moveTo>
                  <a:lnTo>
                    <a:pt x="10925" y="2622"/>
                  </a:lnTo>
                  <a:lnTo>
                    <a:pt x="4418" y="8207"/>
                  </a:lnTo>
                  <a:lnTo>
                    <a:pt x="687" y="15598"/>
                  </a:lnTo>
                  <a:lnTo>
                    <a:pt x="0" y="23849"/>
                  </a:lnTo>
                  <a:lnTo>
                    <a:pt x="2622" y="32014"/>
                  </a:lnTo>
                  <a:lnTo>
                    <a:pt x="8213" y="38526"/>
                  </a:lnTo>
                  <a:lnTo>
                    <a:pt x="15607" y="42259"/>
                  </a:lnTo>
                  <a:lnTo>
                    <a:pt x="23859" y="42945"/>
                  </a:lnTo>
                  <a:lnTo>
                    <a:pt x="32024" y="40317"/>
                  </a:lnTo>
                  <a:lnTo>
                    <a:pt x="38531" y="34732"/>
                  </a:lnTo>
                  <a:lnTo>
                    <a:pt x="42261" y="27341"/>
                  </a:lnTo>
                  <a:lnTo>
                    <a:pt x="42945" y="19090"/>
                  </a:lnTo>
                  <a:lnTo>
                    <a:pt x="40317" y="10925"/>
                  </a:lnTo>
                  <a:lnTo>
                    <a:pt x="34732" y="4418"/>
                  </a:lnTo>
                  <a:lnTo>
                    <a:pt x="27341" y="687"/>
                  </a:lnTo>
                  <a:lnTo>
                    <a:pt x="19090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986004" y="9460060"/>
              <a:ext cx="20955" cy="20320"/>
            </a:xfrm>
            <a:custGeom>
              <a:avLst/>
              <a:gdLst/>
              <a:ahLst/>
              <a:cxnLst/>
              <a:rect l="l" t="t" r="r" b="b"/>
              <a:pathLst>
                <a:path w="20955" h="20320">
                  <a:moveTo>
                    <a:pt x="10114" y="0"/>
                  </a:moveTo>
                  <a:lnTo>
                    <a:pt x="5821" y="2397"/>
                  </a:lnTo>
                  <a:lnTo>
                    <a:pt x="1528" y="4795"/>
                  </a:lnTo>
                  <a:lnTo>
                    <a:pt x="0" y="10219"/>
                  </a:lnTo>
                  <a:lnTo>
                    <a:pt x="4806" y="18795"/>
                  </a:lnTo>
                  <a:lnTo>
                    <a:pt x="10230" y="20323"/>
                  </a:lnTo>
                  <a:lnTo>
                    <a:pt x="18805" y="15528"/>
                  </a:lnTo>
                  <a:lnTo>
                    <a:pt x="20334" y="10104"/>
                  </a:lnTo>
                  <a:lnTo>
                    <a:pt x="15528" y="1528"/>
                  </a:lnTo>
                  <a:lnTo>
                    <a:pt x="10114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8" name="object 7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286442" y="9854873"/>
            <a:ext cx="94214" cy="94220"/>
          </a:xfrm>
          <a:prstGeom prst="rect">
            <a:avLst/>
          </a:prstGeom>
        </p:spPr>
      </p:pic>
      <p:pic>
        <p:nvPicPr>
          <p:cNvPr id="79" name="object 7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02447" y="7739649"/>
            <a:ext cx="79243" cy="79243"/>
          </a:xfrm>
          <a:prstGeom prst="rect">
            <a:avLst/>
          </a:prstGeom>
        </p:spPr>
      </p:pic>
      <p:grpSp>
        <p:nvGrpSpPr>
          <p:cNvPr id="80" name="object 80"/>
          <p:cNvGrpSpPr/>
          <p:nvPr/>
        </p:nvGrpSpPr>
        <p:grpSpPr>
          <a:xfrm>
            <a:off x="9896178" y="7610038"/>
            <a:ext cx="57785" cy="57785"/>
            <a:chOff x="9896178" y="7610038"/>
            <a:chExt cx="57785" cy="57785"/>
          </a:xfrm>
        </p:grpSpPr>
        <p:sp>
          <p:nvSpPr>
            <p:cNvPr id="81" name="object 81"/>
            <p:cNvSpPr/>
            <p:nvPr/>
          </p:nvSpPr>
          <p:spPr>
            <a:xfrm>
              <a:off x="9896178" y="7610038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4" h="57784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9913147" y="7627011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60" y="0"/>
                  </a:moveTo>
                  <a:lnTo>
                    <a:pt x="5319" y="0"/>
                  </a:lnTo>
                  <a:lnTo>
                    <a:pt x="0" y="5319"/>
                  </a:lnTo>
                  <a:lnTo>
                    <a:pt x="0" y="11884"/>
                  </a:lnTo>
                  <a:lnTo>
                    <a:pt x="0" y="18449"/>
                  </a:lnTo>
                  <a:lnTo>
                    <a:pt x="5319" y="23768"/>
                  </a:lnTo>
                  <a:lnTo>
                    <a:pt x="18460" y="23768"/>
                  </a:lnTo>
                  <a:lnTo>
                    <a:pt x="23779" y="18449"/>
                  </a:lnTo>
                  <a:lnTo>
                    <a:pt x="23779" y="5319"/>
                  </a:lnTo>
                  <a:lnTo>
                    <a:pt x="18460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3" name="object 83"/>
          <p:cNvGrpSpPr/>
          <p:nvPr/>
        </p:nvGrpSpPr>
        <p:grpSpPr>
          <a:xfrm>
            <a:off x="283905" y="9607136"/>
            <a:ext cx="57785" cy="57785"/>
            <a:chOff x="283905" y="9607136"/>
            <a:chExt cx="57785" cy="57785"/>
          </a:xfrm>
        </p:grpSpPr>
        <p:sp>
          <p:nvSpPr>
            <p:cNvPr id="84" name="object 84"/>
            <p:cNvSpPr/>
            <p:nvPr/>
          </p:nvSpPr>
          <p:spPr>
            <a:xfrm>
              <a:off x="283905" y="9607136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5" h="57784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00874" y="962411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60" y="0"/>
                  </a:moveTo>
                  <a:lnTo>
                    <a:pt x="5319" y="0"/>
                  </a:lnTo>
                  <a:lnTo>
                    <a:pt x="0" y="5319"/>
                  </a:lnTo>
                  <a:lnTo>
                    <a:pt x="0" y="11884"/>
                  </a:lnTo>
                  <a:lnTo>
                    <a:pt x="0" y="18449"/>
                  </a:lnTo>
                  <a:lnTo>
                    <a:pt x="5319" y="23768"/>
                  </a:lnTo>
                  <a:lnTo>
                    <a:pt x="18460" y="23768"/>
                  </a:lnTo>
                  <a:lnTo>
                    <a:pt x="23779" y="18449"/>
                  </a:lnTo>
                  <a:lnTo>
                    <a:pt x="23779" y="5319"/>
                  </a:lnTo>
                  <a:lnTo>
                    <a:pt x="18460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6" name="object 86"/>
          <p:cNvGrpSpPr/>
          <p:nvPr/>
        </p:nvGrpSpPr>
        <p:grpSpPr>
          <a:xfrm>
            <a:off x="9801940" y="10196345"/>
            <a:ext cx="57785" cy="57785"/>
            <a:chOff x="9801940" y="10196345"/>
            <a:chExt cx="57785" cy="57785"/>
          </a:xfrm>
        </p:grpSpPr>
        <p:sp>
          <p:nvSpPr>
            <p:cNvPr id="87" name="object 87"/>
            <p:cNvSpPr/>
            <p:nvPr/>
          </p:nvSpPr>
          <p:spPr>
            <a:xfrm>
              <a:off x="9801940" y="10196345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4" h="57784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9818909" y="1021331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60" y="0"/>
                  </a:moveTo>
                  <a:lnTo>
                    <a:pt x="5319" y="0"/>
                  </a:lnTo>
                  <a:lnTo>
                    <a:pt x="0" y="5319"/>
                  </a:lnTo>
                  <a:lnTo>
                    <a:pt x="0" y="11884"/>
                  </a:lnTo>
                  <a:lnTo>
                    <a:pt x="0" y="18449"/>
                  </a:lnTo>
                  <a:lnTo>
                    <a:pt x="5319" y="23768"/>
                  </a:lnTo>
                  <a:lnTo>
                    <a:pt x="18460" y="23768"/>
                  </a:lnTo>
                  <a:lnTo>
                    <a:pt x="23779" y="18449"/>
                  </a:lnTo>
                  <a:lnTo>
                    <a:pt x="23779" y="5319"/>
                  </a:lnTo>
                  <a:lnTo>
                    <a:pt x="18460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9" name="object 89"/>
          <p:cNvGrpSpPr/>
          <p:nvPr/>
        </p:nvGrpSpPr>
        <p:grpSpPr>
          <a:xfrm>
            <a:off x="5428141" y="10923317"/>
            <a:ext cx="43180" cy="43180"/>
            <a:chOff x="5428141" y="10923317"/>
            <a:chExt cx="43180" cy="43180"/>
          </a:xfrm>
        </p:grpSpPr>
        <p:sp>
          <p:nvSpPr>
            <p:cNvPr id="90" name="object 90"/>
            <p:cNvSpPr/>
            <p:nvPr/>
          </p:nvSpPr>
          <p:spPr>
            <a:xfrm>
              <a:off x="5428141" y="10923317"/>
              <a:ext cx="43180" cy="43180"/>
            </a:xfrm>
            <a:custGeom>
              <a:avLst/>
              <a:gdLst/>
              <a:ahLst/>
              <a:cxnLst/>
              <a:rect l="l" t="t" r="r" b="b"/>
              <a:pathLst>
                <a:path w="43179" h="43179">
                  <a:moveTo>
                    <a:pt x="19090" y="0"/>
                  </a:moveTo>
                  <a:lnTo>
                    <a:pt x="10925" y="2628"/>
                  </a:lnTo>
                  <a:lnTo>
                    <a:pt x="4418" y="8213"/>
                  </a:lnTo>
                  <a:lnTo>
                    <a:pt x="687" y="15604"/>
                  </a:lnTo>
                  <a:lnTo>
                    <a:pt x="0" y="23855"/>
                  </a:lnTo>
                  <a:lnTo>
                    <a:pt x="2622" y="32020"/>
                  </a:lnTo>
                  <a:lnTo>
                    <a:pt x="8207" y="38527"/>
                  </a:lnTo>
                  <a:lnTo>
                    <a:pt x="15599" y="42258"/>
                  </a:lnTo>
                  <a:lnTo>
                    <a:pt x="23853" y="42945"/>
                  </a:lnTo>
                  <a:lnTo>
                    <a:pt x="32024" y="40323"/>
                  </a:lnTo>
                  <a:lnTo>
                    <a:pt x="38531" y="34732"/>
                  </a:lnTo>
                  <a:lnTo>
                    <a:pt x="42261" y="27338"/>
                  </a:lnTo>
                  <a:lnTo>
                    <a:pt x="42945" y="19086"/>
                  </a:lnTo>
                  <a:lnTo>
                    <a:pt x="40317" y="10921"/>
                  </a:lnTo>
                  <a:lnTo>
                    <a:pt x="34732" y="4414"/>
                  </a:lnTo>
                  <a:lnTo>
                    <a:pt x="27341" y="684"/>
                  </a:lnTo>
                  <a:lnTo>
                    <a:pt x="19090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5439450" y="10934622"/>
              <a:ext cx="20320" cy="20955"/>
            </a:xfrm>
            <a:custGeom>
              <a:avLst/>
              <a:gdLst/>
              <a:ahLst/>
              <a:cxnLst/>
              <a:rect l="l" t="t" r="r" b="b"/>
              <a:pathLst>
                <a:path w="20320" h="20954">
                  <a:moveTo>
                    <a:pt x="10104" y="0"/>
                  </a:moveTo>
                  <a:lnTo>
                    <a:pt x="1528" y="4806"/>
                  </a:lnTo>
                  <a:lnTo>
                    <a:pt x="0" y="10219"/>
                  </a:lnTo>
                  <a:lnTo>
                    <a:pt x="2397" y="14512"/>
                  </a:lnTo>
                  <a:lnTo>
                    <a:pt x="4795" y="18805"/>
                  </a:lnTo>
                  <a:lnTo>
                    <a:pt x="10219" y="20334"/>
                  </a:lnTo>
                  <a:lnTo>
                    <a:pt x="18795" y="15528"/>
                  </a:lnTo>
                  <a:lnTo>
                    <a:pt x="20323" y="10104"/>
                  </a:lnTo>
                  <a:lnTo>
                    <a:pt x="15528" y="1528"/>
                  </a:lnTo>
                  <a:lnTo>
                    <a:pt x="10104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2" name="object 92"/>
          <p:cNvGrpSpPr/>
          <p:nvPr/>
        </p:nvGrpSpPr>
        <p:grpSpPr>
          <a:xfrm>
            <a:off x="9361092" y="10669833"/>
            <a:ext cx="36830" cy="36830"/>
            <a:chOff x="9361092" y="10669833"/>
            <a:chExt cx="36830" cy="36830"/>
          </a:xfrm>
        </p:grpSpPr>
        <p:sp>
          <p:nvSpPr>
            <p:cNvPr id="93" name="object 93"/>
            <p:cNvSpPr/>
            <p:nvPr/>
          </p:nvSpPr>
          <p:spPr>
            <a:xfrm>
              <a:off x="9361092" y="10669833"/>
              <a:ext cx="36830" cy="36830"/>
            </a:xfrm>
            <a:custGeom>
              <a:avLst/>
              <a:gdLst/>
              <a:ahLst/>
              <a:cxnLst/>
              <a:rect l="l" t="t" r="r" b="b"/>
              <a:pathLst>
                <a:path w="36829" h="36829">
                  <a:moveTo>
                    <a:pt x="20730" y="0"/>
                  </a:moveTo>
                  <a:lnTo>
                    <a:pt x="13705" y="377"/>
                  </a:lnTo>
                  <a:lnTo>
                    <a:pt x="7336" y="3363"/>
                  </a:lnTo>
                  <a:lnTo>
                    <a:pt x="2431" y="8749"/>
                  </a:lnTo>
                  <a:lnTo>
                    <a:pt x="0" y="15617"/>
                  </a:lnTo>
                  <a:lnTo>
                    <a:pt x="377" y="22642"/>
                  </a:lnTo>
                  <a:lnTo>
                    <a:pt x="3360" y="29014"/>
                  </a:lnTo>
                  <a:lnTo>
                    <a:pt x="8744" y="33921"/>
                  </a:lnTo>
                  <a:lnTo>
                    <a:pt x="15612" y="36352"/>
                  </a:lnTo>
                  <a:lnTo>
                    <a:pt x="22638" y="35975"/>
                  </a:lnTo>
                  <a:lnTo>
                    <a:pt x="29010" y="32992"/>
                  </a:lnTo>
                  <a:lnTo>
                    <a:pt x="33916" y="27607"/>
                  </a:lnTo>
                  <a:lnTo>
                    <a:pt x="36348" y="20735"/>
                  </a:lnTo>
                  <a:lnTo>
                    <a:pt x="35970" y="13709"/>
                  </a:lnTo>
                  <a:lnTo>
                    <a:pt x="32987" y="7340"/>
                  </a:lnTo>
                  <a:lnTo>
                    <a:pt x="27603" y="2435"/>
                  </a:lnTo>
                  <a:lnTo>
                    <a:pt x="20730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9370639" y="10679378"/>
              <a:ext cx="17780" cy="17780"/>
            </a:xfrm>
            <a:custGeom>
              <a:avLst/>
              <a:gdLst/>
              <a:ahLst/>
              <a:cxnLst/>
              <a:rect l="l" t="t" r="r" b="b"/>
              <a:pathLst>
                <a:path w="17779" h="17779">
                  <a:moveTo>
                    <a:pt x="8931" y="0"/>
                  </a:moveTo>
                  <a:lnTo>
                    <a:pt x="4282" y="1162"/>
                  </a:lnTo>
                  <a:lnTo>
                    <a:pt x="0" y="8334"/>
                  </a:lnTo>
                  <a:lnTo>
                    <a:pt x="1162" y="12973"/>
                  </a:lnTo>
                  <a:lnTo>
                    <a:pt x="4743" y="15119"/>
                  </a:lnTo>
                  <a:lnTo>
                    <a:pt x="8324" y="17266"/>
                  </a:lnTo>
                  <a:lnTo>
                    <a:pt x="12962" y="16104"/>
                  </a:lnTo>
                  <a:lnTo>
                    <a:pt x="17256" y="8931"/>
                  </a:lnTo>
                  <a:lnTo>
                    <a:pt x="16093" y="4293"/>
                  </a:lnTo>
                  <a:lnTo>
                    <a:pt x="8931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5" name="object 95"/>
          <p:cNvGrpSpPr/>
          <p:nvPr/>
        </p:nvGrpSpPr>
        <p:grpSpPr>
          <a:xfrm>
            <a:off x="8193368" y="10638204"/>
            <a:ext cx="46355" cy="46355"/>
            <a:chOff x="8193368" y="10638204"/>
            <a:chExt cx="46355" cy="46355"/>
          </a:xfrm>
        </p:grpSpPr>
        <p:sp>
          <p:nvSpPr>
            <p:cNvPr id="96" name="object 96"/>
            <p:cNvSpPr/>
            <p:nvPr/>
          </p:nvSpPr>
          <p:spPr>
            <a:xfrm>
              <a:off x="8193368" y="10638204"/>
              <a:ext cx="46355" cy="46355"/>
            </a:xfrm>
            <a:custGeom>
              <a:avLst/>
              <a:gdLst/>
              <a:ahLst/>
              <a:cxnLst/>
              <a:rect l="l" t="t" r="r" b="b"/>
              <a:pathLst>
                <a:path w="46354" h="46354">
                  <a:moveTo>
                    <a:pt x="20231" y="0"/>
                  </a:moveTo>
                  <a:lnTo>
                    <a:pt x="11488" y="2912"/>
                  </a:lnTo>
                  <a:lnTo>
                    <a:pt x="4564" y="8993"/>
                  </a:lnTo>
                  <a:lnTo>
                    <a:pt x="642" y="16978"/>
                  </a:lnTo>
                  <a:lnTo>
                    <a:pt x="0" y="25849"/>
                  </a:lnTo>
                  <a:lnTo>
                    <a:pt x="2912" y="34586"/>
                  </a:lnTo>
                  <a:lnTo>
                    <a:pt x="8989" y="41510"/>
                  </a:lnTo>
                  <a:lnTo>
                    <a:pt x="16974" y="45432"/>
                  </a:lnTo>
                  <a:lnTo>
                    <a:pt x="25847" y="46075"/>
                  </a:lnTo>
                  <a:lnTo>
                    <a:pt x="34586" y="43162"/>
                  </a:lnTo>
                  <a:lnTo>
                    <a:pt x="41510" y="37087"/>
                  </a:lnTo>
                  <a:lnTo>
                    <a:pt x="45432" y="29104"/>
                  </a:lnTo>
                  <a:lnTo>
                    <a:pt x="46075" y="20231"/>
                  </a:lnTo>
                  <a:lnTo>
                    <a:pt x="43162" y="11488"/>
                  </a:lnTo>
                  <a:lnTo>
                    <a:pt x="37087" y="4564"/>
                  </a:lnTo>
                  <a:lnTo>
                    <a:pt x="29104" y="642"/>
                  </a:lnTo>
                  <a:lnTo>
                    <a:pt x="20231" y="0"/>
                  </a:lnTo>
                  <a:close/>
                </a:path>
              </a:pathLst>
            </a:custGeom>
            <a:solidFill>
              <a:srgbClr val="FFFFF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8205489" y="10650330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0743" y="0"/>
                  </a:moveTo>
                  <a:lnTo>
                    <a:pt x="1581" y="5245"/>
                  </a:lnTo>
                  <a:lnTo>
                    <a:pt x="0" y="11088"/>
                  </a:lnTo>
                  <a:lnTo>
                    <a:pt x="5256" y="20250"/>
                  </a:lnTo>
                  <a:lnTo>
                    <a:pt x="11099" y="21831"/>
                  </a:lnTo>
                  <a:lnTo>
                    <a:pt x="15674" y="19203"/>
                  </a:lnTo>
                  <a:lnTo>
                    <a:pt x="20250" y="16575"/>
                  </a:lnTo>
                  <a:lnTo>
                    <a:pt x="21831" y="10732"/>
                  </a:lnTo>
                  <a:lnTo>
                    <a:pt x="16575" y="1581"/>
                  </a:lnTo>
                  <a:lnTo>
                    <a:pt x="10743" y="0"/>
                  </a:lnTo>
                  <a:close/>
                </a:path>
              </a:pathLst>
            </a:custGeom>
            <a:solidFill>
              <a:srgbClr val="FFFFF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8" name="object 98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693852" y="10818114"/>
            <a:ext cx="74521" cy="74521"/>
          </a:xfrm>
          <a:prstGeom prst="rect">
            <a:avLst/>
          </a:prstGeom>
        </p:spPr>
      </p:pic>
      <p:pic>
        <p:nvPicPr>
          <p:cNvPr id="99" name="object 99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396468" y="10450520"/>
            <a:ext cx="93908" cy="93904"/>
          </a:xfrm>
          <a:prstGeom prst="rect">
            <a:avLst/>
          </a:prstGeom>
        </p:spPr>
      </p:pic>
      <p:pic>
        <p:nvPicPr>
          <p:cNvPr id="100" name="object 100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933621" y="10841843"/>
            <a:ext cx="74795" cy="74789"/>
          </a:xfrm>
          <a:prstGeom prst="rect">
            <a:avLst/>
          </a:prstGeom>
        </p:spPr>
      </p:pic>
      <p:grpSp>
        <p:nvGrpSpPr>
          <p:cNvPr id="101" name="object 101"/>
          <p:cNvGrpSpPr/>
          <p:nvPr/>
        </p:nvGrpSpPr>
        <p:grpSpPr>
          <a:xfrm>
            <a:off x="4435924" y="10856808"/>
            <a:ext cx="45720" cy="45720"/>
            <a:chOff x="4435924" y="10856808"/>
            <a:chExt cx="45720" cy="45720"/>
          </a:xfrm>
        </p:grpSpPr>
        <p:sp>
          <p:nvSpPr>
            <p:cNvPr id="102" name="object 102"/>
            <p:cNvSpPr/>
            <p:nvPr/>
          </p:nvSpPr>
          <p:spPr>
            <a:xfrm>
              <a:off x="4435924" y="10856808"/>
              <a:ext cx="45720" cy="45720"/>
            </a:xfrm>
            <a:custGeom>
              <a:avLst/>
              <a:gdLst/>
              <a:ahLst/>
              <a:cxnLst/>
              <a:rect l="l" t="t" r="r" b="b"/>
              <a:pathLst>
                <a:path w="45720" h="45720">
                  <a:moveTo>
                    <a:pt x="25737" y="0"/>
                  </a:moveTo>
                  <a:lnTo>
                    <a:pt x="16693" y="559"/>
                  </a:lnTo>
                  <a:lnTo>
                    <a:pt x="8836" y="4409"/>
                  </a:lnTo>
                  <a:lnTo>
                    <a:pt x="2995" y="10924"/>
                  </a:lnTo>
                  <a:lnTo>
                    <a:pt x="0" y="19475"/>
                  </a:lnTo>
                  <a:lnTo>
                    <a:pt x="557" y="28525"/>
                  </a:lnTo>
                  <a:lnTo>
                    <a:pt x="4405" y="36386"/>
                  </a:lnTo>
                  <a:lnTo>
                    <a:pt x="10919" y="42228"/>
                  </a:lnTo>
                  <a:lnTo>
                    <a:pt x="19475" y="45223"/>
                  </a:lnTo>
                  <a:lnTo>
                    <a:pt x="28524" y="44664"/>
                  </a:lnTo>
                  <a:lnTo>
                    <a:pt x="36381" y="40814"/>
                  </a:lnTo>
                  <a:lnTo>
                    <a:pt x="42219" y="34299"/>
                  </a:lnTo>
                  <a:lnTo>
                    <a:pt x="45213" y="25747"/>
                  </a:lnTo>
                  <a:lnTo>
                    <a:pt x="44660" y="16697"/>
                  </a:lnTo>
                  <a:lnTo>
                    <a:pt x="40811" y="8837"/>
                  </a:lnTo>
                  <a:lnTo>
                    <a:pt x="34294" y="2995"/>
                  </a:lnTo>
                  <a:lnTo>
                    <a:pt x="25737" y="0"/>
                  </a:lnTo>
                  <a:close/>
                </a:path>
              </a:pathLst>
            </a:custGeom>
            <a:solidFill>
              <a:srgbClr val="FFFFF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4448498" y="1086939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6177" y="0"/>
                  </a:moveTo>
                  <a:lnTo>
                    <a:pt x="1434" y="3591"/>
                  </a:lnTo>
                  <a:lnTo>
                    <a:pt x="0" y="13884"/>
                  </a:lnTo>
                  <a:lnTo>
                    <a:pt x="3601" y="18627"/>
                  </a:lnTo>
                  <a:lnTo>
                    <a:pt x="8743" y="19339"/>
                  </a:lnTo>
                  <a:lnTo>
                    <a:pt x="13884" y="20051"/>
                  </a:lnTo>
                  <a:lnTo>
                    <a:pt x="18638" y="16460"/>
                  </a:lnTo>
                  <a:lnTo>
                    <a:pt x="20062" y="6167"/>
                  </a:lnTo>
                  <a:lnTo>
                    <a:pt x="16470" y="1424"/>
                  </a:lnTo>
                  <a:lnTo>
                    <a:pt x="6177" y="0"/>
                  </a:lnTo>
                  <a:close/>
                </a:path>
              </a:pathLst>
            </a:custGeom>
            <a:solidFill>
              <a:srgbClr val="FFFFF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4" name="object 104"/>
          <p:cNvGrpSpPr/>
          <p:nvPr/>
        </p:nvGrpSpPr>
        <p:grpSpPr>
          <a:xfrm>
            <a:off x="9180024" y="11261204"/>
            <a:ext cx="54610" cy="47625"/>
            <a:chOff x="9180024" y="11261204"/>
            <a:chExt cx="54610" cy="47625"/>
          </a:xfrm>
        </p:grpSpPr>
        <p:sp>
          <p:nvSpPr>
            <p:cNvPr id="105" name="object 105"/>
            <p:cNvSpPr/>
            <p:nvPr/>
          </p:nvSpPr>
          <p:spPr>
            <a:xfrm>
              <a:off x="9180024" y="11261204"/>
              <a:ext cx="54610" cy="47625"/>
            </a:xfrm>
            <a:custGeom>
              <a:avLst/>
              <a:gdLst/>
              <a:ahLst/>
              <a:cxnLst/>
              <a:rect l="l" t="t" r="r" b="b"/>
              <a:pathLst>
                <a:path w="54609" h="47625">
                  <a:moveTo>
                    <a:pt x="27313" y="0"/>
                  </a:moveTo>
                  <a:lnTo>
                    <a:pt x="16674" y="2144"/>
                  </a:lnTo>
                  <a:lnTo>
                    <a:pt x="7994" y="7997"/>
                  </a:lnTo>
                  <a:lnTo>
                    <a:pt x="2141" y="16677"/>
                  </a:lnTo>
                  <a:lnTo>
                    <a:pt x="0" y="27279"/>
                  </a:lnTo>
                  <a:lnTo>
                    <a:pt x="2141" y="37933"/>
                  </a:lnTo>
                  <a:lnTo>
                    <a:pt x="7994" y="46614"/>
                  </a:lnTo>
                  <a:lnTo>
                    <a:pt x="9089" y="47352"/>
                  </a:lnTo>
                  <a:lnTo>
                    <a:pt x="45516" y="47352"/>
                  </a:lnTo>
                  <a:lnTo>
                    <a:pt x="46611" y="46614"/>
                  </a:lnTo>
                  <a:lnTo>
                    <a:pt x="52464" y="37933"/>
                  </a:lnTo>
                  <a:lnTo>
                    <a:pt x="54605" y="27331"/>
                  </a:lnTo>
                  <a:lnTo>
                    <a:pt x="52464" y="16677"/>
                  </a:lnTo>
                  <a:lnTo>
                    <a:pt x="46611" y="7997"/>
                  </a:lnTo>
                  <a:lnTo>
                    <a:pt x="37930" y="2144"/>
                  </a:lnTo>
                  <a:lnTo>
                    <a:pt x="27313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9196081" y="11277259"/>
              <a:ext cx="22860" cy="22860"/>
            </a:xfrm>
            <a:custGeom>
              <a:avLst/>
              <a:gdLst/>
              <a:ahLst/>
              <a:cxnLst/>
              <a:rect l="l" t="t" r="r" b="b"/>
              <a:pathLst>
                <a:path w="22859" h="22859">
                  <a:moveTo>
                    <a:pt x="17454" y="0"/>
                  </a:moveTo>
                  <a:lnTo>
                    <a:pt x="5036" y="0"/>
                  </a:lnTo>
                  <a:lnTo>
                    <a:pt x="0" y="5036"/>
                  </a:lnTo>
                  <a:lnTo>
                    <a:pt x="0" y="17465"/>
                  </a:lnTo>
                  <a:lnTo>
                    <a:pt x="5036" y="22501"/>
                  </a:lnTo>
                  <a:lnTo>
                    <a:pt x="11245" y="22501"/>
                  </a:lnTo>
                  <a:lnTo>
                    <a:pt x="17454" y="22501"/>
                  </a:lnTo>
                  <a:lnTo>
                    <a:pt x="22491" y="17465"/>
                  </a:lnTo>
                  <a:lnTo>
                    <a:pt x="22491" y="5036"/>
                  </a:lnTo>
                  <a:lnTo>
                    <a:pt x="17454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07" name="object 107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719037" y="11159270"/>
            <a:ext cx="79243" cy="79243"/>
          </a:xfrm>
          <a:prstGeom prst="rect">
            <a:avLst/>
          </a:prstGeom>
        </p:spPr>
      </p:pic>
      <p:grpSp>
        <p:nvGrpSpPr>
          <p:cNvPr id="108" name="object 108"/>
          <p:cNvGrpSpPr/>
          <p:nvPr/>
        </p:nvGrpSpPr>
        <p:grpSpPr>
          <a:xfrm>
            <a:off x="8048603" y="10878267"/>
            <a:ext cx="57785" cy="57785"/>
            <a:chOff x="8048603" y="10878267"/>
            <a:chExt cx="57785" cy="57785"/>
          </a:xfrm>
        </p:grpSpPr>
        <p:sp>
          <p:nvSpPr>
            <p:cNvPr id="109" name="object 109"/>
            <p:cNvSpPr/>
            <p:nvPr/>
          </p:nvSpPr>
          <p:spPr>
            <a:xfrm>
              <a:off x="8048603" y="10878267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4" h="57784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8065576" y="10895234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49" y="0"/>
                  </a:moveTo>
                  <a:lnTo>
                    <a:pt x="5319" y="0"/>
                  </a:lnTo>
                  <a:lnTo>
                    <a:pt x="0" y="5319"/>
                  </a:lnTo>
                  <a:lnTo>
                    <a:pt x="0" y="18460"/>
                  </a:lnTo>
                  <a:lnTo>
                    <a:pt x="5319" y="23779"/>
                  </a:lnTo>
                  <a:lnTo>
                    <a:pt x="11884" y="23779"/>
                  </a:lnTo>
                  <a:lnTo>
                    <a:pt x="18449" y="23779"/>
                  </a:lnTo>
                  <a:lnTo>
                    <a:pt x="23768" y="18460"/>
                  </a:lnTo>
                  <a:lnTo>
                    <a:pt x="23768" y="5319"/>
                  </a:lnTo>
                  <a:lnTo>
                    <a:pt x="18449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11" name="object 11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718930" y="10180291"/>
            <a:ext cx="76489" cy="76489"/>
          </a:xfrm>
          <a:prstGeom prst="rect">
            <a:avLst/>
          </a:prstGeom>
        </p:spPr>
      </p:pic>
      <p:pic>
        <p:nvPicPr>
          <p:cNvPr id="112" name="object 112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820321" y="9511402"/>
            <a:ext cx="75923" cy="75928"/>
          </a:xfrm>
          <a:prstGeom prst="rect">
            <a:avLst/>
          </a:prstGeom>
        </p:spPr>
      </p:pic>
      <p:pic>
        <p:nvPicPr>
          <p:cNvPr id="113" name="object 113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733679" y="10286320"/>
            <a:ext cx="94220" cy="94214"/>
          </a:xfrm>
          <a:prstGeom prst="rect">
            <a:avLst/>
          </a:prstGeom>
        </p:spPr>
      </p:pic>
      <p:pic>
        <p:nvPicPr>
          <p:cNvPr id="114" name="object 114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026878" y="10868616"/>
            <a:ext cx="95117" cy="95117"/>
          </a:xfrm>
          <a:prstGeom prst="rect">
            <a:avLst/>
          </a:prstGeom>
        </p:spPr>
      </p:pic>
      <p:grpSp>
        <p:nvGrpSpPr>
          <p:cNvPr id="115" name="object 115"/>
          <p:cNvGrpSpPr/>
          <p:nvPr/>
        </p:nvGrpSpPr>
        <p:grpSpPr>
          <a:xfrm>
            <a:off x="2007552" y="10844014"/>
            <a:ext cx="57785" cy="57785"/>
            <a:chOff x="2007552" y="10844014"/>
            <a:chExt cx="57785" cy="57785"/>
          </a:xfrm>
        </p:grpSpPr>
        <p:sp>
          <p:nvSpPr>
            <p:cNvPr id="116" name="object 116"/>
            <p:cNvSpPr/>
            <p:nvPr/>
          </p:nvSpPr>
          <p:spPr>
            <a:xfrm>
              <a:off x="2007552" y="10844014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5" h="57784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2024515" y="10860983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60" y="0"/>
                  </a:moveTo>
                  <a:lnTo>
                    <a:pt x="11894" y="0"/>
                  </a:lnTo>
                  <a:lnTo>
                    <a:pt x="5329" y="0"/>
                  </a:lnTo>
                  <a:lnTo>
                    <a:pt x="0" y="5319"/>
                  </a:lnTo>
                  <a:lnTo>
                    <a:pt x="0" y="18460"/>
                  </a:lnTo>
                  <a:lnTo>
                    <a:pt x="5329" y="23779"/>
                  </a:lnTo>
                  <a:lnTo>
                    <a:pt x="18460" y="23779"/>
                  </a:lnTo>
                  <a:lnTo>
                    <a:pt x="23779" y="18460"/>
                  </a:lnTo>
                  <a:lnTo>
                    <a:pt x="23779" y="5319"/>
                  </a:lnTo>
                  <a:lnTo>
                    <a:pt x="18460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8" name="object 118"/>
          <p:cNvGrpSpPr/>
          <p:nvPr/>
        </p:nvGrpSpPr>
        <p:grpSpPr>
          <a:xfrm>
            <a:off x="571622" y="10238120"/>
            <a:ext cx="57785" cy="57785"/>
            <a:chOff x="571622" y="10238120"/>
            <a:chExt cx="57785" cy="57785"/>
          </a:xfrm>
        </p:grpSpPr>
        <p:sp>
          <p:nvSpPr>
            <p:cNvPr id="119" name="object 119"/>
            <p:cNvSpPr/>
            <p:nvPr/>
          </p:nvSpPr>
          <p:spPr>
            <a:xfrm>
              <a:off x="571622" y="10238120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4" h="57784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588595" y="1025508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49" y="0"/>
                  </a:moveTo>
                  <a:lnTo>
                    <a:pt x="11884" y="0"/>
                  </a:lnTo>
                  <a:lnTo>
                    <a:pt x="5319" y="0"/>
                  </a:lnTo>
                  <a:lnTo>
                    <a:pt x="0" y="5319"/>
                  </a:lnTo>
                  <a:lnTo>
                    <a:pt x="0" y="18460"/>
                  </a:lnTo>
                  <a:lnTo>
                    <a:pt x="5319" y="23779"/>
                  </a:lnTo>
                  <a:lnTo>
                    <a:pt x="18449" y="23779"/>
                  </a:lnTo>
                  <a:lnTo>
                    <a:pt x="23768" y="18460"/>
                  </a:lnTo>
                  <a:lnTo>
                    <a:pt x="23768" y="5319"/>
                  </a:lnTo>
                  <a:lnTo>
                    <a:pt x="18449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1" name="object 121"/>
          <p:cNvGrpSpPr/>
          <p:nvPr/>
        </p:nvGrpSpPr>
        <p:grpSpPr>
          <a:xfrm>
            <a:off x="3129354" y="10719782"/>
            <a:ext cx="57785" cy="57785"/>
            <a:chOff x="3129354" y="10719782"/>
            <a:chExt cx="57785" cy="57785"/>
          </a:xfrm>
        </p:grpSpPr>
        <p:sp>
          <p:nvSpPr>
            <p:cNvPr id="122" name="object 122"/>
            <p:cNvSpPr/>
            <p:nvPr/>
          </p:nvSpPr>
          <p:spPr>
            <a:xfrm>
              <a:off x="3129354" y="10719782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5" h="57784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3146328" y="10736752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49" y="0"/>
                  </a:moveTo>
                  <a:lnTo>
                    <a:pt x="11884" y="0"/>
                  </a:lnTo>
                  <a:lnTo>
                    <a:pt x="5319" y="0"/>
                  </a:lnTo>
                  <a:lnTo>
                    <a:pt x="0" y="5319"/>
                  </a:lnTo>
                  <a:lnTo>
                    <a:pt x="0" y="18460"/>
                  </a:lnTo>
                  <a:lnTo>
                    <a:pt x="5319" y="23779"/>
                  </a:lnTo>
                  <a:lnTo>
                    <a:pt x="18449" y="23779"/>
                  </a:lnTo>
                  <a:lnTo>
                    <a:pt x="23768" y="18460"/>
                  </a:lnTo>
                  <a:lnTo>
                    <a:pt x="23768" y="5319"/>
                  </a:lnTo>
                  <a:lnTo>
                    <a:pt x="18449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4" name="object 124"/>
          <p:cNvGrpSpPr/>
          <p:nvPr/>
        </p:nvGrpSpPr>
        <p:grpSpPr>
          <a:xfrm>
            <a:off x="765294" y="2439648"/>
            <a:ext cx="8860790" cy="8393430"/>
            <a:chOff x="765294" y="2439648"/>
            <a:chExt cx="8860790" cy="8393430"/>
          </a:xfrm>
        </p:grpSpPr>
        <p:pic>
          <p:nvPicPr>
            <p:cNvPr id="125" name="object 12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77227" y="2439648"/>
              <a:ext cx="8283347" cy="8230188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734137" y="4560351"/>
              <a:ext cx="692827" cy="724631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50358" y="9324807"/>
              <a:ext cx="1418391" cy="1508068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65294" y="4053338"/>
              <a:ext cx="8860740" cy="6382982"/>
            </a:xfrm>
            <a:prstGeom prst="rect">
              <a:avLst/>
            </a:prstGeom>
          </p:spPr>
        </p:pic>
        <p:sp>
          <p:nvSpPr>
            <p:cNvPr id="129" name="object 129"/>
            <p:cNvSpPr/>
            <p:nvPr/>
          </p:nvSpPr>
          <p:spPr>
            <a:xfrm>
              <a:off x="1740006" y="10035412"/>
              <a:ext cx="36195" cy="45085"/>
            </a:xfrm>
            <a:custGeom>
              <a:avLst/>
              <a:gdLst/>
              <a:ahLst/>
              <a:cxnLst/>
              <a:rect l="l" t="t" r="r" b="b"/>
              <a:pathLst>
                <a:path w="36194" h="45084">
                  <a:moveTo>
                    <a:pt x="14290" y="0"/>
                  </a:moveTo>
                  <a:lnTo>
                    <a:pt x="5849" y="920"/>
                  </a:lnTo>
                  <a:lnTo>
                    <a:pt x="569" y="7931"/>
                  </a:lnTo>
                  <a:lnTo>
                    <a:pt x="0" y="20626"/>
                  </a:lnTo>
                  <a:lnTo>
                    <a:pt x="3653" y="34295"/>
                  </a:lnTo>
                  <a:lnTo>
                    <a:pt x="11042" y="44228"/>
                  </a:lnTo>
                  <a:lnTo>
                    <a:pt x="13560" y="44553"/>
                  </a:lnTo>
                  <a:lnTo>
                    <a:pt x="19487" y="44228"/>
                  </a:lnTo>
                  <a:lnTo>
                    <a:pt x="26388" y="41303"/>
                  </a:lnTo>
                  <a:lnTo>
                    <a:pt x="31827" y="33830"/>
                  </a:lnTo>
                  <a:lnTo>
                    <a:pt x="34748" y="25578"/>
                  </a:lnTo>
                  <a:lnTo>
                    <a:pt x="35722" y="19760"/>
                  </a:lnTo>
                  <a:lnTo>
                    <a:pt x="34748" y="13616"/>
                  </a:lnTo>
                  <a:lnTo>
                    <a:pt x="31827" y="4386"/>
                  </a:lnTo>
                  <a:lnTo>
                    <a:pt x="29229" y="3357"/>
                  </a:lnTo>
                  <a:lnTo>
                    <a:pt x="22733" y="1353"/>
                  </a:lnTo>
                  <a:lnTo>
                    <a:pt x="14290" y="0"/>
                  </a:lnTo>
                  <a:close/>
                </a:path>
              </a:pathLst>
            </a:custGeom>
            <a:solidFill>
              <a:srgbClr val="A89E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0" name="object 130"/>
          <p:cNvSpPr txBox="1">
            <a:spLocks noGrp="1"/>
          </p:cNvSpPr>
          <p:nvPr>
            <p:ph type="title"/>
          </p:nvPr>
        </p:nvSpPr>
        <p:spPr>
          <a:xfrm>
            <a:off x="10890249" y="4741071"/>
            <a:ext cx="8390771" cy="30585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1280" marR="5080" indent="-69215" algn="ctr" rtl="0">
              <a:lnSpc>
                <a:spcPct val="100000"/>
              </a:lnSpc>
              <a:spcBef>
                <a:spcPts val="90"/>
              </a:spcBef>
            </a:pPr>
            <a:r>
              <a:rPr lang="en-US" sz="9900" spc="-285" dirty="0"/>
              <a:t>And now get to work</a:t>
            </a:r>
            <a:endParaRPr sz="99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 flipH="1">
            <a:off x="0" y="0"/>
            <a:ext cx="20104100" cy="11309350"/>
            <a:chOff x="0" y="0"/>
            <a:chExt cx="20093940" cy="11255375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093628" cy="470142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253546" y="3065490"/>
              <a:ext cx="259079" cy="311150"/>
            </a:xfrm>
            <a:custGeom>
              <a:avLst/>
              <a:gdLst/>
              <a:ahLst/>
              <a:cxnLst/>
              <a:rect l="l" t="t" r="r" b="b"/>
              <a:pathLst>
                <a:path w="259079" h="311150">
                  <a:moveTo>
                    <a:pt x="129462" y="0"/>
                  </a:moveTo>
                  <a:lnTo>
                    <a:pt x="125365" y="22872"/>
                  </a:lnTo>
                  <a:lnTo>
                    <a:pt x="107750" y="73945"/>
                  </a:lnTo>
                  <a:lnTo>
                    <a:pt x="68625" y="126903"/>
                  </a:lnTo>
                  <a:lnTo>
                    <a:pt x="0" y="155429"/>
                  </a:lnTo>
                  <a:lnTo>
                    <a:pt x="66552" y="163518"/>
                  </a:lnTo>
                  <a:lnTo>
                    <a:pt x="102222" y="182406"/>
                  </a:lnTo>
                  <a:lnTo>
                    <a:pt x="119146" y="226666"/>
                  </a:lnTo>
                  <a:lnTo>
                    <a:pt x="129462" y="310870"/>
                  </a:lnTo>
                  <a:lnTo>
                    <a:pt x="133558" y="287997"/>
                  </a:lnTo>
                  <a:lnTo>
                    <a:pt x="151173" y="236923"/>
                  </a:lnTo>
                  <a:lnTo>
                    <a:pt x="190298" y="183962"/>
                  </a:lnTo>
                  <a:lnTo>
                    <a:pt x="258924" y="155429"/>
                  </a:lnTo>
                  <a:lnTo>
                    <a:pt x="192371" y="147346"/>
                  </a:lnTo>
                  <a:lnTo>
                    <a:pt x="156702" y="128462"/>
                  </a:lnTo>
                  <a:lnTo>
                    <a:pt x="139777" y="84203"/>
                  </a:lnTo>
                  <a:lnTo>
                    <a:pt x="129462" y="0"/>
                  </a:lnTo>
                  <a:close/>
                </a:path>
              </a:pathLst>
            </a:custGeom>
            <a:solidFill>
              <a:srgbClr val="02C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93506" y="1876710"/>
              <a:ext cx="345440" cy="414655"/>
            </a:xfrm>
            <a:custGeom>
              <a:avLst/>
              <a:gdLst/>
              <a:ahLst/>
              <a:cxnLst/>
              <a:rect l="l" t="t" r="r" b="b"/>
              <a:pathLst>
                <a:path w="345440" h="414655">
                  <a:moveTo>
                    <a:pt x="172445" y="0"/>
                  </a:moveTo>
                  <a:lnTo>
                    <a:pt x="166988" y="30465"/>
                  </a:lnTo>
                  <a:lnTo>
                    <a:pt x="143523" y="98493"/>
                  </a:lnTo>
                  <a:lnTo>
                    <a:pt x="91407" y="169031"/>
                  </a:lnTo>
                  <a:lnTo>
                    <a:pt x="0" y="207030"/>
                  </a:lnTo>
                  <a:lnTo>
                    <a:pt x="88645" y="217804"/>
                  </a:lnTo>
                  <a:lnTo>
                    <a:pt x="136156" y="242961"/>
                  </a:lnTo>
                  <a:lnTo>
                    <a:pt x="158701" y="301910"/>
                  </a:lnTo>
                  <a:lnTo>
                    <a:pt x="172445" y="414060"/>
                  </a:lnTo>
                  <a:lnTo>
                    <a:pt x="177900" y="383596"/>
                  </a:lnTo>
                  <a:lnTo>
                    <a:pt x="201361" y="315571"/>
                  </a:lnTo>
                  <a:lnTo>
                    <a:pt x="253473" y="245033"/>
                  </a:lnTo>
                  <a:lnTo>
                    <a:pt x="344879" y="207030"/>
                  </a:lnTo>
                  <a:lnTo>
                    <a:pt x="256234" y="196262"/>
                  </a:lnTo>
                  <a:lnTo>
                    <a:pt x="208724" y="171107"/>
                  </a:lnTo>
                  <a:lnTo>
                    <a:pt x="186182" y="112156"/>
                  </a:lnTo>
                  <a:lnTo>
                    <a:pt x="172445" y="0"/>
                  </a:lnTo>
                  <a:close/>
                </a:path>
              </a:pathLst>
            </a:custGeom>
            <a:solidFill>
              <a:srgbClr val="FEB5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62899" y="1086617"/>
              <a:ext cx="7432675" cy="3691254"/>
            </a:xfrm>
            <a:custGeom>
              <a:avLst/>
              <a:gdLst/>
              <a:ahLst/>
              <a:cxnLst/>
              <a:rect l="l" t="t" r="r" b="b"/>
              <a:pathLst>
                <a:path w="7432675" h="3691254">
                  <a:moveTo>
                    <a:pt x="303034" y="1836991"/>
                  </a:moveTo>
                  <a:lnTo>
                    <a:pt x="225145" y="1827530"/>
                  </a:lnTo>
                  <a:lnTo>
                    <a:pt x="183400" y="1805419"/>
                  </a:lnTo>
                  <a:lnTo>
                    <a:pt x="163588" y="1753628"/>
                  </a:lnTo>
                  <a:lnTo>
                    <a:pt x="151511" y="1655076"/>
                  </a:lnTo>
                  <a:lnTo>
                    <a:pt x="146723" y="1681848"/>
                  </a:lnTo>
                  <a:lnTo>
                    <a:pt x="126098" y="1741614"/>
                  </a:lnTo>
                  <a:lnTo>
                    <a:pt x="80314" y="1803603"/>
                  </a:lnTo>
                  <a:lnTo>
                    <a:pt x="0" y="1836991"/>
                  </a:lnTo>
                  <a:lnTo>
                    <a:pt x="77889" y="1846453"/>
                  </a:lnTo>
                  <a:lnTo>
                    <a:pt x="119634" y="1868551"/>
                  </a:lnTo>
                  <a:lnTo>
                    <a:pt x="139433" y="1920354"/>
                  </a:lnTo>
                  <a:lnTo>
                    <a:pt x="151511" y="2018893"/>
                  </a:lnTo>
                  <a:lnTo>
                    <a:pt x="156311" y="1992134"/>
                  </a:lnTo>
                  <a:lnTo>
                    <a:pt x="176923" y="1932355"/>
                  </a:lnTo>
                  <a:lnTo>
                    <a:pt x="222719" y="1870379"/>
                  </a:lnTo>
                  <a:lnTo>
                    <a:pt x="303034" y="1836991"/>
                  </a:lnTo>
                  <a:close/>
                </a:path>
                <a:path w="7432675" h="3691254">
                  <a:moveTo>
                    <a:pt x="5184102" y="2544508"/>
                  </a:moveTo>
                  <a:lnTo>
                    <a:pt x="5095456" y="2533739"/>
                  </a:lnTo>
                  <a:lnTo>
                    <a:pt x="5047945" y="2508580"/>
                  </a:lnTo>
                  <a:lnTo>
                    <a:pt x="5025402" y="2449626"/>
                  </a:lnTo>
                  <a:lnTo>
                    <a:pt x="5011661" y="2337473"/>
                  </a:lnTo>
                  <a:lnTo>
                    <a:pt x="5006213" y="2367927"/>
                  </a:lnTo>
                  <a:lnTo>
                    <a:pt x="4982743" y="2435961"/>
                  </a:lnTo>
                  <a:lnTo>
                    <a:pt x="4930622" y="2506497"/>
                  </a:lnTo>
                  <a:lnTo>
                    <a:pt x="4839220" y="2544508"/>
                  </a:lnTo>
                  <a:lnTo>
                    <a:pt x="4927866" y="2555278"/>
                  </a:lnTo>
                  <a:lnTo>
                    <a:pt x="4975377" y="2580436"/>
                  </a:lnTo>
                  <a:lnTo>
                    <a:pt x="4997920" y="2639377"/>
                  </a:lnTo>
                  <a:lnTo>
                    <a:pt x="5011661" y="2751544"/>
                  </a:lnTo>
                  <a:lnTo>
                    <a:pt x="5017122" y="2721076"/>
                  </a:lnTo>
                  <a:lnTo>
                    <a:pt x="5040579" y="2653042"/>
                  </a:lnTo>
                  <a:lnTo>
                    <a:pt x="5092700" y="2582507"/>
                  </a:lnTo>
                  <a:lnTo>
                    <a:pt x="5184102" y="2544508"/>
                  </a:lnTo>
                  <a:close/>
                </a:path>
                <a:path w="7432675" h="3691254">
                  <a:moveTo>
                    <a:pt x="5645937" y="139014"/>
                  </a:moveTo>
                  <a:lnTo>
                    <a:pt x="5586412" y="131787"/>
                  </a:lnTo>
                  <a:lnTo>
                    <a:pt x="5554510" y="114896"/>
                  </a:lnTo>
                  <a:lnTo>
                    <a:pt x="5539371" y="75311"/>
                  </a:lnTo>
                  <a:lnTo>
                    <a:pt x="5530139" y="0"/>
                  </a:lnTo>
                  <a:lnTo>
                    <a:pt x="5526481" y="20459"/>
                  </a:lnTo>
                  <a:lnTo>
                    <a:pt x="5510720" y="66141"/>
                  </a:lnTo>
                  <a:lnTo>
                    <a:pt x="5475732" y="113499"/>
                  </a:lnTo>
                  <a:lnTo>
                    <a:pt x="5414353" y="139014"/>
                  </a:lnTo>
                  <a:lnTo>
                    <a:pt x="5473878" y="146253"/>
                  </a:lnTo>
                  <a:lnTo>
                    <a:pt x="5505780" y="163144"/>
                  </a:lnTo>
                  <a:lnTo>
                    <a:pt x="5520918" y="202730"/>
                  </a:lnTo>
                  <a:lnTo>
                    <a:pt x="5530139" y="278041"/>
                  </a:lnTo>
                  <a:lnTo>
                    <a:pt x="5533809" y="257581"/>
                  </a:lnTo>
                  <a:lnTo>
                    <a:pt x="5549557" y="211899"/>
                  </a:lnTo>
                  <a:lnTo>
                    <a:pt x="5584558" y="164541"/>
                  </a:lnTo>
                  <a:lnTo>
                    <a:pt x="5645937" y="139014"/>
                  </a:lnTo>
                  <a:close/>
                </a:path>
                <a:path w="7432675" h="3691254">
                  <a:moveTo>
                    <a:pt x="7432192" y="3551834"/>
                  </a:moveTo>
                  <a:lnTo>
                    <a:pt x="7372667" y="3544595"/>
                  </a:lnTo>
                  <a:lnTo>
                    <a:pt x="7340765" y="3527704"/>
                  </a:lnTo>
                  <a:lnTo>
                    <a:pt x="7325627" y="3488118"/>
                  </a:lnTo>
                  <a:lnTo>
                    <a:pt x="7316394" y="3412820"/>
                  </a:lnTo>
                  <a:lnTo>
                    <a:pt x="7312736" y="3433267"/>
                  </a:lnTo>
                  <a:lnTo>
                    <a:pt x="7296975" y="3478949"/>
                  </a:lnTo>
                  <a:lnTo>
                    <a:pt x="7261987" y="3526320"/>
                  </a:lnTo>
                  <a:lnTo>
                    <a:pt x="7200608" y="3551834"/>
                  </a:lnTo>
                  <a:lnTo>
                    <a:pt x="7260133" y="3559073"/>
                  </a:lnTo>
                  <a:lnTo>
                    <a:pt x="7292035" y="3575964"/>
                  </a:lnTo>
                  <a:lnTo>
                    <a:pt x="7307173" y="3615550"/>
                  </a:lnTo>
                  <a:lnTo>
                    <a:pt x="7316394" y="3690861"/>
                  </a:lnTo>
                  <a:lnTo>
                    <a:pt x="7320064" y="3670401"/>
                  </a:lnTo>
                  <a:lnTo>
                    <a:pt x="7335812" y="3624719"/>
                  </a:lnTo>
                  <a:lnTo>
                    <a:pt x="7370813" y="3577348"/>
                  </a:lnTo>
                  <a:lnTo>
                    <a:pt x="7432192" y="3551834"/>
                  </a:lnTo>
                  <a:close/>
                </a:path>
              </a:pathLst>
            </a:custGeom>
            <a:solidFill>
              <a:srgbClr val="FF5B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59428" y="1541110"/>
              <a:ext cx="245745" cy="295275"/>
            </a:xfrm>
            <a:custGeom>
              <a:avLst/>
              <a:gdLst/>
              <a:ahLst/>
              <a:cxnLst/>
              <a:rect l="l" t="t" r="r" b="b"/>
              <a:pathLst>
                <a:path w="245744" h="295275">
                  <a:moveTo>
                    <a:pt x="122844" y="0"/>
                  </a:moveTo>
                  <a:lnTo>
                    <a:pt x="118957" y="21702"/>
                  </a:lnTo>
                  <a:lnTo>
                    <a:pt x="102242" y="70164"/>
                  </a:lnTo>
                  <a:lnTo>
                    <a:pt x="65117" y="120414"/>
                  </a:lnTo>
                  <a:lnTo>
                    <a:pt x="0" y="147482"/>
                  </a:lnTo>
                  <a:lnTo>
                    <a:pt x="63150" y="155152"/>
                  </a:lnTo>
                  <a:lnTo>
                    <a:pt x="96997" y="173071"/>
                  </a:lnTo>
                  <a:lnTo>
                    <a:pt x="113056" y="215067"/>
                  </a:lnTo>
                  <a:lnTo>
                    <a:pt x="122844" y="294964"/>
                  </a:lnTo>
                  <a:lnTo>
                    <a:pt x="126730" y="273262"/>
                  </a:lnTo>
                  <a:lnTo>
                    <a:pt x="143444" y="224800"/>
                  </a:lnTo>
                  <a:lnTo>
                    <a:pt x="180566" y="174550"/>
                  </a:lnTo>
                  <a:lnTo>
                    <a:pt x="245678" y="147482"/>
                  </a:lnTo>
                  <a:lnTo>
                    <a:pt x="182533" y="139812"/>
                  </a:lnTo>
                  <a:lnTo>
                    <a:pt x="148690" y="121892"/>
                  </a:lnTo>
                  <a:lnTo>
                    <a:pt x="132632" y="79897"/>
                  </a:lnTo>
                  <a:lnTo>
                    <a:pt x="122844" y="0"/>
                  </a:lnTo>
                  <a:close/>
                </a:path>
              </a:pathLst>
            </a:custGeom>
            <a:solidFill>
              <a:srgbClr val="02C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66991" y="710786"/>
              <a:ext cx="3119755" cy="3176905"/>
            </a:xfrm>
            <a:custGeom>
              <a:avLst/>
              <a:gdLst/>
              <a:ahLst/>
              <a:cxnLst/>
              <a:rect l="l" t="t" r="r" b="b"/>
              <a:pathLst>
                <a:path w="3119755" h="3176904">
                  <a:moveTo>
                    <a:pt x="268693" y="2989110"/>
                  </a:moveTo>
                  <a:lnTo>
                    <a:pt x="199631" y="2979356"/>
                  </a:lnTo>
                  <a:lnTo>
                    <a:pt x="162610" y="2956598"/>
                  </a:lnTo>
                  <a:lnTo>
                    <a:pt x="145046" y="2903245"/>
                  </a:lnTo>
                  <a:lnTo>
                    <a:pt x="134340" y="2801734"/>
                  </a:lnTo>
                  <a:lnTo>
                    <a:pt x="130086" y="2829306"/>
                  </a:lnTo>
                  <a:lnTo>
                    <a:pt x="111810" y="2890875"/>
                  </a:lnTo>
                  <a:lnTo>
                    <a:pt x="71208" y="2954718"/>
                  </a:lnTo>
                  <a:lnTo>
                    <a:pt x="0" y="2989110"/>
                  </a:lnTo>
                  <a:lnTo>
                    <a:pt x="69062" y="2998863"/>
                  </a:lnTo>
                  <a:lnTo>
                    <a:pt x="106070" y="3021622"/>
                  </a:lnTo>
                  <a:lnTo>
                    <a:pt x="123634" y="3074974"/>
                  </a:lnTo>
                  <a:lnTo>
                    <a:pt x="134340" y="3176486"/>
                  </a:lnTo>
                  <a:lnTo>
                    <a:pt x="138582" y="3148914"/>
                  </a:lnTo>
                  <a:lnTo>
                    <a:pt x="156870" y="3087344"/>
                  </a:lnTo>
                  <a:lnTo>
                    <a:pt x="197472" y="3023501"/>
                  </a:lnTo>
                  <a:lnTo>
                    <a:pt x="268693" y="2989110"/>
                  </a:lnTo>
                  <a:close/>
                </a:path>
                <a:path w="3119755" h="3176904">
                  <a:moveTo>
                    <a:pt x="3119272" y="187921"/>
                  </a:moveTo>
                  <a:lnTo>
                    <a:pt x="3050019" y="178142"/>
                  </a:lnTo>
                  <a:lnTo>
                    <a:pt x="3012897" y="155308"/>
                  </a:lnTo>
                  <a:lnTo>
                    <a:pt x="2995282" y="101790"/>
                  </a:lnTo>
                  <a:lnTo>
                    <a:pt x="2984538" y="0"/>
                  </a:lnTo>
                  <a:lnTo>
                    <a:pt x="2980283" y="27647"/>
                  </a:lnTo>
                  <a:lnTo>
                    <a:pt x="2961957" y="89395"/>
                  </a:lnTo>
                  <a:lnTo>
                    <a:pt x="2921241" y="153428"/>
                  </a:lnTo>
                  <a:lnTo>
                    <a:pt x="2849829" y="187921"/>
                  </a:lnTo>
                  <a:lnTo>
                    <a:pt x="2919082" y="197688"/>
                  </a:lnTo>
                  <a:lnTo>
                    <a:pt x="2956204" y="220522"/>
                  </a:lnTo>
                  <a:lnTo>
                    <a:pt x="2973806" y="274027"/>
                  </a:lnTo>
                  <a:lnTo>
                    <a:pt x="2984538" y="375831"/>
                  </a:lnTo>
                  <a:lnTo>
                    <a:pt x="2988805" y="348183"/>
                  </a:lnTo>
                  <a:lnTo>
                    <a:pt x="3007144" y="286435"/>
                  </a:lnTo>
                  <a:lnTo>
                    <a:pt x="3047860" y="222402"/>
                  </a:lnTo>
                  <a:lnTo>
                    <a:pt x="3119272" y="187921"/>
                  </a:lnTo>
                  <a:close/>
                </a:path>
              </a:pathLst>
            </a:custGeom>
            <a:solidFill>
              <a:srgbClr val="FEB5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163124" y="4238213"/>
              <a:ext cx="378460" cy="459740"/>
            </a:xfrm>
            <a:custGeom>
              <a:avLst/>
              <a:gdLst/>
              <a:ahLst/>
              <a:cxnLst/>
              <a:rect l="l" t="t" r="r" b="b"/>
              <a:pathLst>
                <a:path w="378460" h="459739">
                  <a:moveTo>
                    <a:pt x="76709" y="0"/>
                  </a:moveTo>
                  <a:lnTo>
                    <a:pt x="0" y="246118"/>
                  </a:lnTo>
                  <a:lnTo>
                    <a:pt x="11248" y="317023"/>
                  </a:lnTo>
                  <a:lnTo>
                    <a:pt x="21927" y="380341"/>
                  </a:lnTo>
                  <a:lnTo>
                    <a:pt x="30699" y="426371"/>
                  </a:lnTo>
                  <a:lnTo>
                    <a:pt x="65327" y="459336"/>
                  </a:lnTo>
                  <a:lnTo>
                    <a:pt x="128729" y="255960"/>
                  </a:lnTo>
                  <a:lnTo>
                    <a:pt x="280965" y="268180"/>
                  </a:lnTo>
                  <a:lnTo>
                    <a:pt x="378302" y="24208"/>
                  </a:lnTo>
                  <a:lnTo>
                    <a:pt x="76709" y="0"/>
                  </a:lnTo>
                  <a:close/>
                </a:path>
              </a:pathLst>
            </a:custGeom>
            <a:solidFill>
              <a:srgbClr val="DAEE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83498" y="1836013"/>
              <a:ext cx="203627" cy="24773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845532" y="1882107"/>
              <a:ext cx="826769" cy="1394460"/>
            </a:xfrm>
            <a:custGeom>
              <a:avLst/>
              <a:gdLst/>
              <a:ahLst/>
              <a:cxnLst/>
              <a:rect l="l" t="t" r="r" b="b"/>
              <a:pathLst>
                <a:path w="826769" h="1394460">
                  <a:moveTo>
                    <a:pt x="217436" y="1394269"/>
                  </a:moveTo>
                  <a:lnTo>
                    <a:pt x="216509" y="1170444"/>
                  </a:lnTo>
                  <a:lnTo>
                    <a:pt x="36283" y="1109078"/>
                  </a:lnTo>
                  <a:lnTo>
                    <a:pt x="0" y="1360741"/>
                  </a:lnTo>
                  <a:lnTo>
                    <a:pt x="217436" y="1394269"/>
                  </a:lnTo>
                  <a:close/>
                </a:path>
                <a:path w="826769" h="1394460">
                  <a:moveTo>
                    <a:pt x="826693" y="62280"/>
                  </a:moveTo>
                  <a:lnTo>
                    <a:pt x="824204" y="58940"/>
                  </a:lnTo>
                  <a:lnTo>
                    <a:pt x="816825" y="65163"/>
                  </a:lnTo>
                  <a:lnTo>
                    <a:pt x="792568" y="95719"/>
                  </a:lnTo>
                  <a:lnTo>
                    <a:pt x="785495" y="100812"/>
                  </a:lnTo>
                  <a:lnTo>
                    <a:pt x="786053" y="86575"/>
                  </a:lnTo>
                  <a:lnTo>
                    <a:pt x="790600" y="59474"/>
                  </a:lnTo>
                  <a:lnTo>
                    <a:pt x="794651" y="33578"/>
                  </a:lnTo>
                  <a:lnTo>
                    <a:pt x="793724" y="22974"/>
                  </a:lnTo>
                  <a:lnTo>
                    <a:pt x="785837" y="34899"/>
                  </a:lnTo>
                  <a:lnTo>
                    <a:pt x="763854" y="81699"/>
                  </a:lnTo>
                  <a:lnTo>
                    <a:pt x="757466" y="91020"/>
                  </a:lnTo>
                  <a:lnTo>
                    <a:pt x="758063" y="78232"/>
                  </a:lnTo>
                  <a:lnTo>
                    <a:pt x="762393" y="52197"/>
                  </a:lnTo>
                  <a:lnTo>
                    <a:pt x="765594" y="26225"/>
                  </a:lnTo>
                  <a:lnTo>
                    <a:pt x="762774" y="13589"/>
                  </a:lnTo>
                  <a:lnTo>
                    <a:pt x="754075" y="24968"/>
                  </a:lnTo>
                  <a:lnTo>
                    <a:pt x="744054" y="51587"/>
                  </a:lnTo>
                  <a:lnTo>
                    <a:pt x="734542" y="77698"/>
                  </a:lnTo>
                  <a:lnTo>
                    <a:pt x="727354" y="87490"/>
                  </a:lnTo>
                  <a:lnTo>
                    <a:pt x="726287" y="71831"/>
                  </a:lnTo>
                  <a:lnTo>
                    <a:pt x="730262" y="42075"/>
                  </a:lnTo>
                  <a:lnTo>
                    <a:pt x="733844" y="13157"/>
                  </a:lnTo>
                  <a:lnTo>
                    <a:pt x="710958" y="49072"/>
                  </a:lnTo>
                  <a:lnTo>
                    <a:pt x="698969" y="89115"/>
                  </a:lnTo>
                  <a:lnTo>
                    <a:pt x="689254" y="123990"/>
                  </a:lnTo>
                  <a:lnTo>
                    <a:pt x="684453" y="125069"/>
                  </a:lnTo>
                  <a:lnTo>
                    <a:pt x="681875" y="122148"/>
                  </a:lnTo>
                  <a:lnTo>
                    <a:pt x="657948" y="96075"/>
                  </a:lnTo>
                  <a:lnTo>
                    <a:pt x="643763" y="82943"/>
                  </a:lnTo>
                  <a:lnTo>
                    <a:pt x="636295" y="79273"/>
                  </a:lnTo>
                  <a:lnTo>
                    <a:pt x="632510" y="81559"/>
                  </a:lnTo>
                  <a:lnTo>
                    <a:pt x="631075" y="87388"/>
                  </a:lnTo>
                  <a:lnTo>
                    <a:pt x="636498" y="106641"/>
                  </a:lnTo>
                  <a:lnTo>
                    <a:pt x="654088" y="154901"/>
                  </a:lnTo>
                  <a:lnTo>
                    <a:pt x="689152" y="247751"/>
                  </a:lnTo>
                  <a:lnTo>
                    <a:pt x="742175" y="272719"/>
                  </a:lnTo>
                  <a:lnTo>
                    <a:pt x="776554" y="247015"/>
                  </a:lnTo>
                  <a:lnTo>
                    <a:pt x="775474" y="238302"/>
                  </a:lnTo>
                  <a:lnTo>
                    <a:pt x="776998" y="229425"/>
                  </a:lnTo>
                  <a:lnTo>
                    <a:pt x="782828" y="215036"/>
                  </a:lnTo>
                  <a:lnTo>
                    <a:pt x="794677" y="189738"/>
                  </a:lnTo>
                  <a:lnTo>
                    <a:pt x="815632" y="115595"/>
                  </a:lnTo>
                  <a:lnTo>
                    <a:pt x="825068" y="77139"/>
                  </a:lnTo>
                  <a:lnTo>
                    <a:pt x="826693" y="62280"/>
                  </a:lnTo>
                  <a:close/>
                </a:path>
              </a:pathLst>
            </a:custGeom>
            <a:solidFill>
              <a:srgbClr val="FFC0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65117" y="2991181"/>
              <a:ext cx="197229" cy="136940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5541349" y="5031201"/>
              <a:ext cx="3051810" cy="4683125"/>
            </a:xfrm>
            <a:custGeom>
              <a:avLst/>
              <a:gdLst/>
              <a:ahLst/>
              <a:cxnLst/>
              <a:rect l="l" t="t" r="r" b="b"/>
              <a:pathLst>
                <a:path w="3051810" h="4683125">
                  <a:moveTo>
                    <a:pt x="1810281" y="0"/>
                  </a:moveTo>
                  <a:lnTo>
                    <a:pt x="1766631" y="5058"/>
                  </a:lnTo>
                  <a:lnTo>
                    <a:pt x="1725060" y="18279"/>
                  </a:lnTo>
                  <a:lnTo>
                    <a:pt x="1686756" y="39156"/>
                  </a:lnTo>
                  <a:lnTo>
                    <a:pt x="1652910" y="67181"/>
                  </a:lnTo>
                  <a:lnTo>
                    <a:pt x="1624709" y="101848"/>
                  </a:lnTo>
                  <a:lnTo>
                    <a:pt x="1603343" y="142649"/>
                  </a:lnTo>
                  <a:lnTo>
                    <a:pt x="0" y="4134968"/>
                  </a:lnTo>
                  <a:lnTo>
                    <a:pt x="1363696" y="4682647"/>
                  </a:lnTo>
                  <a:lnTo>
                    <a:pt x="3051781" y="479341"/>
                  </a:lnTo>
                  <a:lnTo>
                    <a:pt x="1899062" y="16402"/>
                  </a:lnTo>
                  <a:lnTo>
                    <a:pt x="1854821" y="3612"/>
                  </a:lnTo>
                  <a:lnTo>
                    <a:pt x="1810281" y="0"/>
                  </a:lnTo>
                  <a:close/>
                </a:path>
              </a:pathLst>
            </a:custGeom>
            <a:solidFill>
              <a:srgbClr val="F4A6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380896" y="5338526"/>
              <a:ext cx="3261995" cy="4134485"/>
            </a:xfrm>
            <a:custGeom>
              <a:avLst/>
              <a:gdLst/>
              <a:ahLst/>
              <a:cxnLst/>
              <a:rect l="l" t="t" r="r" b="b"/>
              <a:pathLst>
                <a:path w="3261995" h="4134484">
                  <a:moveTo>
                    <a:pt x="650828" y="0"/>
                  </a:moveTo>
                  <a:lnTo>
                    <a:pt x="0" y="3671239"/>
                  </a:lnTo>
                  <a:lnTo>
                    <a:pt x="2611114" y="4134135"/>
                  </a:lnTo>
                  <a:lnTo>
                    <a:pt x="3261953" y="462896"/>
                  </a:lnTo>
                  <a:lnTo>
                    <a:pt x="650828" y="0"/>
                  </a:lnTo>
                  <a:close/>
                </a:path>
              </a:pathLst>
            </a:custGeom>
            <a:solidFill>
              <a:srgbClr val="ADCF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867730" y="5721457"/>
              <a:ext cx="2362835" cy="2659380"/>
            </a:xfrm>
            <a:custGeom>
              <a:avLst/>
              <a:gdLst/>
              <a:ahLst/>
              <a:cxnLst/>
              <a:rect l="l" t="t" r="r" b="b"/>
              <a:pathLst>
                <a:path w="2362835" h="2659379">
                  <a:moveTo>
                    <a:pt x="1989543" y="316509"/>
                  </a:moveTo>
                  <a:lnTo>
                    <a:pt x="823506" y="109804"/>
                  </a:lnTo>
                  <a:lnTo>
                    <a:pt x="818870" y="135978"/>
                  </a:lnTo>
                  <a:lnTo>
                    <a:pt x="1984895" y="342684"/>
                  </a:lnTo>
                  <a:lnTo>
                    <a:pt x="1989543" y="316509"/>
                  </a:lnTo>
                  <a:close/>
                </a:path>
                <a:path w="2362835" h="2659379">
                  <a:moveTo>
                    <a:pt x="2013661" y="2632748"/>
                  </a:moveTo>
                  <a:lnTo>
                    <a:pt x="4635" y="2276602"/>
                  </a:lnTo>
                  <a:lnTo>
                    <a:pt x="0" y="2302776"/>
                  </a:lnTo>
                  <a:lnTo>
                    <a:pt x="2009025" y="2658935"/>
                  </a:lnTo>
                  <a:lnTo>
                    <a:pt x="2013661" y="2632748"/>
                  </a:lnTo>
                  <a:close/>
                </a:path>
                <a:path w="2362835" h="2659379">
                  <a:moveTo>
                    <a:pt x="2036813" y="2502192"/>
                  </a:moveTo>
                  <a:lnTo>
                    <a:pt x="27787" y="2146033"/>
                  </a:lnTo>
                  <a:lnTo>
                    <a:pt x="23152" y="2172220"/>
                  </a:lnTo>
                  <a:lnTo>
                    <a:pt x="2032177" y="2528366"/>
                  </a:lnTo>
                  <a:lnTo>
                    <a:pt x="2036813" y="2502192"/>
                  </a:lnTo>
                  <a:close/>
                </a:path>
                <a:path w="2362835" h="2659379">
                  <a:moveTo>
                    <a:pt x="2059952" y="2371636"/>
                  </a:moveTo>
                  <a:lnTo>
                    <a:pt x="50939" y="2015477"/>
                  </a:lnTo>
                  <a:lnTo>
                    <a:pt x="46291" y="2041664"/>
                  </a:lnTo>
                  <a:lnTo>
                    <a:pt x="2055304" y="2397823"/>
                  </a:lnTo>
                  <a:lnTo>
                    <a:pt x="2059952" y="2371636"/>
                  </a:lnTo>
                  <a:close/>
                </a:path>
                <a:path w="2362835" h="2659379">
                  <a:moveTo>
                    <a:pt x="2083104" y="2241080"/>
                  </a:moveTo>
                  <a:lnTo>
                    <a:pt x="74079" y="1884921"/>
                  </a:lnTo>
                  <a:lnTo>
                    <a:pt x="69443" y="1911108"/>
                  </a:lnTo>
                  <a:lnTo>
                    <a:pt x="2078456" y="2267267"/>
                  </a:lnTo>
                  <a:lnTo>
                    <a:pt x="2083104" y="2241080"/>
                  </a:lnTo>
                  <a:close/>
                </a:path>
                <a:path w="2362835" h="2659379">
                  <a:moveTo>
                    <a:pt x="2106244" y="2110524"/>
                  </a:moveTo>
                  <a:lnTo>
                    <a:pt x="97218" y="1754365"/>
                  </a:lnTo>
                  <a:lnTo>
                    <a:pt x="92583" y="1780552"/>
                  </a:lnTo>
                  <a:lnTo>
                    <a:pt x="2101596" y="2136698"/>
                  </a:lnTo>
                  <a:lnTo>
                    <a:pt x="2106244" y="2110524"/>
                  </a:lnTo>
                  <a:close/>
                </a:path>
                <a:path w="2362835" h="2659379">
                  <a:moveTo>
                    <a:pt x="2129383" y="1979968"/>
                  </a:moveTo>
                  <a:lnTo>
                    <a:pt x="120370" y="1623809"/>
                  </a:lnTo>
                  <a:lnTo>
                    <a:pt x="115735" y="1649996"/>
                  </a:lnTo>
                  <a:lnTo>
                    <a:pt x="2124748" y="2006142"/>
                  </a:lnTo>
                  <a:lnTo>
                    <a:pt x="2129383" y="1979968"/>
                  </a:lnTo>
                  <a:close/>
                </a:path>
                <a:path w="2362835" h="2659379">
                  <a:moveTo>
                    <a:pt x="2152535" y="1849412"/>
                  </a:moveTo>
                  <a:lnTo>
                    <a:pt x="143510" y="1493253"/>
                  </a:lnTo>
                  <a:lnTo>
                    <a:pt x="138874" y="1519440"/>
                  </a:lnTo>
                  <a:lnTo>
                    <a:pt x="2147887" y="1875586"/>
                  </a:lnTo>
                  <a:lnTo>
                    <a:pt x="2152535" y="1849412"/>
                  </a:lnTo>
                  <a:close/>
                </a:path>
                <a:path w="2362835" h="2659379">
                  <a:moveTo>
                    <a:pt x="2246249" y="293560"/>
                  </a:moveTo>
                  <a:lnTo>
                    <a:pt x="590321" y="0"/>
                  </a:lnTo>
                  <a:lnTo>
                    <a:pt x="585685" y="26187"/>
                  </a:lnTo>
                  <a:lnTo>
                    <a:pt x="2241613" y="319747"/>
                  </a:lnTo>
                  <a:lnTo>
                    <a:pt x="2246249" y="293560"/>
                  </a:lnTo>
                  <a:close/>
                </a:path>
                <a:path w="2362835" h="2659379">
                  <a:moveTo>
                    <a:pt x="2250706" y="1295641"/>
                  </a:moveTo>
                  <a:lnTo>
                    <a:pt x="241681" y="939482"/>
                  </a:lnTo>
                  <a:lnTo>
                    <a:pt x="237045" y="965657"/>
                  </a:lnTo>
                  <a:lnTo>
                    <a:pt x="2246058" y="1321816"/>
                  </a:lnTo>
                  <a:lnTo>
                    <a:pt x="2250706" y="1295641"/>
                  </a:lnTo>
                  <a:close/>
                </a:path>
                <a:path w="2362835" h="2659379">
                  <a:moveTo>
                    <a:pt x="2273020" y="1169733"/>
                  </a:moveTo>
                  <a:lnTo>
                    <a:pt x="264007" y="813574"/>
                  </a:lnTo>
                  <a:lnTo>
                    <a:pt x="259359" y="839749"/>
                  </a:lnTo>
                  <a:lnTo>
                    <a:pt x="2268397" y="1195908"/>
                  </a:lnTo>
                  <a:lnTo>
                    <a:pt x="2273020" y="1169733"/>
                  </a:lnTo>
                  <a:close/>
                </a:path>
                <a:path w="2362835" h="2659379">
                  <a:moveTo>
                    <a:pt x="2295347" y="1043825"/>
                  </a:moveTo>
                  <a:lnTo>
                    <a:pt x="286321" y="687666"/>
                  </a:lnTo>
                  <a:lnTo>
                    <a:pt x="281686" y="713841"/>
                  </a:lnTo>
                  <a:lnTo>
                    <a:pt x="2290699" y="1070000"/>
                  </a:lnTo>
                  <a:lnTo>
                    <a:pt x="2295347" y="1043825"/>
                  </a:lnTo>
                  <a:close/>
                </a:path>
                <a:path w="2362835" h="2659379">
                  <a:moveTo>
                    <a:pt x="2339987" y="792022"/>
                  </a:moveTo>
                  <a:lnTo>
                    <a:pt x="330962" y="435851"/>
                  </a:lnTo>
                  <a:lnTo>
                    <a:pt x="326326" y="462038"/>
                  </a:lnTo>
                  <a:lnTo>
                    <a:pt x="2335339" y="818197"/>
                  </a:lnTo>
                  <a:lnTo>
                    <a:pt x="2339987" y="792022"/>
                  </a:lnTo>
                  <a:close/>
                </a:path>
                <a:path w="2362835" h="2659379">
                  <a:moveTo>
                    <a:pt x="2362314" y="666115"/>
                  </a:moveTo>
                  <a:lnTo>
                    <a:pt x="353288" y="309956"/>
                  </a:lnTo>
                  <a:lnTo>
                    <a:pt x="348640" y="336130"/>
                  </a:lnTo>
                  <a:lnTo>
                    <a:pt x="2357666" y="692289"/>
                  </a:lnTo>
                  <a:lnTo>
                    <a:pt x="2362314" y="666115"/>
                  </a:lnTo>
                  <a:close/>
                </a:path>
              </a:pathLst>
            </a:custGeom>
            <a:solidFill>
              <a:srgbClr val="5576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459109" y="5246858"/>
              <a:ext cx="3513454" cy="4281170"/>
            </a:xfrm>
            <a:custGeom>
              <a:avLst/>
              <a:gdLst/>
              <a:ahLst/>
              <a:cxnLst/>
              <a:rect l="l" t="t" r="r" b="b"/>
              <a:pathLst>
                <a:path w="3513455" h="4281170">
                  <a:moveTo>
                    <a:pt x="948923" y="0"/>
                  </a:moveTo>
                  <a:lnTo>
                    <a:pt x="0" y="3605701"/>
                  </a:lnTo>
                  <a:lnTo>
                    <a:pt x="2564508" y="4280613"/>
                  </a:lnTo>
                  <a:lnTo>
                    <a:pt x="3513432" y="674900"/>
                  </a:lnTo>
                  <a:lnTo>
                    <a:pt x="948923" y="0"/>
                  </a:lnTo>
                  <a:close/>
                </a:path>
              </a:pathLst>
            </a:custGeom>
            <a:solidFill>
              <a:srgbClr val="DAEE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024918" y="5663367"/>
              <a:ext cx="2488565" cy="2766060"/>
            </a:xfrm>
            <a:custGeom>
              <a:avLst/>
              <a:gdLst/>
              <a:ahLst/>
              <a:cxnLst/>
              <a:rect l="l" t="t" r="r" b="b"/>
              <a:pathLst>
                <a:path w="2488565" h="2766059">
                  <a:moveTo>
                    <a:pt x="1979930" y="2740355"/>
                  </a:moveTo>
                  <a:lnTo>
                    <a:pt x="6769" y="2221065"/>
                  </a:lnTo>
                  <a:lnTo>
                    <a:pt x="0" y="2246782"/>
                  </a:lnTo>
                  <a:lnTo>
                    <a:pt x="1973173" y="2766060"/>
                  </a:lnTo>
                  <a:lnTo>
                    <a:pt x="1979930" y="2740355"/>
                  </a:lnTo>
                  <a:close/>
                </a:path>
                <a:path w="2488565" h="2766059">
                  <a:moveTo>
                    <a:pt x="2013686" y="2612123"/>
                  </a:moveTo>
                  <a:lnTo>
                    <a:pt x="40513" y="2092845"/>
                  </a:lnTo>
                  <a:lnTo>
                    <a:pt x="33756" y="2118550"/>
                  </a:lnTo>
                  <a:lnTo>
                    <a:pt x="2006904" y="2637840"/>
                  </a:lnTo>
                  <a:lnTo>
                    <a:pt x="2013686" y="2612123"/>
                  </a:lnTo>
                  <a:close/>
                </a:path>
                <a:path w="2488565" h="2766059">
                  <a:moveTo>
                    <a:pt x="2047417" y="2483891"/>
                  </a:moveTo>
                  <a:lnTo>
                    <a:pt x="74256" y="1964626"/>
                  </a:lnTo>
                  <a:lnTo>
                    <a:pt x="67500" y="1990331"/>
                  </a:lnTo>
                  <a:lnTo>
                    <a:pt x="2040648" y="2509609"/>
                  </a:lnTo>
                  <a:lnTo>
                    <a:pt x="2047417" y="2483891"/>
                  </a:lnTo>
                  <a:close/>
                </a:path>
                <a:path w="2488565" h="2766059">
                  <a:moveTo>
                    <a:pt x="2081174" y="2355672"/>
                  </a:moveTo>
                  <a:lnTo>
                    <a:pt x="108000" y="1836381"/>
                  </a:lnTo>
                  <a:lnTo>
                    <a:pt x="101244" y="1862099"/>
                  </a:lnTo>
                  <a:lnTo>
                    <a:pt x="2074405" y="2381389"/>
                  </a:lnTo>
                  <a:lnTo>
                    <a:pt x="2081174" y="2355672"/>
                  </a:lnTo>
                  <a:close/>
                </a:path>
                <a:path w="2488565" h="2766059">
                  <a:moveTo>
                    <a:pt x="2114918" y="2227440"/>
                  </a:moveTo>
                  <a:lnTo>
                    <a:pt x="141744" y="1708175"/>
                  </a:lnTo>
                  <a:lnTo>
                    <a:pt x="134988" y="1733880"/>
                  </a:lnTo>
                  <a:lnTo>
                    <a:pt x="2108149" y="2253157"/>
                  </a:lnTo>
                  <a:lnTo>
                    <a:pt x="2114918" y="2227440"/>
                  </a:lnTo>
                  <a:close/>
                </a:path>
                <a:path w="2488565" h="2766059">
                  <a:moveTo>
                    <a:pt x="2145334" y="429907"/>
                  </a:moveTo>
                  <a:lnTo>
                    <a:pt x="1000125" y="128511"/>
                  </a:lnTo>
                  <a:lnTo>
                    <a:pt x="993355" y="154228"/>
                  </a:lnTo>
                  <a:lnTo>
                    <a:pt x="2138565" y="455625"/>
                  </a:lnTo>
                  <a:lnTo>
                    <a:pt x="2145334" y="429907"/>
                  </a:lnTo>
                  <a:close/>
                </a:path>
                <a:path w="2488565" h="2766059">
                  <a:moveTo>
                    <a:pt x="2148662" y="2099221"/>
                  </a:moveTo>
                  <a:lnTo>
                    <a:pt x="175501" y="1579930"/>
                  </a:lnTo>
                  <a:lnTo>
                    <a:pt x="168732" y="1605648"/>
                  </a:lnTo>
                  <a:lnTo>
                    <a:pt x="2141893" y="2124926"/>
                  </a:lnTo>
                  <a:lnTo>
                    <a:pt x="2148662" y="2099221"/>
                  </a:lnTo>
                  <a:close/>
                </a:path>
                <a:path w="2488565" h="2766059">
                  <a:moveTo>
                    <a:pt x="2182406" y="1970989"/>
                  </a:moveTo>
                  <a:lnTo>
                    <a:pt x="209245" y="1451711"/>
                  </a:lnTo>
                  <a:lnTo>
                    <a:pt x="202476" y="1477416"/>
                  </a:lnTo>
                  <a:lnTo>
                    <a:pt x="2175637" y="1996694"/>
                  </a:lnTo>
                  <a:lnTo>
                    <a:pt x="2182406" y="1970989"/>
                  </a:lnTo>
                  <a:close/>
                </a:path>
                <a:path w="2488565" h="2766059">
                  <a:moveTo>
                    <a:pt x="2325547" y="1427111"/>
                  </a:moveTo>
                  <a:lnTo>
                    <a:pt x="352374" y="907808"/>
                  </a:lnTo>
                  <a:lnTo>
                    <a:pt x="345617" y="933526"/>
                  </a:lnTo>
                  <a:lnTo>
                    <a:pt x="2318778" y="1452816"/>
                  </a:lnTo>
                  <a:lnTo>
                    <a:pt x="2325547" y="1427111"/>
                  </a:lnTo>
                  <a:close/>
                </a:path>
                <a:path w="2488565" h="2766059">
                  <a:moveTo>
                    <a:pt x="2358085" y="1303451"/>
                  </a:moveTo>
                  <a:lnTo>
                    <a:pt x="384924" y="784174"/>
                  </a:lnTo>
                  <a:lnTo>
                    <a:pt x="378167" y="809879"/>
                  </a:lnTo>
                  <a:lnTo>
                    <a:pt x="2351316" y="1329156"/>
                  </a:lnTo>
                  <a:lnTo>
                    <a:pt x="2358085" y="1303451"/>
                  </a:lnTo>
                  <a:close/>
                </a:path>
                <a:path w="2488565" h="2766059">
                  <a:moveTo>
                    <a:pt x="2390622" y="1179791"/>
                  </a:moveTo>
                  <a:lnTo>
                    <a:pt x="417461" y="660514"/>
                  </a:lnTo>
                  <a:lnTo>
                    <a:pt x="410692" y="686219"/>
                  </a:lnTo>
                  <a:lnTo>
                    <a:pt x="2383866" y="1205496"/>
                  </a:lnTo>
                  <a:lnTo>
                    <a:pt x="2390622" y="1179791"/>
                  </a:lnTo>
                  <a:close/>
                </a:path>
                <a:path w="2488565" h="2766059">
                  <a:moveTo>
                    <a:pt x="2403068" y="428015"/>
                  </a:moveTo>
                  <a:lnTo>
                    <a:pt x="776693" y="0"/>
                  </a:lnTo>
                  <a:lnTo>
                    <a:pt x="769937" y="25717"/>
                  </a:lnTo>
                  <a:lnTo>
                    <a:pt x="2396299" y="453732"/>
                  </a:lnTo>
                  <a:lnTo>
                    <a:pt x="2403068" y="428015"/>
                  </a:lnTo>
                  <a:close/>
                </a:path>
                <a:path w="2488565" h="2766059">
                  <a:moveTo>
                    <a:pt x="2455722" y="932472"/>
                  </a:moveTo>
                  <a:lnTo>
                    <a:pt x="482549" y="413181"/>
                  </a:lnTo>
                  <a:lnTo>
                    <a:pt x="475792" y="438899"/>
                  </a:lnTo>
                  <a:lnTo>
                    <a:pt x="2448953" y="958189"/>
                  </a:lnTo>
                  <a:lnTo>
                    <a:pt x="2455722" y="932472"/>
                  </a:lnTo>
                  <a:close/>
                </a:path>
                <a:path w="2488565" h="2766059">
                  <a:moveTo>
                    <a:pt x="2488260" y="808824"/>
                  </a:moveTo>
                  <a:lnTo>
                    <a:pt x="515099" y="289521"/>
                  </a:lnTo>
                  <a:lnTo>
                    <a:pt x="508330" y="315239"/>
                  </a:lnTo>
                  <a:lnTo>
                    <a:pt x="2481503" y="834529"/>
                  </a:lnTo>
                  <a:lnTo>
                    <a:pt x="2488260" y="808824"/>
                  </a:lnTo>
                  <a:close/>
                </a:path>
              </a:pathLst>
            </a:custGeom>
            <a:solidFill>
              <a:srgbClr val="5576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058788" y="5029653"/>
              <a:ext cx="4347210" cy="5447030"/>
            </a:xfrm>
            <a:custGeom>
              <a:avLst/>
              <a:gdLst/>
              <a:ahLst/>
              <a:cxnLst/>
              <a:rect l="l" t="t" r="r" b="b"/>
              <a:pathLst>
                <a:path w="4347210" h="5447030">
                  <a:moveTo>
                    <a:pt x="1916162" y="0"/>
                  </a:moveTo>
                  <a:lnTo>
                    <a:pt x="1874415" y="2704"/>
                  </a:lnTo>
                  <a:lnTo>
                    <a:pt x="1833928" y="12355"/>
                  </a:lnTo>
                  <a:lnTo>
                    <a:pt x="1795627" y="28645"/>
                  </a:lnTo>
                  <a:lnTo>
                    <a:pt x="1760439" y="51271"/>
                  </a:lnTo>
                  <a:lnTo>
                    <a:pt x="1729290" y="79928"/>
                  </a:lnTo>
                  <a:lnTo>
                    <a:pt x="1703108" y="114309"/>
                  </a:lnTo>
                  <a:lnTo>
                    <a:pt x="1682817" y="154111"/>
                  </a:lnTo>
                  <a:lnTo>
                    <a:pt x="0" y="4344329"/>
                  </a:lnTo>
                  <a:lnTo>
                    <a:pt x="2745445" y="5446924"/>
                  </a:lnTo>
                  <a:lnTo>
                    <a:pt x="4346715" y="1459768"/>
                  </a:lnTo>
                  <a:lnTo>
                    <a:pt x="2039697" y="36607"/>
                  </a:lnTo>
                  <a:lnTo>
                    <a:pt x="1999729" y="16646"/>
                  </a:lnTo>
                  <a:lnTo>
                    <a:pt x="1958243" y="4545"/>
                  </a:lnTo>
                  <a:lnTo>
                    <a:pt x="1916162" y="0"/>
                  </a:lnTo>
                  <a:close/>
                </a:path>
              </a:pathLst>
            </a:custGeom>
            <a:solidFill>
              <a:srgbClr val="FEB5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4031" y="6603058"/>
              <a:ext cx="10265928" cy="4651701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797259" y="5860517"/>
              <a:ext cx="2122170" cy="1512570"/>
            </a:xfrm>
            <a:custGeom>
              <a:avLst/>
              <a:gdLst/>
              <a:ahLst/>
              <a:cxnLst/>
              <a:rect l="l" t="t" r="r" b="b"/>
              <a:pathLst>
                <a:path w="2122170" h="1512570">
                  <a:moveTo>
                    <a:pt x="252641" y="0"/>
                  </a:moveTo>
                  <a:lnTo>
                    <a:pt x="0" y="500435"/>
                  </a:lnTo>
                  <a:lnTo>
                    <a:pt x="1912601" y="1512289"/>
                  </a:lnTo>
                  <a:lnTo>
                    <a:pt x="2121820" y="1069108"/>
                  </a:lnTo>
                  <a:lnTo>
                    <a:pt x="252641" y="0"/>
                  </a:lnTo>
                  <a:close/>
                </a:path>
              </a:pathLst>
            </a:custGeom>
            <a:solidFill>
              <a:srgbClr val="F4A6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211313" y="7303277"/>
              <a:ext cx="388620" cy="466725"/>
            </a:xfrm>
            <a:custGeom>
              <a:avLst/>
              <a:gdLst/>
              <a:ahLst/>
              <a:cxnLst/>
              <a:rect l="l" t="t" r="r" b="b"/>
              <a:pathLst>
                <a:path w="388620" h="466725">
                  <a:moveTo>
                    <a:pt x="194193" y="0"/>
                  </a:moveTo>
                  <a:lnTo>
                    <a:pt x="188048" y="34308"/>
                  </a:lnTo>
                  <a:lnTo>
                    <a:pt x="161625" y="110919"/>
                  </a:lnTo>
                  <a:lnTo>
                    <a:pt x="102938" y="190359"/>
                  </a:lnTo>
                  <a:lnTo>
                    <a:pt x="0" y="233155"/>
                  </a:lnTo>
                  <a:lnTo>
                    <a:pt x="99828" y="245285"/>
                  </a:lnTo>
                  <a:lnTo>
                    <a:pt x="153333" y="273614"/>
                  </a:lnTo>
                  <a:lnTo>
                    <a:pt x="178719" y="340000"/>
                  </a:lnTo>
                  <a:lnTo>
                    <a:pt x="194193" y="466299"/>
                  </a:lnTo>
                  <a:lnTo>
                    <a:pt x="200337" y="431992"/>
                  </a:lnTo>
                  <a:lnTo>
                    <a:pt x="226760" y="355385"/>
                  </a:lnTo>
                  <a:lnTo>
                    <a:pt x="285447" y="275949"/>
                  </a:lnTo>
                  <a:lnTo>
                    <a:pt x="388386" y="233155"/>
                  </a:lnTo>
                  <a:lnTo>
                    <a:pt x="288557" y="221024"/>
                  </a:lnTo>
                  <a:lnTo>
                    <a:pt x="235053" y="192694"/>
                  </a:lnTo>
                  <a:lnTo>
                    <a:pt x="209666" y="126305"/>
                  </a:lnTo>
                  <a:lnTo>
                    <a:pt x="194193" y="0"/>
                  </a:lnTo>
                  <a:close/>
                </a:path>
              </a:pathLst>
            </a:custGeom>
            <a:solidFill>
              <a:srgbClr val="FF5B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54566" y="8161884"/>
              <a:ext cx="232410" cy="278765"/>
            </a:xfrm>
            <a:custGeom>
              <a:avLst/>
              <a:gdLst/>
              <a:ahLst/>
              <a:cxnLst/>
              <a:rect l="l" t="t" r="r" b="b"/>
              <a:pathLst>
                <a:path w="232410" h="278765">
                  <a:moveTo>
                    <a:pt x="116038" y="0"/>
                  </a:moveTo>
                  <a:lnTo>
                    <a:pt x="112366" y="20500"/>
                  </a:lnTo>
                  <a:lnTo>
                    <a:pt x="96578" y="66276"/>
                  </a:lnTo>
                  <a:lnTo>
                    <a:pt x="61509" y="113743"/>
                  </a:lnTo>
                  <a:lnTo>
                    <a:pt x="0" y="139315"/>
                  </a:lnTo>
                  <a:lnTo>
                    <a:pt x="59651" y="146563"/>
                  </a:lnTo>
                  <a:lnTo>
                    <a:pt x="91622" y="163492"/>
                  </a:lnTo>
                  <a:lnTo>
                    <a:pt x="106792" y="203164"/>
                  </a:lnTo>
                  <a:lnTo>
                    <a:pt x="116038" y="278640"/>
                  </a:lnTo>
                  <a:lnTo>
                    <a:pt x="119709" y="258138"/>
                  </a:lnTo>
                  <a:lnTo>
                    <a:pt x="135498" y="212358"/>
                  </a:lnTo>
                  <a:lnTo>
                    <a:pt x="170566" y="164888"/>
                  </a:lnTo>
                  <a:lnTo>
                    <a:pt x="232076" y="139315"/>
                  </a:lnTo>
                  <a:lnTo>
                    <a:pt x="172425" y="132067"/>
                  </a:lnTo>
                  <a:lnTo>
                    <a:pt x="140453" y="115139"/>
                  </a:lnTo>
                  <a:lnTo>
                    <a:pt x="125284" y="75470"/>
                  </a:lnTo>
                  <a:lnTo>
                    <a:pt x="116038" y="0"/>
                  </a:lnTo>
                  <a:close/>
                </a:path>
              </a:pathLst>
            </a:custGeom>
            <a:solidFill>
              <a:srgbClr val="FEB5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37427" y="5688891"/>
              <a:ext cx="444500" cy="533400"/>
            </a:xfrm>
            <a:custGeom>
              <a:avLst/>
              <a:gdLst/>
              <a:ahLst/>
              <a:cxnLst/>
              <a:rect l="l" t="t" r="r" b="b"/>
              <a:pathLst>
                <a:path w="444499" h="533400">
                  <a:moveTo>
                    <a:pt x="222003" y="0"/>
                  </a:moveTo>
                  <a:lnTo>
                    <a:pt x="214978" y="39221"/>
                  </a:lnTo>
                  <a:lnTo>
                    <a:pt x="184770" y="126801"/>
                  </a:lnTo>
                  <a:lnTo>
                    <a:pt x="117677" y="217614"/>
                  </a:lnTo>
                  <a:lnTo>
                    <a:pt x="0" y="266536"/>
                  </a:lnTo>
                  <a:lnTo>
                    <a:pt x="114121" y="280401"/>
                  </a:lnTo>
                  <a:lnTo>
                    <a:pt x="175287" y="312787"/>
                  </a:lnTo>
                  <a:lnTo>
                    <a:pt x="204310" y="388682"/>
                  </a:lnTo>
                  <a:lnTo>
                    <a:pt x="222003" y="533072"/>
                  </a:lnTo>
                  <a:lnTo>
                    <a:pt x="229027" y="493851"/>
                  </a:lnTo>
                  <a:lnTo>
                    <a:pt x="259232" y="406271"/>
                  </a:lnTo>
                  <a:lnTo>
                    <a:pt x="326325" y="315458"/>
                  </a:lnTo>
                  <a:lnTo>
                    <a:pt x="444007" y="266536"/>
                  </a:lnTo>
                  <a:lnTo>
                    <a:pt x="329879" y="252671"/>
                  </a:lnTo>
                  <a:lnTo>
                    <a:pt x="268711" y="220285"/>
                  </a:lnTo>
                  <a:lnTo>
                    <a:pt x="239690" y="144390"/>
                  </a:lnTo>
                  <a:lnTo>
                    <a:pt x="222003" y="0"/>
                  </a:lnTo>
                  <a:close/>
                </a:path>
              </a:pathLst>
            </a:custGeom>
            <a:solidFill>
              <a:srgbClr val="FF5B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238603" y="4950897"/>
              <a:ext cx="8512175" cy="977900"/>
            </a:xfrm>
            <a:custGeom>
              <a:avLst/>
              <a:gdLst/>
              <a:ahLst/>
              <a:cxnLst/>
              <a:rect l="l" t="t" r="r" b="b"/>
              <a:pathLst>
                <a:path w="8512175" h="977900">
                  <a:moveTo>
                    <a:pt x="393458" y="236181"/>
                  </a:moveTo>
                  <a:lnTo>
                    <a:pt x="292328" y="223901"/>
                  </a:lnTo>
                  <a:lnTo>
                    <a:pt x="238137" y="195199"/>
                  </a:lnTo>
                  <a:lnTo>
                    <a:pt x="212420" y="127952"/>
                  </a:lnTo>
                  <a:lnTo>
                    <a:pt x="196735" y="0"/>
                  </a:lnTo>
                  <a:lnTo>
                    <a:pt x="190512" y="34759"/>
                  </a:lnTo>
                  <a:lnTo>
                    <a:pt x="163741" y="112356"/>
                  </a:lnTo>
                  <a:lnTo>
                    <a:pt x="104292" y="192836"/>
                  </a:lnTo>
                  <a:lnTo>
                    <a:pt x="0" y="236181"/>
                  </a:lnTo>
                  <a:lnTo>
                    <a:pt x="101142" y="248475"/>
                  </a:lnTo>
                  <a:lnTo>
                    <a:pt x="155346" y="277177"/>
                  </a:lnTo>
                  <a:lnTo>
                    <a:pt x="181063" y="344424"/>
                  </a:lnTo>
                  <a:lnTo>
                    <a:pt x="196735" y="472376"/>
                  </a:lnTo>
                  <a:lnTo>
                    <a:pt x="202958" y="437616"/>
                  </a:lnTo>
                  <a:lnTo>
                    <a:pt x="229730" y="360006"/>
                  </a:lnTo>
                  <a:lnTo>
                    <a:pt x="289179" y="279539"/>
                  </a:lnTo>
                  <a:lnTo>
                    <a:pt x="393458" y="236181"/>
                  </a:lnTo>
                  <a:close/>
                </a:path>
                <a:path w="8512175" h="977900">
                  <a:moveTo>
                    <a:pt x="8511769" y="770559"/>
                  </a:moveTo>
                  <a:lnTo>
                    <a:pt x="8423123" y="759790"/>
                  </a:lnTo>
                  <a:lnTo>
                    <a:pt x="8375612" y="734631"/>
                  </a:lnTo>
                  <a:lnTo>
                    <a:pt x="8353082" y="675690"/>
                  </a:lnTo>
                  <a:lnTo>
                    <a:pt x="8339341" y="563524"/>
                  </a:lnTo>
                  <a:lnTo>
                    <a:pt x="8333880" y="593991"/>
                  </a:lnTo>
                  <a:lnTo>
                    <a:pt x="8310423" y="662025"/>
                  </a:lnTo>
                  <a:lnTo>
                    <a:pt x="8258302" y="732561"/>
                  </a:lnTo>
                  <a:lnTo>
                    <a:pt x="8166900" y="770559"/>
                  </a:lnTo>
                  <a:lnTo>
                    <a:pt x="8255533" y="781329"/>
                  </a:lnTo>
                  <a:lnTo>
                    <a:pt x="8303057" y="806488"/>
                  </a:lnTo>
                  <a:lnTo>
                    <a:pt x="8325599" y="865428"/>
                  </a:lnTo>
                  <a:lnTo>
                    <a:pt x="8339341" y="977595"/>
                  </a:lnTo>
                  <a:lnTo>
                    <a:pt x="8344789" y="947127"/>
                  </a:lnTo>
                  <a:lnTo>
                    <a:pt x="8368258" y="879094"/>
                  </a:lnTo>
                  <a:lnTo>
                    <a:pt x="8420367" y="808558"/>
                  </a:lnTo>
                  <a:lnTo>
                    <a:pt x="8511769" y="770559"/>
                  </a:lnTo>
                  <a:close/>
                </a:path>
              </a:pathLst>
            </a:custGeom>
            <a:solidFill>
              <a:srgbClr val="02C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359757" y="6469945"/>
              <a:ext cx="1333500" cy="134620"/>
            </a:xfrm>
            <a:custGeom>
              <a:avLst/>
              <a:gdLst/>
              <a:ahLst/>
              <a:cxnLst/>
              <a:rect l="l" t="t" r="r" b="b"/>
              <a:pathLst>
                <a:path w="1333500" h="134620">
                  <a:moveTo>
                    <a:pt x="309435" y="0"/>
                  </a:moveTo>
                  <a:lnTo>
                    <a:pt x="257721" y="24701"/>
                  </a:lnTo>
                  <a:lnTo>
                    <a:pt x="225069" y="32931"/>
                  </a:lnTo>
                  <a:lnTo>
                    <a:pt x="197624" y="24701"/>
                  </a:lnTo>
                  <a:lnTo>
                    <a:pt x="161505" y="0"/>
                  </a:lnTo>
                  <a:lnTo>
                    <a:pt x="8343" y="97637"/>
                  </a:lnTo>
                  <a:lnTo>
                    <a:pt x="190" y="107797"/>
                  </a:lnTo>
                  <a:lnTo>
                    <a:pt x="0" y="119824"/>
                  </a:lnTo>
                  <a:lnTo>
                    <a:pt x="6616" y="129857"/>
                  </a:lnTo>
                  <a:lnTo>
                    <a:pt x="18961" y="134048"/>
                  </a:lnTo>
                  <a:lnTo>
                    <a:pt x="301625" y="134048"/>
                  </a:lnTo>
                  <a:lnTo>
                    <a:pt x="309435" y="126238"/>
                  </a:lnTo>
                  <a:lnTo>
                    <a:pt x="309435" y="0"/>
                  </a:lnTo>
                  <a:close/>
                </a:path>
                <a:path w="1333500" h="134620">
                  <a:moveTo>
                    <a:pt x="1333500" y="121069"/>
                  </a:moveTo>
                  <a:lnTo>
                    <a:pt x="1333322" y="110109"/>
                  </a:lnTo>
                  <a:lnTo>
                    <a:pt x="1325918" y="100850"/>
                  </a:lnTo>
                  <a:lnTo>
                    <a:pt x="1186649" y="11823"/>
                  </a:lnTo>
                  <a:lnTo>
                    <a:pt x="1153820" y="34340"/>
                  </a:lnTo>
                  <a:lnTo>
                    <a:pt x="1128877" y="41846"/>
                  </a:lnTo>
                  <a:lnTo>
                    <a:pt x="1099197" y="34340"/>
                  </a:lnTo>
                  <a:lnTo>
                    <a:pt x="1052182" y="11823"/>
                  </a:lnTo>
                  <a:lnTo>
                    <a:pt x="1052182" y="126936"/>
                  </a:lnTo>
                  <a:lnTo>
                    <a:pt x="1059281" y="134048"/>
                  </a:lnTo>
                  <a:lnTo>
                    <a:pt x="1316253" y="134048"/>
                  </a:lnTo>
                  <a:lnTo>
                    <a:pt x="1327467" y="130225"/>
                  </a:lnTo>
                  <a:lnTo>
                    <a:pt x="1333500" y="121069"/>
                  </a:lnTo>
                  <a:close/>
                </a:path>
              </a:pathLst>
            </a:custGeom>
            <a:solidFill>
              <a:srgbClr val="E032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356684" y="4328745"/>
              <a:ext cx="1255395" cy="2212975"/>
            </a:xfrm>
            <a:custGeom>
              <a:avLst/>
              <a:gdLst/>
              <a:ahLst/>
              <a:cxnLst/>
              <a:rect l="l" t="t" r="r" b="b"/>
              <a:pathLst>
                <a:path w="1255394" h="2212975">
                  <a:moveTo>
                    <a:pt x="426811" y="0"/>
                  </a:moveTo>
                  <a:lnTo>
                    <a:pt x="141143" y="3583"/>
                  </a:lnTo>
                  <a:lnTo>
                    <a:pt x="0" y="188716"/>
                  </a:lnTo>
                  <a:lnTo>
                    <a:pt x="9431" y="189125"/>
                  </a:lnTo>
                  <a:lnTo>
                    <a:pt x="31323" y="172488"/>
                  </a:lnTo>
                  <a:lnTo>
                    <a:pt x="53341" y="156795"/>
                  </a:lnTo>
                  <a:lnTo>
                    <a:pt x="63149" y="160037"/>
                  </a:lnTo>
                  <a:lnTo>
                    <a:pt x="163734" y="264685"/>
                  </a:lnTo>
                  <a:lnTo>
                    <a:pt x="242753" y="337517"/>
                  </a:lnTo>
                  <a:lnTo>
                    <a:pt x="341147" y="412687"/>
                  </a:lnTo>
                  <a:lnTo>
                    <a:pt x="499859" y="524350"/>
                  </a:lnTo>
                  <a:lnTo>
                    <a:pt x="560579" y="547700"/>
                  </a:lnTo>
                  <a:lnTo>
                    <a:pt x="1054292" y="2192174"/>
                  </a:lnTo>
                  <a:lnTo>
                    <a:pt x="1102220" y="2208195"/>
                  </a:lnTo>
                  <a:lnTo>
                    <a:pt x="1139097" y="2212871"/>
                  </a:lnTo>
                  <a:lnTo>
                    <a:pt x="1183735" y="2205604"/>
                  </a:lnTo>
                  <a:lnTo>
                    <a:pt x="1254946" y="2185797"/>
                  </a:lnTo>
                  <a:lnTo>
                    <a:pt x="1031989" y="266745"/>
                  </a:lnTo>
                  <a:lnTo>
                    <a:pt x="834508" y="121828"/>
                  </a:lnTo>
                  <a:lnTo>
                    <a:pt x="707700" y="74052"/>
                  </a:lnTo>
                  <a:lnTo>
                    <a:pt x="426811" y="0"/>
                  </a:lnTo>
                  <a:close/>
                </a:path>
              </a:pathLst>
            </a:custGeom>
            <a:solidFill>
              <a:srgbClr val="0708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354040" y="4567563"/>
              <a:ext cx="635" cy="17780"/>
            </a:xfrm>
            <a:custGeom>
              <a:avLst/>
              <a:gdLst/>
              <a:ahLst/>
              <a:cxnLst/>
              <a:rect l="l" t="t" r="r" b="b"/>
              <a:pathLst>
                <a:path w="635" h="17779">
                  <a:moveTo>
                    <a:pt x="450" y="0"/>
                  </a:moveTo>
                  <a:lnTo>
                    <a:pt x="136" y="11402"/>
                  </a:lnTo>
                  <a:lnTo>
                    <a:pt x="0" y="17318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06BF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352254" y="4423392"/>
              <a:ext cx="504825" cy="2108835"/>
            </a:xfrm>
            <a:custGeom>
              <a:avLst/>
              <a:gdLst/>
              <a:ahLst/>
              <a:cxnLst/>
              <a:rect l="l" t="t" r="r" b="b"/>
              <a:pathLst>
                <a:path w="504825" h="2108834">
                  <a:moveTo>
                    <a:pt x="4528" y="0"/>
                  </a:moveTo>
                  <a:lnTo>
                    <a:pt x="0" y="310144"/>
                  </a:lnTo>
                  <a:lnTo>
                    <a:pt x="9097" y="629695"/>
                  </a:lnTo>
                  <a:lnTo>
                    <a:pt x="41368" y="1153204"/>
                  </a:lnTo>
                  <a:lnTo>
                    <a:pt x="106357" y="2075224"/>
                  </a:lnTo>
                  <a:lnTo>
                    <a:pt x="152644" y="2098768"/>
                  </a:lnTo>
                  <a:lnTo>
                    <a:pt x="189971" y="2108276"/>
                  </a:lnTo>
                  <a:lnTo>
                    <a:pt x="238048" y="2105242"/>
                  </a:lnTo>
                  <a:lnTo>
                    <a:pt x="316581" y="2091161"/>
                  </a:lnTo>
                  <a:lnTo>
                    <a:pt x="504293" y="429704"/>
                  </a:lnTo>
                  <a:lnTo>
                    <a:pt x="449645" y="387301"/>
                  </a:lnTo>
                  <a:lnTo>
                    <a:pt x="316918" y="280822"/>
                  </a:lnTo>
                  <a:lnTo>
                    <a:pt x="152937" y="141358"/>
                  </a:lnTo>
                  <a:lnTo>
                    <a:pt x="4528" y="0"/>
                  </a:lnTo>
                  <a:close/>
                </a:path>
              </a:pathLst>
            </a:custGeom>
            <a:solidFill>
              <a:srgbClr val="0708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501164" y="6514548"/>
              <a:ext cx="110489" cy="17780"/>
            </a:xfrm>
            <a:custGeom>
              <a:avLst/>
              <a:gdLst/>
              <a:ahLst/>
              <a:cxnLst/>
              <a:rect l="l" t="t" r="r" b="b"/>
              <a:pathLst>
                <a:path w="110489" h="17779">
                  <a:moveTo>
                    <a:pt x="110467" y="0"/>
                  </a:moveTo>
                  <a:lnTo>
                    <a:pt x="101411" y="2394"/>
                  </a:lnTo>
                  <a:lnTo>
                    <a:pt x="77112" y="7832"/>
                  </a:lnTo>
                  <a:lnTo>
                    <a:pt x="41874" y="13693"/>
                  </a:lnTo>
                  <a:lnTo>
                    <a:pt x="0" y="17360"/>
                  </a:lnTo>
                  <a:lnTo>
                    <a:pt x="34544" y="15817"/>
                  </a:lnTo>
                  <a:lnTo>
                    <a:pt x="57566" y="13494"/>
                  </a:lnTo>
                  <a:lnTo>
                    <a:pt x="79421" y="8764"/>
                  </a:lnTo>
                  <a:lnTo>
                    <a:pt x="110467" y="0"/>
                  </a:lnTo>
                  <a:close/>
                </a:path>
              </a:pathLst>
            </a:custGeom>
            <a:solidFill>
              <a:srgbClr val="06BF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921418" y="4359942"/>
              <a:ext cx="499109" cy="529590"/>
            </a:xfrm>
            <a:custGeom>
              <a:avLst/>
              <a:gdLst/>
              <a:ahLst/>
              <a:cxnLst/>
              <a:rect l="l" t="t" r="r" b="b"/>
              <a:pathLst>
                <a:path w="499110" h="529589">
                  <a:moveTo>
                    <a:pt x="2686" y="0"/>
                  </a:moveTo>
                  <a:lnTo>
                    <a:pt x="3180" y="77076"/>
                  </a:lnTo>
                  <a:lnTo>
                    <a:pt x="12937" y="124398"/>
                  </a:lnTo>
                  <a:lnTo>
                    <a:pt x="29977" y="178104"/>
                  </a:lnTo>
                  <a:lnTo>
                    <a:pt x="55009" y="238589"/>
                  </a:lnTo>
                  <a:lnTo>
                    <a:pt x="91514" y="310200"/>
                  </a:lnTo>
                  <a:lnTo>
                    <a:pt x="129346" y="369589"/>
                  </a:lnTo>
                  <a:lnTo>
                    <a:pt x="168038" y="417783"/>
                  </a:lnTo>
                  <a:lnTo>
                    <a:pt x="207119" y="455805"/>
                  </a:lnTo>
                  <a:lnTo>
                    <a:pt x="246122" y="484682"/>
                  </a:lnTo>
                  <a:lnTo>
                    <a:pt x="284578" y="505437"/>
                  </a:lnTo>
                  <a:lnTo>
                    <a:pt x="322018" y="519097"/>
                  </a:lnTo>
                  <a:lnTo>
                    <a:pt x="391976" y="529228"/>
                  </a:lnTo>
                  <a:lnTo>
                    <a:pt x="423556" y="527750"/>
                  </a:lnTo>
                  <a:lnTo>
                    <a:pt x="452246" y="523275"/>
                  </a:lnTo>
                  <a:lnTo>
                    <a:pt x="477577" y="516830"/>
                  </a:lnTo>
                  <a:lnTo>
                    <a:pt x="499079" y="509439"/>
                  </a:lnTo>
                  <a:lnTo>
                    <a:pt x="467258" y="235553"/>
                  </a:lnTo>
                  <a:lnTo>
                    <a:pt x="269777" y="90635"/>
                  </a:lnTo>
                  <a:lnTo>
                    <a:pt x="191773" y="60172"/>
                  </a:lnTo>
                  <a:lnTo>
                    <a:pt x="106903" y="30872"/>
                  </a:lnTo>
                  <a:lnTo>
                    <a:pt x="2686" y="0"/>
                  </a:lnTo>
                  <a:close/>
                </a:path>
              </a:pathLst>
            </a:custGeom>
            <a:solidFill>
              <a:srgbClr val="0506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347443" y="3159977"/>
              <a:ext cx="1249045" cy="1483360"/>
            </a:xfrm>
            <a:custGeom>
              <a:avLst/>
              <a:gdLst/>
              <a:ahLst/>
              <a:cxnLst/>
              <a:rect l="l" t="t" r="r" b="b"/>
              <a:pathLst>
                <a:path w="1249044" h="1483360">
                  <a:moveTo>
                    <a:pt x="448384" y="0"/>
                  </a:moveTo>
                  <a:lnTo>
                    <a:pt x="426344" y="49625"/>
                  </a:lnTo>
                  <a:lnTo>
                    <a:pt x="377156" y="158801"/>
                  </a:lnTo>
                  <a:lnTo>
                    <a:pt x="326216" y="267977"/>
                  </a:lnTo>
                  <a:lnTo>
                    <a:pt x="298922" y="317602"/>
                  </a:lnTo>
                  <a:lnTo>
                    <a:pt x="294481" y="325492"/>
                  </a:lnTo>
                  <a:lnTo>
                    <a:pt x="284917" y="347882"/>
                  </a:lnTo>
                  <a:lnTo>
                    <a:pt x="253207" y="428479"/>
                  </a:lnTo>
                  <a:lnTo>
                    <a:pt x="232452" y="482845"/>
                  </a:lnTo>
                  <a:lnTo>
                    <a:pt x="184621" y="610112"/>
                  </a:lnTo>
                  <a:lnTo>
                    <a:pt x="133003" y="749289"/>
                  </a:lnTo>
                  <a:lnTo>
                    <a:pt x="83165" y="885013"/>
                  </a:lnTo>
                  <a:lnTo>
                    <a:pt x="40673" y="1001922"/>
                  </a:lnTo>
                  <a:lnTo>
                    <a:pt x="11096" y="1084652"/>
                  </a:lnTo>
                  <a:lnTo>
                    <a:pt x="0" y="1117840"/>
                  </a:lnTo>
                  <a:lnTo>
                    <a:pt x="1459" y="1127035"/>
                  </a:lnTo>
                  <a:lnTo>
                    <a:pt x="39407" y="1229500"/>
                  </a:lnTo>
                  <a:lnTo>
                    <a:pt x="93410" y="1370062"/>
                  </a:lnTo>
                  <a:lnTo>
                    <a:pt x="164979" y="1402659"/>
                  </a:lnTo>
                  <a:lnTo>
                    <a:pt x="355358" y="1460361"/>
                  </a:lnTo>
                  <a:lnTo>
                    <a:pt x="628058" y="1483033"/>
                  </a:lnTo>
                  <a:lnTo>
                    <a:pt x="946588" y="1410543"/>
                  </a:lnTo>
                  <a:lnTo>
                    <a:pt x="1190182" y="1283812"/>
                  </a:lnTo>
                  <a:lnTo>
                    <a:pt x="1248918" y="1097312"/>
                  </a:lnTo>
                  <a:lnTo>
                    <a:pt x="1102583" y="721213"/>
                  </a:lnTo>
                  <a:lnTo>
                    <a:pt x="730962" y="25685"/>
                  </a:lnTo>
                  <a:lnTo>
                    <a:pt x="703667" y="33494"/>
                  </a:lnTo>
                  <a:lnTo>
                    <a:pt x="634628" y="44369"/>
                  </a:lnTo>
                  <a:lnTo>
                    <a:pt x="543111" y="39480"/>
                  </a:lnTo>
                  <a:lnTo>
                    <a:pt x="448384" y="0"/>
                  </a:lnTo>
                  <a:close/>
                </a:path>
              </a:pathLst>
            </a:custGeom>
            <a:solidFill>
              <a:srgbClr val="DAEE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207319" y="1987644"/>
              <a:ext cx="1535430" cy="2734945"/>
            </a:xfrm>
            <a:custGeom>
              <a:avLst/>
              <a:gdLst/>
              <a:ahLst/>
              <a:cxnLst/>
              <a:rect l="l" t="t" r="r" b="b"/>
              <a:pathLst>
                <a:path w="1535430" h="2734945">
                  <a:moveTo>
                    <a:pt x="700595" y="88747"/>
                  </a:moveTo>
                  <a:lnTo>
                    <a:pt x="565150" y="0"/>
                  </a:lnTo>
                  <a:lnTo>
                    <a:pt x="246011" y="548005"/>
                  </a:lnTo>
                  <a:lnTo>
                    <a:pt x="176898" y="993101"/>
                  </a:lnTo>
                  <a:lnTo>
                    <a:pt x="229514" y="1291945"/>
                  </a:lnTo>
                  <a:lnTo>
                    <a:pt x="275564" y="1401191"/>
                  </a:lnTo>
                  <a:lnTo>
                    <a:pt x="134645" y="1902129"/>
                  </a:lnTo>
                  <a:lnTo>
                    <a:pt x="58966" y="2185873"/>
                  </a:lnTo>
                  <a:lnTo>
                    <a:pt x="22694" y="2357513"/>
                  </a:lnTo>
                  <a:lnTo>
                    <a:pt x="0" y="2522156"/>
                  </a:lnTo>
                  <a:lnTo>
                    <a:pt x="77139" y="2566238"/>
                  </a:lnTo>
                  <a:lnTo>
                    <a:pt x="132524" y="2594559"/>
                  </a:lnTo>
                  <a:lnTo>
                    <a:pt x="192874" y="2619362"/>
                  </a:lnTo>
                  <a:lnTo>
                    <a:pt x="284911" y="2652941"/>
                  </a:lnTo>
                  <a:lnTo>
                    <a:pt x="300012" y="2386152"/>
                  </a:lnTo>
                  <a:lnTo>
                    <a:pt x="318185" y="2205926"/>
                  </a:lnTo>
                  <a:lnTo>
                    <a:pt x="351243" y="2030069"/>
                  </a:lnTo>
                  <a:lnTo>
                    <a:pt x="411022" y="1776412"/>
                  </a:lnTo>
                  <a:lnTo>
                    <a:pt x="482104" y="1502054"/>
                  </a:lnTo>
                  <a:lnTo>
                    <a:pt x="538289" y="1314399"/>
                  </a:lnTo>
                  <a:lnTo>
                    <a:pt x="575221" y="1206728"/>
                  </a:lnTo>
                  <a:lnTo>
                    <a:pt x="588505" y="1172337"/>
                  </a:lnTo>
                  <a:lnTo>
                    <a:pt x="551815" y="1127175"/>
                  </a:lnTo>
                  <a:lnTo>
                    <a:pt x="523735" y="1082560"/>
                  </a:lnTo>
                  <a:lnTo>
                    <a:pt x="503250" y="1038161"/>
                  </a:lnTo>
                  <a:lnTo>
                    <a:pt x="489305" y="993635"/>
                  </a:lnTo>
                  <a:lnTo>
                    <a:pt x="480898" y="948651"/>
                  </a:lnTo>
                  <a:lnTo>
                    <a:pt x="476986" y="902881"/>
                  </a:lnTo>
                  <a:lnTo>
                    <a:pt x="476542" y="855980"/>
                  </a:lnTo>
                  <a:lnTo>
                    <a:pt x="478536" y="807643"/>
                  </a:lnTo>
                  <a:lnTo>
                    <a:pt x="481952" y="757516"/>
                  </a:lnTo>
                  <a:lnTo>
                    <a:pt x="485736" y="705269"/>
                  </a:lnTo>
                  <a:lnTo>
                    <a:pt x="525221" y="522236"/>
                  </a:lnTo>
                  <a:lnTo>
                    <a:pt x="598424" y="319938"/>
                  </a:lnTo>
                  <a:lnTo>
                    <a:pt x="668997" y="156171"/>
                  </a:lnTo>
                  <a:lnTo>
                    <a:pt x="700595" y="88747"/>
                  </a:lnTo>
                  <a:close/>
                </a:path>
                <a:path w="1535430" h="2734945">
                  <a:moveTo>
                    <a:pt x="1535087" y="836041"/>
                  </a:moveTo>
                  <a:lnTo>
                    <a:pt x="1526235" y="554736"/>
                  </a:lnTo>
                  <a:lnTo>
                    <a:pt x="1494612" y="318376"/>
                  </a:lnTo>
                  <a:lnTo>
                    <a:pt x="1460652" y="155587"/>
                  </a:lnTo>
                  <a:lnTo>
                    <a:pt x="1444790" y="94970"/>
                  </a:lnTo>
                  <a:lnTo>
                    <a:pt x="1292212" y="144792"/>
                  </a:lnTo>
                  <a:lnTo>
                    <a:pt x="1307782" y="475018"/>
                  </a:lnTo>
                  <a:lnTo>
                    <a:pt x="1310373" y="655167"/>
                  </a:lnTo>
                  <a:lnTo>
                    <a:pt x="1297660" y="748258"/>
                  </a:lnTo>
                  <a:lnTo>
                    <a:pt x="1267307" y="817372"/>
                  </a:lnTo>
                  <a:lnTo>
                    <a:pt x="1130846" y="1022654"/>
                  </a:lnTo>
                  <a:lnTo>
                    <a:pt x="1002931" y="1137310"/>
                  </a:lnTo>
                  <a:lnTo>
                    <a:pt x="908138" y="1187145"/>
                  </a:lnTo>
                  <a:lnTo>
                    <a:pt x="871080" y="1198029"/>
                  </a:lnTo>
                  <a:lnTo>
                    <a:pt x="828395" y="1901456"/>
                  </a:lnTo>
                  <a:lnTo>
                    <a:pt x="812787" y="2292032"/>
                  </a:lnTo>
                  <a:lnTo>
                    <a:pt x="823023" y="2510231"/>
                  </a:lnTo>
                  <a:lnTo>
                    <a:pt x="857846" y="2696527"/>
                  </a:lnTo>
                  <a:lnTo>
                    <a:pt x="982319" y="2731198"/>
                  </a:lnTo>
                  <a:lnTo>
                    <a:pt x="1077175" y="2734487"/>
                  </a:lnTo>
                  <a:lnTo>
                    <a:pt x="1190409" y="2698940"/>
                  </a:lnTo>
                  <a:lnTo>
                    <a:pt x="1370050" y="2617127"/>
                  </a:lnTo>
                  <a:lnTo>
                    <a:pt x="1235240" y="2073440"/>
                  </a:lnTo>
                  <a:lnTo>
                    <a:pt x="1167269" y="1782254"/>
                  </a:lnTo>
                  <a:lnTo>
                    <a:pt x="1145425" y="1644611"/>
                  </a:lnTo>
                  <a:lnTo>
                    <a:pt x="1148969" y="1561566"/>
                  </a:lnTo>
                  <a:lnTo>
                    <a:pt x="1365199" y="1362811"/>
                  </a:lnTo>
                  <a:lnTo>
                    <a:pt x="1477479" y="1220990"/>
                  </a:lnTo>
                  <a:lnTo>
                    <a:pt x="1522056" y="1068070"/>
                  </a:lnTo>
                  <a:lnTo>
                    <a:pt x="1535087" y="836041"/>
                  </a:lnTo>
                  <a:close/>
                </a:path>
              </a:pathLst>
            </a:custGeom>
            <a:solidFill>
              <a:srgbClr val="5576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65228" y="3410635"/>
              <a:ext cx="92918" cy="141918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483145" y="3249503"/>
              <a:ext cx="96949" cy="14196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681266" y="2577675"/>
              <a:ext cx="124881" cy="228561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4737751" y="2454348"/>
              <a:ext cx="624205" cy="641985"/>
            </a:xfrm>
            <a:custGeom>
              <a:avLst/>
              <a:gdLst/>
              <a:ahLst/>
              <a:cxnLst/>
              <a:rect l="l" t="t" r="r" b="b"/>
              <a:pathLst>
                <a:path w="624204" h="641985">
                  <a:moveTo>
                    <a:pt x="260607" y="0"/>
                  </a:moveTo>
                  <a:lnTo>
                    <a:pt x="211271" y="7883"/>
                  </a:lnTo>
                  <a:lnTo>
                    <a:pt x="164562" y="24432"/>
                  </a:lnTo>
                  <a:lnTo>
                    <a:pt x="121645" y="48976"/>
                  </a:lnTo>
                  <a:lnTo>
                    <a:pt x="83683" y="80846"/>
                  </a:lnTo>
                  <a:lnTo>
                    <a:pt x="51840" y="119370"/>
                  </a:lnTo>
                  <a:lnTo>
                    <a:pt x="27280" y="163877"/>
                  </a:lnTo>
                  <a:lnTo>
                    <a:pt x="10604" y="215537"/>
                  </a:lnTo>
                  <a:lnTo>
                    <a:pt x="4474" y="266984"/>
                  </a:lnTo>
                  <a:lnTo>
                    <a:pt x="3920" y="283811"/>
                  </a:lnTo>
                  <a:lnTo>
                    <a:pt x="3071" y="292198"/>
                  </a:lnTo>
                  <a:lnTo>
                    <a:pt x="742" y="322586"/>
                  </a:lnTo>
                  <a:lnTo>
                    <a:pt x="0" y="354683"/>
                  </a:lnTo>
                  <a:lnTo>
                    <a:pt x="1332" y="387794"/>
                  </a:lnTo>
                  <a:lnTo>
                    <a:pt x="18360" y="474651"/>
                  </a:lnTo>
                  <a:lnTo>
                    <a:pt x="40975" y="522090"/>
                  </a:lnTo>
                  <a:lnTo>
                    <a:pt x="71745" y="562740"/>
                  </a:lnTo>
                  <a:lnTo>
                    <a:pt x="109342" y="595801"/>
                  </a:lnTo>
                  <a:lnTo>
                    <a:pt x="152437" y="620476"/>
                  </a:lnTo>
                  <a:lnTo>
                    <a:pt x="199704" y="635968"/>
                  </a:lnTo>
                  <a:lnTo>
                    <a:pt x="247819" y="641525"/>
                  </a:lnTo>
                  <a:lnTo>
                    <a:pt x="294838" y="637651"/>
                  </a:lnTo>
                  <a:lnTo>
                    <a:pt x="339735" y="625037"/>
                  </a:lnTo>
                  <a:lnTo>
                    <a:pt x="381481" y="604377"/>
                  </a:lnTo>
                  <a:lnTo>
                    <a:pt x="419051" y="576362"/>
                  </a:lnTo>
                  <a:lnTo>
                    <a:pt x="451417" y="541686"/>
                  </a:lnTo>
                  <a:lnTo>
                    <a:pt x="477551" y="501039"/>
                  </a:lnTo>
                  <a:lnTo>
                    <a:pt x="496428" y="455115"/>
                  </a:lnTo>
                  <a:lnTo>
                    <a:pt x="499433" y="458874"/>
                  </a:lnTo>
                  <a:lnTo>
                    <a:pt x="502899" y="462256"/>
                  </a:lnTo>
                  <a:lnTo>
                    <a:pt x="506930" y="465125"/>
                  </a:lnTo>
                  <a:lnTo>
                    <a:pt x="531069" y="474499"/>
                  </a:lnTo>
                  <a:lnTo>
                    <a:pt x="557787" y="472287"/>
                  </a:lnTo>
                  <a:lnTo>
                    <a:pt x="583893" y="459403"/>
                  </a:lnTo>
                  <a:lnTo>
                    <a:pt x="606194" y="436759"/>
                  </a:lnTo>
                  <a:lnTo>
                    <a:pt x="620238" y="408239"/>
                  </a:lnTo>
                  <a:lnTo>
                    <a:pt x="623812" y="379343"/>
                  </a:lnTo>
                  <a:lnTo>
                    <a:pt x="617105" y="353387"/>
                  </a:lnTo>
                  <a:lnTo>
                    <a:pt x="600310" y="333684"/>
                  </a:lnTo>
                  <a:lnTo>
                    <a:pt x="588248" y="327308"/>
                  </a:lnTo>
                  <a:lnTo>
                    <a:pt x="575072" y="324215"/>
                  </a:lnTo>
                  <a:lnTo>
                    <a:pt x="561233" y="324260"/>
                  </a:lnTo>
                  <a:lnTo>
                    <a:pt x="547180" y="327297"/>
                  </a:lnTo>
                  <a:lnTo>
                    <a:pt x="552438" y="281136"/>
                  </a:lnTo>
                  <a:lnTo>
                    <a:pt x="549976" y="235945"/>
                  </a:lnTo>
                  <a:lnTo>
                    <a:pt x="540284" y="192493"/>
                  </a:lnTo>
                  <a:lnTo>
                    <a:pt x="523857" y="151545"/>
                  </a:lnTo>
                  <a:lnTo>
                    <a:pt x="501186" y="113871"/>
                  </a:lnTo>
                  <a:lnTo>
                    <a:pt x="472763" y="80237"/>
                  </a:lnTo>
                  <a:lnTo>
                    <a:pt x="439082" y="51411"/>
                  </a:lnTo>
                  <a:lnTo>
                    <a:pt x="400634" y="28160"/>
                  </a:lnTo>
                  <a:lnTo>
                    <a:pt x="357912" y="11251"/>
                  </a:lnTo>
                  <a:lnTo>
                    <a:pt x="311408" y="1453"/>
                  </a:lnTo>
                  <a:lnTo>
                    <a:pt x="260607" y="0"/>
                  </a:lnTo>
                  <a:close/>
                </a:path>
              </a:pathLst>
            </a:custGeom>
            <a:solidFill>
              <a:srgbClr val="FFC0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835004" y="2707341"/>
              <a:ext cx="251460" cy="78740"/>
            </a:xfrm>
            <a:custGeom>
              <a:avLst/>
              <a:gdLst/>
              <a:ahLst/>
              <a:cxnLst/>
              <a:rect l="l" t="t" r="r" b="b"/>
              <a:pathLst>
                <a:path w="251460" h="78739">
                  <a:moveTo>
                    <a:pt x="47498" y="21082"/>
                  </a:moveTo>
                  <a:lnTo>
                    <a:pt x="43522" y="10477"/>
                  </a:lnTo>
                  <a:lnTo>
                    <a:pt x="35102" y="2870"/>
                  </a:lnTo>
                  <a:lnTo>
                    <a:pt x="23342" y="0"/>
                  </a:lnTo>
                  <a:lnTo>
                    <a:pt x="16421" y="1104"/>
                  </a:lnTo>
                  <a:lnTo>
                    <a:pt x="10210" y="4165"/>
                  </a:lnTo>
                  <a:lnTo>
                    <a:pt x="5118" y="8877"/>
                  </a:lnTo>
                  <a:lnTo>
                    <a:pt x="1574" y="14909"/>
                  </a:lnTo>
                  <a:lnTo>
                    <a:pt x="0" y="26784"/>
                  </a:lnTo>
                  <a:lnTo>
                    <a:pt x="3975" y="37401"/>
                  </a:lnTo>
                  <a:lnTo>
                    <a:pt x="12407" y="45008"/>
                  </a:lnTo>
                  <a:lnTo>
                    <a:pt x="24180" y="47879"/>
                  </a:lnTo>
                  <a:lnTo>
                    <a:pt x="31089" y="46761"/>
                  </a:lnTo>
                  <a:lnTo>
                    <a:pt x="37299" y="43700"/>
                  </a:lnTo>
                  <a:lnTo>
                    <a:pt x="42392" y="38989"/>
                  </a:lnTo>
                  <a:lnTo>
                    <a:pt x="45923" y="32931"/>
                  </a:lnTo>
                  <a:lnTo>
                    <a:pt x="47498" y="21082"/>
                  </a:lnTo>
                  <a:close/>
                </a:path>
                <a:path w="251460" h="78739">
                  <a:moveTo>
                    <a:pt x="251117" y="51600"/>
                  </a:moveTo>
                  <a:lnTo>
                    <a:pt x="247142" y="40970"/>
                  </a:lnTo>
                  <a:lnTo>
                    <a:pt x="238696" y="33350"/>
                  </a:lnTo>
                  <a:lnTo>
                    <a:pt x="226910" y="30467"/>
                  </a:lnTo>
                  <a:lnTo>
                    <a:pt x="220014" y="31584"/>
                  </a:lnTo>
                  <a:lnTo>
                    <a:pt x="213804" y="34645"/>
                  </a:lnTo>
                  <a:lnTo>
                    <a:pt x="208724" y="39344"/>
                  </a:lnTo>
                  <a:lnTo>
                    <a:pt x="205181" y="45389"/>
                  </a:lnTo>
                  <a:lnTo>
                    <a:pt x="203593" y="57251"/>
                  </a:lnTo>
                  <a:lnTo>
                    <a:pt x="207568" y="67856"/>
                  </a:lnTo>
                  <a:lnTo>
                    <a:pt x="215988" y="75463"/>
                  </a:lnTo>
                  <a:lnTo>
                    <a:pt x="227749" y="78359"/>
                  </a:lnTo>
                  <a:lnTo>
                    <a:pt x="234645" y="77254"/>
                  </a:lnTo>
                  <a:lnTo>
                    <a:pt x="240855" y="74206"/>
                  </a:lnTo>
                  <a:lnTo>
                    <a:pt x="245948" y="69519"/>
                  </a:lnTo>
                  <a:lnTo>
                    <a:pt x="249504" y="63474"/>
                  </a:lnTo>
                  <a:lnTo>
                    <a:pt x="251117" y="51600"/>
                  </a:lnTo>
                  <a:close/>
                </a:path>
              </a:pathLst>
            </a:custGeom>
            <a:solidFill>
              <a:srgbClr val="3333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861109" y="2895786"/>
              <a:ext cx="147955" cy="45085"/>
            </a:xfrm>
            <a:custGeom>
              <a:avLst/>
              <a:gdLst/>
              <a:ahLst/>
              <a:cxnLst/>
              <a:rect l="l" t="t" r="r" b="b"/>
              <a:pathLst>
                <a:path w="147954" h="45085">
                  <a:moveTo>
                    <a:pt x="0" y="0"/>
                  </a:moveTo>
                  <a:lnTo>
                    <a:pt x="29328" y="28972"/>
                  </a:lnTo>
                  <a:lnTo>
                    <a:pt x="68249" y="43715"/>
                  </a:lnTo>
                  <a:lnTo>
                    <a:pt x="78708" y="44564"/>
                  </a:lnTo>
                  <a:lnTo>
                    <a:pt x="89179" y="44371"/>
                  </a:lnTo>
                  <a:lnTo>
                    <a:pt x="129361" y="34255"/>
                  </a:lnTo>
                  <a:lnTo>
                    <a:pt x="147388" y="24261"/>
                  </a:lnTo>
                  <a:lnTo>
                    <a:pt x="137691" y="28671"/>
                  </a:lnTo>
                  <a:lnTo>
                    <a:pt x="127790" y="32385"/>
                  </a:lnTo>
                  <a:lnTo>
                    <a:pt x="88927" y="39879"/>
                  </a:lnTo>
                  <a:lnTo>
                    <a:pt x="78890" y="39891"/>
                  </a:lnTo>
                  <a:lnTo>
                    <a:pt x="68908" y="38983"/>
                  </a:lnTo>
                  <a:lnTo>
                    <a:pt x="31266" y="25852"/>
                  </a:lnTo>
                  <a:lnTo>
                    <a:pt x="7208" y="7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8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792650" y="2649200"/>
              <a:ext cx="357505" cy="89535"/>
            </a:xfrm>
            <a:custGeom>
              <a:avLst/>
              <a:gdLst/>
              <a:ahLst/>
              <a:cxnLst/>
              <a:rect l="l" t="t" r="r" b="b"/>
              <a:pathLst>
                <a:path w="357504" h="89535">
                  <a:moveTo>
                    <a:pt x="133096" y="39319"/>
                  </a:moveTo>
                  <a:lnTo>
                    <a:pt x="106387" y="12026"/>
                  </a:lnTo>
                  <a:lnTo>
                    <a:pt x="68872" y="25"/>
                  </a:lnTo>
                  <a:lnTo>
                    <a:pt x="58851" y="0"/>
                  </a:lnTo>
                  <a:lnTo>
                    <a:pt x="48907" y="1130"/>
                  </a:lnTo>
                  <a:lnTo>
                    <a:pt x="13576" y="17119"/>
                  </a:lnTo>
                  <a:lnTo>
                    <a:pt x="0" y="30632"/>
                  </a:lnTo>
                  <a:lnTo>
                    <a:pt x="6870" y="28460"/>
                  </a:lnTo>
                  <a:lnTo>
                    <a:pt x="14757" y="25628"/>
                  </a:lnTo>
                  <a:lnTo>
                    <a:pt x="23888" y="22669"/>
                  </a:lnTo>
                  <a:lnTo>
                    <a:pt x="34493" y="20104"/>
                  </a:lnTo>
                  <a:lnTo>
                    <a:pt x="42824" y="18364"/>
                  </a:lnTo>
                  <a:lnTo>
                    <a:pt x="51155" y="17424"/>
                  </a:lnTo>
                  <a:lnTo>
                    <a:pt x="59448" y="17132"/>
                  </a:lnTo>
                  <a:lnTo>
                    <a:pt x="67691" y="17322"/>
                  </a:lnTo>
                  <a:lnTo>
                    <a:pt x="108572" y="27381"/>
                  </a:lnTo>
                  <a:lnTo>
                    <a:pt x="124841" y="34937"/>
                  </a:lnTo>
                  <a:lnTo>
                    <a:pt x="133096" y="39319"/>
                  </a:lnTo>
                  <a:close/>
                </a:path>
                <a:path w="357504" h="89535">
                  <a:moveTo>
                    <a:pt x="357047" y="89395"/>
                  </a:moveTo>
                  <a:lnTo>
                    <a:pt x="336067" y="57569"/>
                  </a:lnTo>
                  <a:lnTo>
                    <a:pt x="301612" y="38341"/>
                  </a:lnTo>
                  <a:lnTo>
                    <a:pt x="281838" y="35585"/>
                  </a:lnTo>
                  <a:lnTo>
                    <a:pt x="271919" y="36042"/>
                  </a:lnTo>
                  <a:lnTo>
                    <a:pt x="235673" y="49022"/>
                  </a:lnTo>
                  <a:lnTo>
                    <a:pt x="228193" y="54978"/>
                  </a:lnTo>
                  <a:lnTo>
                    <a:pt x="237413" y="53467"/>
                  </a:lnTo>
                  <a:lnTo>
                    <a:pt x="246418" y="52298"/>
                  </a:lnTo>
                  <a:lnTo>
                    <a:pt x="255244" y="51523"/>
                  </a:lnTo>
                  <a:lnTo>
                    <a:pt x="263944" y="51155"/>
                  </a:lnTo>
                  <a:lnTo>
                    <a:pt x="272503" y="51282"/>
                  </a:lnTo>
                  <a:lnTo>
                    <a:pt x="312826" y="60502"/>
                  </a:lnTo>
                  <a:lnTo>
                    <a:pt x="351421" y="85267"/>
                  </a:lnTo>
                  <a:lnTo>
                    <a:pt x="357047" y="89395"/>
                  </a:lnTo>
                  <a:close/>
                </a:path>
              </a:pathLst>
            </a:custGeom>
            <a:solidFill>
              <a:srgbClr val="0708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896675" y="2718684"/>
              <a:ext cx="71120" cy="144145"/>
            </a:xfrm>
            <a:custGeom>
              <a:avLst/>
              <a:gdLst/>
              <a:ahLst/>
              <a:cxnLst/>
              <a:rect l="l" t="t" r="r" b="b"/>
              <a:pathLst>
                <a:path w="71120" h="144144">
                  <a:moveTo>
                    <a:pt x="70531" y="0"/>
                  </a:moveTo>
                  <a:lnTo>
                    <a:pt x="39349" y="33789"/>
                  </a:lnTo>
                  <a:lnTo>
                    <a:pt x="12533" y="71421"/>
                  </a:lnTo>
                  <a:lnTo>
                    <a:pt x="0" y="104132"/>
                  </a:lnTo>
                  <a:lnTo>
                    <a:pt x="387" y="109001"/>
                  </a:lnTo>
                  <a:lnTo>
                    <a:pt x="8785" y="117273"/>
                  </a:lnTo>
                  <a:lnTo>
                    <a:pt x="14282" y="123085"/>
                  </a:lnTo>
                  <a:lnTo>
                    <a:pt x="20460" y="127849"/>
                  </a:lnTo>
                  <a:lnTo>
                    <a:pt x="33266" y="136529"/>
                  </a:lnTo>
                  <a:lnTo>
                    <a:pt x="39883" y="140498"/>
                  </a:lnTo>
                  <a:lnTo>
                    <a:pt x="46878" y="143733"/>
                  </a:lnTo>
                  <a:lnTo>
                    <a:pt x="38185" y="136250"/>
                  </a:lnTo>
                  <a:lnTo>
                    <a:pt x="29694" y="128633"/>
                  </a:lnTo>
                  <a:lnTo>
                    <a:pt x="8575" y="102583"/>
                  </a:lnTo>
                  <a:lnTo>
                    <a:pt x="9465" y="98855"/>
                  </a:lnTo>
                  <a:lnTo>
                    <a:pt x="13193" y="89170"/>
                  </a:lnTo>
                  <a:lnTo>
                    <a:pt x="16763" y="82573"/>
                  </a:lnTo>
                  <a:lnTo>
                    <a:pt x="26479" y="66596"/>
                  </a:lnTo>
                  <a:lnTo>
                    <a:pt x="64300" y="9665"/>
                  </a:lnTo>
                  <a:lnTo>
                    <a:pt x="70531" y="0"/>
                  </a:lnTo>
                  <a:close/>
                </a:path>
              </a:pathLst>
            </a:custGeom>
            <a:solidFill>
              <a:srgbClr val="F998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670501" y="2324423"/>
              <a:ext cx="719455" cy="575310"/>
            </a:xfrm>
            <a:custGeom>
              <a:avLst/>
              <a:gdLst/>
              <a:ahLst/>
              <a:cxnLst/>
              <a:rect l="l" t="t" r="r" b="b"/>
              <a:pathLst>
                <a:path w="719454" h="575310">
                  <a:moveTo>
                    <a:pt x="719035" y="267131"/>
                  </a:moveTo>
                  <a:lnTo>
                    <a:pt x="714438" y="224942"/>
                  </a:lnTo>
                  <a:lnTo>
                    <a:pt x="688416" y="169202"/>
                  </a:lnTo>
                  <a:lnTo>
                    <a:pt x="659841" y="146088"/>
                  </a:lnTo>
                  <a:lnTo>
                    <a:pt x="675081" y="149606"/>
                  </a:lnTo>
                  <a:lnTo>
                    <a:pt x="690791" y="150901"/>
                  </a:lnTo>
                  <a:lnTo>
                    <a:pt x="701763" y="147129"/>
                  </a:lnTo>
                  <a:lnTo>
                    <a:pt x="702741" y="135458"/>
                  </a:lnTo>
                  <a:lnTo>
                    <a:pt x="695909" y="118021"/>
                  </a:lnTo>
                  <a:lnTo>
                    <a:pt x="686943" y="108026"/>
                  </a:lnTo>
                  <a:lnTo>
                    <a:pt x="669836" y="101676"/>
                  </a:lnTo>
                  <a:lnTo>
                    <a:pt x="638581" y="95224"/>
                  </a:lnTo>
                  <a:lnTo>
                    <a:pt x="650252" y="90678"/>
                  </a:lnTo>
                  <a:lnTo>
                    <a:pt x="673061" y="78854"/>
                  </a:lnTo>
                  <a:lnTo>
                    <a:pt x="688644" y="62509"/>
                  </a:lnTo>
                  <a:lnTo>
                    <a:pt x="678662" y="44373"/>
                  </a:lnTo>
                  <a:lnTo>
                    <a:pt x="655739" y="31280"/>
                  </a:lnTo>
                  <a:lnTo>
                    <a:pt x="639622" y="30124"/>
                  </a:lnTo>
                  <a:lnTo>
                    <a:pt x="622706" y="43802"/>
                  </a:lnTo>
                  <a:lnTo>
                    <a:pt x="597331" y="75196"/>
                  </a:lnTo>
                  <a:lnTo>
                    <a:pt x="555891" y="46469"/>
                  </a:lnTo>
                  <a:lnTo>
                    <a:pt x="509041" y="25285"/>
                  </a:lnTo>
                  <a:lnTo>
                    <a:pt x="458343" y="10960"/>
                  </a:lnTo>
                  <a:lnTo>
                    <a:pt x="405358" y="2755"/>
                  </a:lnTo>
                  <a:lnTo>
                    <a:pt x="351637" y="0"/>
                  </a:lnTo>
                  <a:lnTo>
                    <a:pt x="298767" y="1968"/>
                  </a:lnTo>
                  <a:lnTo>
                    <a:pt x="248297" y="7975"/>
                  </a:lnTo>
                  <a:lnTo>
                    <a:pt x="201790" y="17322"/>
                  </a:lnTo>
                  <a:lnTo>
                    <a:pt x="160820" y="29273"/>
                  </a:lnTo>
                  <a:lnTo>
                    <a:pt x="70751" y="71577"/>
                  </a:lnTo>
                  <a:lnTo>
                    <a:pt x="50063" y="87744"/>
                  </a:lnTo>
                  <a:lnTo>
                    <a:pt x="63157" y="97675"/>
                  </a:lnTo>
                  <a:lnTo>
                    <a:pt x="108254" y="107429"/>
                  </a:lnTo>
                  <a:lnTo>
                    <a:pt x="29337" y="165239"/>
                  </a:lnTo>
                  <a:lnTo>
                    <a:pt x="0" y="196608"/>
                  </a:lnTo>
                  <a:lnTo>
                    <a:pt x="17500" y="212432"/>
                  </a:lnTo>
                  <a:lnTo>
                    <a:pt x="79108" y="223583"/>
                  </a:lnTo>
                  <a:lnTo>
                    <a:pt x="41846" y="300837"/>
                  </a:lnTo>
                  <a:lnTo>
                    <a:pt x="53035" y="332892"/>
                  </a:lnTo>
                  <a:lnTo>
                    <a:pt x="133959" y="325374"/>
                  </a:lnTo>
                  <a:lnTo>
                    <a:pt x="305866" y="283972"/>
                  </a:lnTo>
                  <a:lnTo>
                    <a:pt x="282803" y="323113"/>
                  </a:lnTo>
                  <a:lnTo>
                    <a:pt x="297002" y="334670"/>
                  </a:lnTo>
                  <a:lnTo>
                    <a:pt x="368122" y="317271"/>
                  </a:lnTo>
                  <a:lnTo>
                    <a:pt x="515874" y="269582"/>
                  </a:lnTo>
                  <a:lnTo>
                    <a:pt x="516102" y="269913"/>
                  </a:lnTo>
                  <a:lnTo>
                    <a:pt x="490537" y="466826"/>
                  </a:lnTo>
                  <a:lnTo>
                    <a:pt x="487108" y="560832"/>
                  </a:lnTo>
                  <a:lnTo>
                    <a:pt x="510705" y="575106"/>
                  </a:lnTo>
                  <a:lnTo>
                    <a:pt x="566000" y="534619"/>
                  </a:lnTo>
                  <a:lnTo>
                    <a:pt x="569404" y="524065"/>
                  </a:lnTo>
                  <a:lnTo>
                    <a:pt x="579107" y="500037"/>
                  </a:lnTo>
                  <a:lnTo>
                    <a:pt x="594360" y="473951"/>
                  </a:lnTo>
                  <a:lnTo>
                    <a:pt x="614413" y="457225"/>
                  </a:lnTo>
                  <a:lnTo>
                    <a:pt x="631837" y="451104"/>
                  </a:lnTo>
                  <a:lnTo>
                    <a:pt x="642747" y="449465"/>
                  </a:lnTo>
                  <a:lnTo>
                    <a:pt x="651738" y="452666"/>
                  </a:lnTo>
                  <a:lnTo>
                    <a:pt x="663384" y="461073"/>
                  </a:lnTo>
                  <a:lnTo>
                    <a:pt x="696493" y="384365"/>
                  </a:lnTo>
                  <a:lnTo>
                    <a:pt x="714044" y="320001"/>
                  </a:lnTo>
                  <a:lnTo>
                    <a:pt x="719035" y="267131"/>
                  </a:lnTo>
                  <a:close/>
                </a:path>
              </a:pathLst>
            </a:custGeom>
            <a:solidFill>
              <a:srgbClr val="0708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731651" y="387432"/>
              <a:ext cx="1171575" cy="1334770"/>
            </a:xfrm>
            <a:custGeom>
              <a:avLst/>
              <a:gdLst/>
              <a:ahLst/>
              <a:cxnLst/>
              <a:rect l="l" t="t" r="r" b="b"/>
              <a:pathLst>
                <a:path w="1171575" h="1334770">
                  <a:moveTo>
                    <a:pt x="787133" y="1296720"/>
                  </a:moveTo>
                  <a:lnTo>
                    <a:pt x="764997" y="1257541"/>
                  </a:lnTo>
                  <a:lnTo>
                    <a:pt x="306285" y="1221663"/>
                  </a:lnTo>
                  <a:lnTo>
                    <a:pt x="290258" y="1223733"/>
                  </a:lnTo>
                  <a:lnTo>
                    <a:pt x="276733" y="1231506"/>
                  </a:lnTo>
                  <a:lnTo>
                    <a:pt x="267106" y="1243799"/>
                  </a:lnTo>
                  <a:lnTo>
                    <a:pt x="262788" y="1259370"/>
                  </a:lnTo>
                  <a:lnTo>
                    <a:pt x="264858" y="1275397"/>
                  </a:lnTo>
                  <a:lnTo>
                    <a:pt x="272643" y="1288923"/>
                  </a:lnTo>
                  <a:lnTo>
                    <a:pt x="284924" y="1298549"/>
                  </a:lnTo>
                  <a:lnTo>
                    <a:pt x="300494" y="1302867"/>
                  </a:lnTo>
                  <a:lnTo>
                    <a:pt x="743635" y="1334439"/>
                  </a:lnTo>
                  <a:lnTo>
                    <a:pt x="759675" y="1332369"/>
                  </a:lnTo>
                  <a:lnTo>
                    <a:pt x="773201" y="1324584"/>
                  </a:lnTo>
                  <a:lnTo>
                    <a:pt x="782815" y="1312303"/>
                  </a:lnTo>
                  <a:lnTo>
                    <a:pt x="787133" y="1296720"/>
                  </a:lnTo>
                  <a:close/>
                </a:path>
                <a:path w="1171575" h="1334770">
                  <a:moveTo>
                    <a:pt x="1171384" y="467245"/>
                  </a:moveTo>
                  <a:lnTo>
                    <a:pt x="770877" y="379603"/>
                  </a:lnTo>
                  <a:lnTo>
                    <a:pt x="616013" y="0"/>
                  </a:lnTo>
                  <a:lnTo>
                    <a:pt x="408901" y="353834"/>
                  </a:lnTo>
                  <a:lnTo>
                    <a:pt x="0" y="383794"/>
                  </a:lnTo>
                  <a:lnTo>
                    <a:pt x="272516" y="690118"/>
                  </a:lnTo>
                  <a:lnTo>
                    <a:pt x="174663" y="1088263"/>
                  </a:lnTo>
                  <a:lnTo>
                    <a:pt x="550202" y="923734"/>
                  </a:lnTo>
                  <a:lnTo>
                    <a:pt x="898626" y="1139837"/>
                  </a:lnTo>
                  <a:lnTo>
                    <a:pt x="858202" y="731837"/>
                  </a:lnTo>
                  <a:lnTo>
                    <a:pt x="1171384" y="467245"/>
                  </a:lnTo>
                  <a:close/>
                </a:path>
              </a:pathLst>
            </a:custGeom>
            <a:solidFill>
              <a:srgbClr val="FEB5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731651" y="387432"/>
              <a:ext cx="1171575" cy="1140460"/>
            </a:xfrm>
            <a:custGeom>
              <a:avLst/>
              <a:gdLst/>
              <a:ahLst/>
              <a:cxnLst/>
              <a:rect l="l" t="t" r="r" b="b"/>
              <a:pathLst>
                <a:path w="1171575" h="1140460">
                  <a:moveTo>
                    <a:pt x="576326" y="557022"/>
                  </a:moveTo>
                  <a:lnTo>
                    <a:pt x="408901" y="353822"/>
                  </a:lnTo>
                  <a:lnTo>
                    <a:pt x="0" y="383806"/>
                  </a:lnTo>
                  <a:lnTo>
                    <a:pt x="576326" y="557022"/>
                  </a:lnTo>
                  <a:close/>
                </a:path>
                <a:path w="1171575" h="1140460">
                  <a:moveTo>
                    <a:pt x="576326" y="557022"/>
                  </a:moveTo>
                  <a:lnTo>
                    <a:pt x="272516" y="690118"/>
                  </a:lnTo>
                  <a:lnTo>
                    <a:pt x="174663" y="1088250"/>
                  </a:lnTo>
                  <a:lnTo>
                    <a:pt x="576326" y="557022"/>
                  </a:lnTo>
                  <a:close/>
                </a:path>
                <a:path w="1171575" h="1140460">
                  <a:moveTo>
                    <a:pt x="770877" y="379603"/>
                  </a:moveTo>
                  <a:lnTo>
                    <a:pt x="616013" y="0"/>
                  </a:lnTo>
                  <a:lnTo>
                    <a:pt x="576326" y="557022"/>
                  </a:lnTo>
                  <a:lnTo>
                    <a:pt x="770877" y="379603"/>
                  </a:lnTo>
                  <a:close/>
                </a:path>
                <a:path w="1171575" h="1140460">
                  <a:moveTo>
                    <a:pt x="898626" y="1139837"/>
                  </a:moveTo>
                  <a:lnTo>
                    <a:pt x="576326" y="557022"/>
                  </a:lnTo>
                  <a:lnTo>
                    <a:pt x="550202" y="923747"/>
                  </a:lnTo>
                  <a:lnTo>
                    <a:pt x="898626" y="1139837"/>
                  </a:lnTo>
                  <a:close/>
                </a:path>
                <a:path w="1171575" h="1140460">
                  <a:moveTo>
                    <a:pt x="1171397" y="467245"/>
                  </a:moveTo>
                  <a:lnTo>
                    <a:pt x="576326" y="557022"/>
                  </a:lnTo>
                  <a:lnTo>
                    <a:pt x="858202" y="731837"/>
                  </a:lnTo>
                  <a:lnTo>
                    <a:pt x="1171397" y="467245"/>
                  </a:lnTo>
                  <a:close/>
                </a:path>
              </a:pathLst>
            </a:custGeom>
            <a:solidFill>
              <a:srgbClr val="F4A6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899631" y="1690723"/>
              <a:ext cx="690245" cy="285115"/>
            </a:xfrm>
            <a:custGeom>
              <a:avLst/>
              <a:gdLst/>
              <a:ahLst/>
              <a:cxnLst/>
              <a:rect l="l" t="t" r="r" b="b"/>
              <a:pathLst>
                <a:path w="690245" h="285114">
                  <a:moveTo>
                    <a:pt x="16858" y="0"/>
                  </a:moveTo>
                  <a:lnTo>
                    <a:pt x="0" y="236610"/>
                  </a:lnTo>
                  <a:lnTo>
                    <a:pt x="673246" y="284577"/>
                  </a:lnTo>
                  <a:lnTo>
                    <a:pt x="690104" y="47967"/>
                  </a:lnTo>
                  <a:lnTo>
                    <a:pt x="16858" y="0"/>
                  </a:lnTo>
                  <a:close/>
                </a:path>
              </a:pathLst>
            </a:custGeom>
            <a:solidFill>
              <a:srgbClr val="6F74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899622" y="1684102"/>
              <a:ext cx="690880" cy="291465"/>
            </a:xfrm>
            <a:custGeom>
              <a:avLst/>
              <a:gdLst/>
              <a:ahLst/>
              <a:cxnLst/>
              <a:rect l="l" t="t" r="r" b="b"/>
              <a:pathLst>
                <a:path w="690879" h="291464">
                  <a:moveTo>
                    <a:pt x="675093" y="265366"/>
                  </a:moveTo>
                  <a:lnTo>
                    <a:pt x="1841" y="217398"/>
                  </a:lnTo>
                  <a:lnTo>
                    <a:pt x="0" y="243230"/>
                  </a:lnTo>
                  <a:lnTo>
                    <a:pt x="673239" y="291198"/>
                  </a:lnTo>
                  <a:lnTo>
                    <a:pt x="675093" y="265366"/>
                  </a:lnTo>
                  <a:close/>
                </a:path>
                <a:path w="690879" h="291464">
                  <a:moveTo>
                    <a:pt x="690575" y="47955"/>
                  </a:moveTo>
                  <a:lnTo>
                    <a:pt x="17335" y="0"/>
                  </a:lnTo>
                  <a:lnTo>
                    <a:pt x="15494" y="25831"/>
                  </a:lnTo>
                  <a:lnTo>
                    <a:pt x="688746" y="73799"/>
                  </a:lnTo>
                  <a:lnTo>
                    <a:pt x="690575" y="47955"/>
                  </a:lnTo>
                  <a:close/>
                </a:path>
              </a:pathLst>
            </a:custGeom>
            <a:solidFill>
              <a:srgbClr val="CDD6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892479" y="1641849"/>
              <a:ext cx="724535" cy="108585"/>
            </a:xfrm>
            <a:custGeom>
              <a:avLst/>
              <a:gdLst/>
              <a:ahLst/>
              <a:cxnLst/>
              <a:rect l="l" t="t" r="r" b="b"/>
              <a:pathLst>
                <a:path w="724535" h="108585">
                  <a:moveTo>
                    <a:pt x="32564" y="0"/>
                  </a:moveTo>
                  <a:lnTo>
                    <a:pt x="20563" y="1547"/>
                  </a:lnTo>
                  <a:lnTo>
                    <a:pt x="10435" y="7374"/>
                  </a:lnTo>
                  <a:lnTo>
                    <a:pt x="3231" y="16574"/>
                  </a:lnTo>
                  <a:lnTo>
                    <a:pt x="0" y="28239"/>
                  </a:lnTo>
                  <a:lnTo>
                    <a:pt x="1546" y="40245"/>
                  </a:lnTo>
                  <a:lnTo>
                    <a:pt x="7372" y="50372"/>
                  </a:lnTo>
                  <a:lnTo>
                    <a:pt x="16569" y="57574"/>
                  </a:lnTo>
                  <a:lnTo>
                    <a:pt x="28229" y="60804"/>
                  </a:lnTo>
                  <a:lnTo>
                    <a:pt x="691382" y="108049"/>
                  </a:lnTo>
                  <a:lnTo>
                    <a:pt x="703383" y="106501"/>
                  </a:lnTo>
                  <a:lnTo>
                    <a:pt x="713510" y="100674"/>
                  </a:lnTo>
                  <a:lnTo>
                    <a:pt x="720715" y="91474"/>
                  </a:lnTo>
                  <a:lnTo>
                    <a:pt x="723946" y="79809"/>
                  </a:lnTo>
                  <a:lnTo>
                    <a:pt x="722399" y="67807"/>
                  </a:lnTo>
                  <a:lnTo>
                    <a:pt x="716573" y="57680"/>
                  </a:lnTo>
                  <a:lnTo>
                    <a:pt x="707376" y="50476"/>
                  </a:lnTo>
                  <a:lnTo>
                    <a:pt x="695717" y="47244"/>
                  </a:lnTo>
                  <a:lnTo>
                    <a:pt x="32564" y="0"/>
                  </a:lnTo>
                  <a:close/>
                </a:path>
              </a:pathLst>
            </a:custGeom>
            <a:solidFill>
              <a:srgbClr val="F4A6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866082" y="1919325"/>
              <a:ext cx="728345" cy="112395"/>
            </a:xfrm>
            <a:custGeom>
              <a:avLst/>
              <a:gdLst/>
              <a:ahLst/>
              <a:cxnLst/>
              <a:rect l="l" t="t" r="r" b="b"/>
              <a:pathLst>
                <a:path w="728345" h="112394">
                  <a:moveTo>
                    <a:pt x="7727" y="0"/>
                  </a:moveTo>
                  <a:lnTo>
                    <a:pt x="3811" y="3403"/>
                  </a:lnTo>
                  <a:lnTo>
                    <a:pt x="0" y="56877"/>
                  </a:lnTo>
                  <a:lnTo>
                    <a:pt x="3392" y="60804"/>
                  </a:lnTo>
                  <a:lnTo>
                    <a:pt x="715507" y="111535"/>
                  </a:lnTo>
                  <a:lnTo>
                    <a:pt x="720030" y="111849"/>
                  </a:lnTo>
                  <a:lnTo>
                    <a:pt x="723946" y="108457"/>
                  </a:lnTo>
                  <a:lnTo>
                    <a:pt x="727757" y="54972"/>
                  </a:lnTo>
                  <a:lnTo>
                    <a:pt x="724354" y="51056"/>
                  </a:lnTo>
                  <a:lnTo>
                    <a:pt x="7727" y="0"/>
                  </a:lnTo>
                  <a:close/>
                </a:path>
              </a:pathLst>
            </a:custGeom>
            <a:solidFill>
              <a:srgbClr val="6F74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056436" y="1764308"/>
              <a:ext cx="371475" cy="133985"/>
            </a:xfrm>
            <a:custGeom>
              <a:avLst/>
              <a:gdLst/>
              <a:ahLst/>
              <a:cxnLst/>
              <a:rect l="l" t="t" r="r" b="b"/>
              <a:pathLst>
                <a:path w="371475" h="133985">
                  <a:moveTo>
                    <a:pt x="61715" y="0"/>
                  </a:moveTo>
                  <a:lnTo>
                    <a:pt x="38971" y="2931"/>
                  </a:lnTo>
                  <a:lnTo>
                    <a:pt x="19780" y="13972"/>
                  </a:lnTo>
                  <a:lnTo>
                    <a:pt x="6128" y="31403"/>
                  </a:lnTo>
                  <a:lnTo>
                    <a:pt x="0" y="53506"/>
                  </a:lnTo>
                  <a:lnTo>
                    <a:pt x="2932" y="76249"/>
                  </a:lnTo>
                  <a:lnTo>
                    <a:pt x="13976" y="95439"/>
                  </a:lnTo>
                  <a:lnTo>
                    <a:pt x="31407" y="109088"/>
                  </a:lnTo>
                  <a:lnTo>
                    <a:pt x="53506" y="115211"/>
                  </a:lnTo>
                  <a:lnTo>
                    <a:pt x="309519" y="133451"/>
                  </a:lnTo>
                  <a:lnTo>
                    <a:pt x="332262" y="130520"/>
                  </a:lnTo>
                  <a:lnTo>
                    <a:pt x="351452" y="119479"/>
                  </a:lnTo>
                  <a:lnTo>
                    <a:pt x="365102" y="102048"/>
                  </a:lnTo>
                  <a:lnTo>
                    <a:pt x="371224" y="79945"/>
                  </a:lnTo>
                  <a:lnTo>
                    <a:pt x="368297" y="57203"/>
                  </a:lnTo>
                  <a:lnTo>
                    <a:pt x="357257" y="38015"/>
                  </a:lnTo>
                  <a:lnTo>
                    <a:pt x="339826" y="24366"/>
                  </a:lnTo>
                  <a:lnTo>
                    <a:pt x="317728" y="18240"/>
                  </a:lnTo>
                  <a:lnTo>
                    <a:pt x="61715" y="0"/>
                  </a:lnTo>
                  <a:close/>
                </a:path>
              </a:pathLst>
            </a:custGeom>
            <a:solidFill>
              <a:srgbClr val="FEB5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076274" y="1783631"/>
              <a:ext cx="332740" cy="95250"/>
            </a:xfrm>
            <a:custGeom>
              <a:avLst/>
              <a:gdLst/>
              <a:ahLst/>
              <a:cxnLst/>
              <a:rect l="l" t="t" r="r" b="b"/>
              <a:pathLst>
                <a:path w="332739" h="95250">
                  <a:moveTo>
                    <a:pt x="42155" y="0"/>
                  </a:moveTo>
                  <a:lnTo>
                    <a:pt x="27786" y="1497"/>
                  </a:lnTo>
                  <a:lnTo>
                    <a:pt x="15097" y="7613"/>
                  </a:lnTo>
                  <a:lnTo>
                    <a:pt x="5398" y="17626"/>
                  </a:lnTo>
                  <a:lnTo>
                    <a:pt x="0" y="30815"/>
                  </a:lnTo>
                  <a:lnTo>
                    <a:pt x="389" y="47495"/>
                  </a:lnTo>
                  <a:lnTo>
                    <a:pt x="7312" y="61801"/>
                  </a:lnTo>
                  <a:lnTo>
                    <a:pt x="19337" y="72083"/>
                  </a:lnTo>
                  <a:lnTo>
                    <a:pt x="35035" y="76688"/>
                  </a:lnTo>
                  <a:lnTo>
                    <a:pt x="291048" y="94929"/>
                  </a:lnTo>
                  <a:lnTo>
                    <a:pt x="307241" y="92593"/>
                  </a:lnTo>
                  <a:lnTo>
                    <a:pt x="320605" y="84121"/>
                  </a:lnTo>
                  <a:lnTo>
                    <a:pt x="329488" y="70944"/>
                  </a:lnTo>
                  <a:lnTo>
                    <a:pt x="332241" y="54490"/>
                  </a:lnTo>
                  <a:lnTo>
                    <a:pt x="328761" y="40663"/>
                  </a:lnTo>
                  <a:lnTo>
                    <a:pt x="320577" y="29374"/>
                  </a:lnTo>
                  <a:lnTo>
                    <a:pt x="308886" y="21523"/>
                  </a:lnTo>
                  <a:lnTo>
                    <a:pt x="294881" y="18009"/>
                  </a:lnTo>
                  <a:lnTo>
                    <a:pt x="42155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186568" y="1311167"/>
              <a:ext cx="147320" cy="343535"/>
            </a:xfrm>
            <a:custGeom>
              <a:avLst/>
              <a:gdLst/>
              <a:ahLst/>
              <a:cxnLst/>
              <a:rect l="l" t="t" r="r" b="b"/>
              <a:pathLst>
                <a:path w="147320" h="343535">
                  <a:moveTo>
                    <a:pt x="95305" y="0"/>
                  </a:moveTo>
                  <a:lnTo>
                    <a:pt x="63653" y="63652"/>
                  </a:lnTo>
                  <a:lnTo>
                    <a:pt x="40286" y="121753"/>
                  </a:lnTo>
                  <a:lnTo>
                    <a:pt x="23867" y="174046"/>
                  </a:lnTo>
                  <a:lnTo>
                    <a:pt x="13060" y="220276"/>
                  </a:lnTo>
                  <a:lnTo>
                    <a:pt x="6529" y="260187"/>
                  </a:lnTo>
                  <a:lnTo>
                    <a:pt x="0" y="333235"/>
                  </a:lnTo>
                  <a:lnTo>
                    <a:pt x="142414" y="343382"/>
                  </a:lnTo>
                  <a:lnTo>
                    <a:pt x="145264" y="304274"/>
                  </a:lnTo>
                  <a:lnTo>
                    <a:pt x="146740" y="272207"/>
                  </a:lnTo>
                  <a:lnTo>
                    <a:pt x="146284" y="233421"/>
                  </a:lnTo>
                  <a:lnTo>
                    <a:pt x="142403" y="187363"/>
                  </a:lnTo>
                  <a:lnTo>
                    <a:pt x="133606" y="133477"/>
                  </a:lnTo>
                  <a:lnTo>
                    <a:pt x="118404" y="71207"/>
                  </a:lnTo>
                  <a:lnTo>
                    <a:pt x="95305" y="0"/>
                  </a:lnTo>
                  <a:close/>
                </a:path>
              </a:pathLst>
            </a:custGeom>
            <a:solidFill>
              <a:srgbClr val="FEB5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350982" y="977974"/>
            <a:ext cx="8994000" cy="247375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0"/>
              </a:spcBef>
            </a:pPr>
            <a:r>
              <a:rPr lang="en-US" sz="8000" b="1" spc="-280" dirty="0">
                <a:solidFill>
                  <a:schemeClr val="bg1"/>
                </a:solidFill>
                <a:latin typeface="Trebuchet MS"/>
                <a:cs typeface="Trebuchet MS"/>
              </a:rPr>
              <a:t>Presenting the finished  products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707192" y="427470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50655" y="607448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07020" y="564729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377239" y="513081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36035" y="519660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90628" y="6027151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29039" y="508023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12003" y="590665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35990" y="57291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17868" y="6216137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737199" y="478753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61224" y="494355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046738" y="893705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300972" y="401801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337284" y="38128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1365" y="570948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07728" y="531983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63641" y="51029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105125" y="509448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438029" y="439203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37579" y="459157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747365" y="445915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009246" y="433385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610785" y="395746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648598" y="397969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529220" y="431199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257445" y="372790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144892" y="383447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232375" y="318071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67865" y="459003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227002" y="6757652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628491" y="368472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3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655479" y="547606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806752" y="36000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64239" y="4105857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605941" y="644101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840853" y="548144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116173" y="364817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43670" y="540793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30" y="14491"/>
                </a:lnTo>
                <a:lnTo>
                  <a:pt x="14334" y="11245"/>
                </a:lnTo>
                <a:lnTo>
                  <a:pt x="14334" y="7235"/>
                </a:lnTo>
                <a:lnTo>
                  <a:pt x="14334" y="323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376569" y="498056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313594" y="485919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346679" y="399283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946507" y="536543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172591" y="591950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555461" y="693591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865510" y="517429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532550" y="557622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291786" y="620127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083407" y="693172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550853" y="542762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879157" y="576700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503117" y="482110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2882450" y="656107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233378" y="518072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477064" y="430970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524692" y="59257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2786573" y="580044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250281" y="367560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4462268" y="397178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306547" y="577858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3896932" y="344604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3784377" y="35526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3871862" y="289885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2440800" y="658062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636203" y="627013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3183154" y="512608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4016054" y="469870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3953079" y="457733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4210373" y="371794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4815353" y="3977298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4072944" y="669236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3623298" y="707394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3672902" y="632805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3548575" y="587589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277071" y="185287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2452584" y="337918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279391" y="234839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2615189" y="198679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2981599" y="292849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4217034" y="1805545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3555453" y="858630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3057565" y="363854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262406" y="150756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4044282" y="199453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5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4691843" y="3323644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4717896" y="405000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4605341" y="415657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4728166" y="311848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4237773" y="148788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034144" y="109822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4190057" y="88136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3250688" y="282637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3187353" y="123854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4553416" y="2536047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2801041" y="320795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4371815" y="317957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2751505" y="417290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2951050" y="204907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3182816" y="163393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867786" y="1925033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905814" y="1713534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2437628" y="1765059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3507054" y="29538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2442770" y="872522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3870084" y="118633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30" y="0"/>
                </a:moveTo>
                <a:lnTo>
                  <a:pt x="3172" y="0"/>
                </a:lnTo>
                <a:lnTo>
                  <a:pt x="0" y="3214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14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2412934" y="2754696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5">
                <a:moveTo>
                  <a:pt x="15748" y="0"/>
                </a:moveTo>
                <a:lnTo>
                  <a:pt x="4554" y="0"/>
                </a:lnTo>
                <a:lnTo>
                  <a:pt x="0" y="4617"/>
                </a:lnTo>
                <a:lnTo>
                  <a:pt x="0" y="15884"/>
                </a:lnTo>
                <a:lnTo>
                  <a:pt x="4554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2313880" y="38377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754653" y="112745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673842" y="4049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1701979" y="102645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1224698" y="139599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2113323" y="323482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6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1023741" y="102533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665981" y="3900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927853" y="26470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3452107" y="351048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37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574097" y="140691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71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71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7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2777494" y="73439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483785" y="22898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511834" y="26918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1430837" y="25007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097877" y="290267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1116179" y="275406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1798705" y="250715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748481" y="245250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30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30" y="14491"/>
                </a:lnTo>
                <a:lnTo>
                  <a:pt x="14334" y="11245"/>
                </a:lnTo>
                <a:lnTo>
                  <a:pt x="14334" y="7235"/>
                </a:lnTo>
                <a:lnTo>
                  <a:pt x="14334" y="323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1416130" y="170944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2963168" y="58084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021112" y="196880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2988358" y="32780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2214232" y="115662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1764588" y="153820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1814193" y="79232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1031940" y="211592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251604" y="277801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477688" y="333207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170609" y="258687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202031" y="8586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89476" y="96519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176960" y="31144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321154" y="211128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258178" y="198991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378042" y="410494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7148372" y="427470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7391833" y="607448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7748198" y="564729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6394156" y="657000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5729951" y="620839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8818417" y="513081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8277214" y="519660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7331797" y="6027151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6670216" y="508023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8353181" y="590665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7377169" y="57291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5480000" y="6763074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7159045" y="6216137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9178380" y="478753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8302402" y="494355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8266391" y="665225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8742151" y="401801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8778462" y="38128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7352545" y="570948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5208442" y="5623828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4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31"/>
                </a:lnTo>
                <a:lnTo>
                  <a:pt x="9277" y="1203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6232911" y="4518221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3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3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7148907" y="531983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41" y="0"/>
                </a:lnTo>
                <a:lnTo>
                  <a:pt x="0" y="518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7304819" y="51029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8546303" y="509448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8879206" y="439203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7278757" y="459157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8188545" y="445915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8450426" y="433385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8051963" y="395746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9089776" y="397969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7970397" y="431199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7698625" y="372790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7586070" y="383447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7673564" y="318071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6809043" y="459003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5605324" y="458192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5854806" y="426361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5942868" y="493942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6302114" y="546015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7668180" y="6757652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9069670" y="368472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4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8096656" y="547606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9247919" y="36000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25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188"/>
                </a:lnTo>
                <a:lnTo>
                  <a:pt x="291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6805417" y="4105857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8047120" y="644101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9282034" y="548144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5933375" y="3246419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6274331" y="406364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6065814" y="62706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49"/>
                </a:lnTo>
                <a:lnTo>
                  <a:pt x="1287" y="5947"/>
                </a:lnTo>
                <a:lnTo>
                  <a:pt x="4596" y="5947"/>
                </a:lnTo>
                <a:lnTo>
                  <a:pt x="5884" y="4649"/>
                </a:lnTo>
                <a:lnTo>
                  <a:pt x="5884" y="2994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6297578" y="5855542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5982551" y="6146639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6020577" y="5935141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5552391" y="5986667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7557351" y="364817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5557534" y="5094118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73"/>
                </a:lnTo>
                <a:lnTo>
                  <a:pt x="6889" y="8973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6984837" y="540793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7817748" y="498056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5312535" y="6044806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5" h="17779">
                <a:moveTo>
                  <a:pt x="13224" y="0"/>
                </a:moveTo>
                <a:lnTo>
                  <a:pt x="3821" y="0"/>
                </a:lnTo>
                <a:lnTo>
                  <a:pt x="0" y="3874"/>
                </a:lnTo>
                <a:lnTo>
                  <a:pt x="0" y="13381"/>
                </a:lnTo>
                <a:lnTo>
                  <a:pt x="3821" y="17235"/>
                </a:lnTo>
                <a:lnTo>
                  <a:pt x="13224" y="17235"/>
                </a:lnTo>
                <a:lnTo>
                  <a:pt x="17088" y="13381"/>
                </a:lnTo>
                <a:lnTo>
                  <a:pt x="17088" y="8607"/>
                </a:lnTo>
                <a:lnTo>
                  <a:pt x="17088" y="387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5527696" y="6976302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7754772" y="485919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9787856" y="399283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10387686" y="536543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9054540" y="666318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10306690" y="517429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5014024" y="418778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9079729" y="64101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9524588" y="693172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9992031" y="542762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9320334" y="576700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9944295" y="482110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9323628" y="656107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4714843" y="379228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9918244" y="430970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8965870" y="59257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9227753" y="580044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4731754" y="228717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4943742" y="258333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8747724" y="577858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10338110" y="344604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10225558" y="35526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10313048" y="289885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8873983" y="694265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5117678" y="488169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9624333" y="512608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10457233" y="469870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10394257" y="456648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4691846" y="23295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5229048" y="117658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5296829" y="258885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5254237" y="92354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10064477" y="707394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71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71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7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10114083" y="632805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9989753" y="587589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4758546" y="46443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8893764" y="337918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9720571" y="234839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9056369" y="198679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6123964" y="233675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4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9422776" y="292849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4698517" y="417107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9996632" y="858630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9498745" y="363854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4743879" y="11912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5173319" y="1935204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6000456" y="75546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5919459" y="56432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5604802" y="81765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6287327" y="57074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5683172" y="279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02" y="0"/>
                </a:moveTo>
                <a:lnTo>
                  <a:pt x="2701" y="0"/>
                </a:lnTo>
                <a:lnTo>
                  <a:pt x="0" y="2732"/>
                </a:lnTo>
                <a:lnTo>
                  <a:pt x="0" y="9444"/>
                </a:lnTo>
                <a:lnTo>
                  <a:pt x="2701" y="12188"/>
                </a:lnTo>
                <a:lnTo>
                  <a:pt x="9402" y="12188"/>
                </a:lnTo>
                <a:lnTo>
                  <a:pt x="12114" y="9444"/>
                </a:lnTo>
                <a:lnTo>
                  <a:pt x="12114" y="6083"/>
                </a:lnTo>
                <a:lnTo>
                  <a:pt x="12114" y="2732"/>
                </a:lnTo>
                <a:lnTo>
                  <a:pt x="940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5199369" y="266156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5086806" y="276813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5244189" y="36267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5209639" y="173004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4719255" y="9944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10475322" y="109822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9691865" y="282637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9628531" y="123854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5034891" y="1147609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9242221" y="320795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4853292" y="179114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9192686" y="417290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9392229" y="204907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9623993" y="163393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9308966" y="1925033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75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9346993" y="1713534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8878808" y="1765059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9948232" y="29538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8883950" y="872522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10311253" y="118633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14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14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8854112" y="2754696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8755060" y="38377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67"/>
                </a:lnTo>
                <a:lnTo>
                  <a:pt x="0" y="14470"/>
                </a:lnTo>
                <a:lnTo>
                  <a:pt x="414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7195829" y="112745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9115019" y="4049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8143157" y="102645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7665876" y="139599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8554501" y="323482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7464919" y="102533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7107161" y="3900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7369042" y="26470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9893287" y="351048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7015273" y="140691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9218674" y="73439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6924963" y="22898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7953012" y="26918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7872014" y="25007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8539055" y="290267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7557359" y="275406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8239883" y="250715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7189649" y="245250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7857309" y="170944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9404348" y="58084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8462288" y="196880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9429538" y="32780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8655411" y="115662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8205766" y="153820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8255372" y="79232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7473118" y="211592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5483476" y="220011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5394875" y="139226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6092956" y="140542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6692782" y="277801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6918866" y="333207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5359638" y="407576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6611787" y="258687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5384828" y="382272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6297129" y="284020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5625432" y="317958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6249394" y="223369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5628728" y="397365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397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397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6212661" y="173305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5270969" y="33383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6643209" y="8586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6530654" y="96519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6618147" y="31144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5929421" y="253865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6762334" y="211128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6699356" y="198991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6819220" y="410494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6419180" y="374063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6294852" y="328847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707192" y="849576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950655" y="1029553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1307020" y="986835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1836035" y="941765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890628" y="10248206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229039" y="9301291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1912003" y="1012771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935990" y="995022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717868" y="1043719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2737199" y="900859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1861224" y="916461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1825212" y="1087331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2300972" y="823906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2337284" y="803390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911365" y="993054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707728" y="954088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863641" y="932402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2105125" y="931553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2438029" y="861308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837579" y="881262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1747365" y="86802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2009246" y="855490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1610785" y="817852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2648598" y="820074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1529220" y="853305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1144892" y="805552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1660813" y="732938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367865" y="88110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1227002" y="10978708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2628491" y="790579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3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1655479" y="969711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2806752" y="78210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364239" y="8326911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1605941" y="1066206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2840853" y="970249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27652" y="10154647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1116173" y="78692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1376569" y="920161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1313594" y="908024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3346679" y="821389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3946507" y="958649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4172591" y="1014056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2613362" y="1088424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3865510" y="939535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4532550" y="979727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2638551" y="1063120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3083407" y="1115277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3550853" y="964868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2879157" y="998805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3503117" y="90421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2882450" y="107821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4233378" y="940177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3477064" y="853075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2524692" y="101468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2786573" y="1002149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4250281" y="789666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4462268" y="819282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2306547" y="999964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3896932" y="766710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3784377" y="777367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3871862" y="711991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2432804" y="1116370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4636203" y="1049118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3183154" y="934713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4016054" y="891975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3953079" y="879838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4210373" y="793899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4815353" y="819835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4072944" y="1091341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3623298" y="1129499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3672902" y="1054910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3548575" y="1009694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2452584" y="76002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3279391" y="656944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2981599" y="7149545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3057565" y="785960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4691843" y="754469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4717896" y="827106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4605341" y="837763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4728166" y="733953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3250688" y="704743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4553416" y="6757102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2801041" y="742901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4371815" y="74006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2751505" y="839394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3507054" y="717485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2362888" y="7051020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54" y="0"/>
                </a:lnTo>
                <a:lnTo>
                  <a:pt x="0" y="4617"/>
                </a:lnTo>
                <a:lnTo>
                  <a:pt x="0" y="15884"/>
                </a:lnTo>
                <a:lnTo>
                  <a:pt x="4554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2113323" y="745588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41" y="0"/>
                </a:lnTo>
                <a:lnTo>
                  <a:pt x="0" y="518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3452107" y="773153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1511834" y="69129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1430837" y="672178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2105873" y="676168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1116179" y="697511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748481" y="667356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419"/>
          <p:cNvSpPr/>
          <p:nvPr/>
        </p:nvSpPr>
        <p:spPr>
          <a:xfrm>
            <a:off x="1031940" y="6336979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object 420"/>
          <p:cNvSpPr/>
          <p:nvPr/>
        </p:nvSpPr>
        <p:spPr>
          <a:xfrm>
            <a:off x="251604" y="699907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376990" y="726237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170609" y="68079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321154" y="633233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378042" y="832599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7148372" y="849576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7391833" y="1029553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7748198" y="986835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6394156" y="1079105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5729951" y="1042945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8818417" y="9351871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70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8277214" y="941765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7331797" y="10248206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object 433"/>
          <p:cNvSpPr/>
          <p:nvPr/>
        </p:nvSpPr>
        <p:spPr>
          <a:xfrm>
            <a:off x="6670216" y="9301291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object 434"/>
          <p:cNvSpPr/>
          <p:nvPr/>
        </p:nvSpPr>
        <p:spPr>
          <a:xfrm>
            <a:off x="8353181" y="1012771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" name="object 435"/>
          <p:cNvSpPr/>
          <p:nvPr/>
        </p:nvSpPr>
        <p:spPr>
          <a:xfrm>
            <a:off x="7377169" y="995022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" name="object 436"/>
          <p:cNvSpPr/>
          <p:nvPr/>
        </p:nvSpPr>
        <p:spPr>
          <a:xfrm>
            <a:off x="5480000" y="10984127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" name="object 437"/>
          <p:cNvSpPr/>
          <p:nvPr/>
        </p:nvSpPr>
        <p:spPr>
          <a:xfrm>
            <a:off x="7159045" y="1043719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" name="object 438"/>
          <p:cNvSpPr/>
          <p:nvPr/>
        </p:nvSpPr>
        <p:spPr>
          <a:xfrm>
            <a:off x="9178380" y="900859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" name="object 439"/>
          <p:cNvSpPr/>
          <p:nvPr/>
        </p:nvSpPr>
        <p:spPr>
          <a:xfrm>
            <a:off x="8302402" y="916461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" name="object 440"/>
          <p:cNvSpPr/>
          <p:nvPr/>
        </p:nvSpPr>
        <p:spPr>
          <a:xfrm>
            <a:off x="8266391" y="1087331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" name="object 441"/>
          <p:cNvSpPr/>
          <p:nvPr/>
        </p:nvSpPr>
        <p:spPr>
          <a:xfrm>
            <a:off x="8742151" y="823906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" name="object 442"/>
          <p:cNvSpPr/>
          <p:nvPr/>
        </p:nvSpPr>
        <p:spPr>
          <a:xfrm>
            <a:off x="8778462" y="803390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" name="object 443"/>
          <p:cNvSpPr/>
          <p:nvPr/>
        </p:nvSpPr>
        <p:spPr>
          <a:xfrm>
            <a:off x="7352545" y="993054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object 444"/>
          <p:cNvSpPr/>
          <p:nvPr/>
        </p:nvSpPr>
        <p:spPr>
          <a:xfrm>
            <a:off x="5208442" y="9844883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5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41"/>
                </a:lnTo>
                <a:lnTo>
                  <a:pt x="9277" y="1204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" name="object 445"/>
          <p:cNvSpPr/>
          <p:nvPr/>
        </p:nvSpPr>
        <p:spPr>
          <a:xfrm>
            <a:off x="6232911" y="873927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4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" name="object 446"/>
          <p:cNvSpPr/>
          <p:nvPr/>
        </p:nvSpPr>
        <p:spPr>
          <a:xfrm>
            <a:off x="7148907" y="954088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object 447"/>
          <p:cNvSpPr/>
          <p:nvPr/>
        </p:nvSpPr>
        <p:spPr>
          <a:xfrm>
            <a:off x="7304819" y="932402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" name="object 448"/>
          <p:cNvSpPr/>
          <p:nvPr/>
        </p:nvSpPr>
        <p:spPr>
          <a:xfrm>
            <a:off x="8546303" y="931553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object 449"/>
          <p:cNvSpPr/>
          <p:nvPr/>
        </p:nvSpPr>
        <p:spPr>
          <a:xfrm>
            <a:off x="8879206" y="861308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object 450"/>
          <p:cNvSpPr/>
          <p:nvPr/>
        </p:nvSpPr>
        <p:spPr>
          <a:xfrm>
            <a:off x="7278757" y="881262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" name="object 451"/>
          <p:cNvSpPr/>
          <p:nvPr/>
        </p:nvSpPr>
        <p:spPr>
          <a:xfrm>
            <a:off x="8188545" y="86802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object 452"/>
          <p:cNvSpPr/>
          <p:nvPr/>
        </p:nvSpPr>
        <p:spPr>
          <a:xfrm>
            <a:off x="8450426" y="855490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" name="object 453"/>
          <p:cNvSpPr/>
          <p:nvPr/>
        </p:nvSpPr>
        <p:spPr>
          <a:xfrm>
            <a:off x="8051963" y="817852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" name="object 454"/>
          <p:cNvSpPr/>
          <p:nvPr/>
        </p:nvSpPr>
        <p:spPr>
          <a:xfrm>
            <a:off x="9089776" y="820074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object 455"/>
          <p:cNvSpPr/>
          <p:nvPr/>
        </p:nvSpPr>
        <p:spPr>
          <a:xfrm>
            <a:off x="7970397" y="853305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object 456"/>
          <p:cNvSpPr/>
          <p:nvPr/>
        </p:nvSpPr>
        <p:spPr>
          <a:xfrm>
            <a:off x="7698625" y="794896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object 457"/>
          <p:cNvSpPr/>
          <p:nvPr/>
        </p:nvSpPr>
        <p:spPr>
          <a:xfrm>
            <a:off x="7586070" y="805552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object 458"/>
          <p:cNvSpPr/>
          <p:nvPr/>
        </p:nvSpPr>
        <p:spPr>
          <a:xfrm>
            <a:off x="7673564" y="740177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object 459"/>
          <p:cNvSpPr/>
          <p:nvPr/>
        </p:nvSpPr>
        <p:spPr>
          <a:xfrm>
            <a:off x="6809043" y="88110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object 460"/>
          <p:cNvSpPr/>
          <p:nvPr/>
        </p:nvSpPr>
        <p:spPr>
          <a:xfrm>
            <a:off x="5605324" y="880297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object 461"/>
          <p:cNvSpPr/>
          <p:nvPr/>
        </p:nvSpPr>
        <p:spPr>
          <a:xfrm>
            <a:off x="5854806" y="848466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object 462"/>
          <p:cNvSpPr/>
          <p:nvPr/>
        </p:nvSpPr>
        <p:spPr>
          <a:xfrm>
            <a:off x="5942868" y="916048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object 463"/>
          <p:cNvSpPr/>
          <p:nvPr/>
        </p:nvSpPr>
        <p:spPr>
          <a:xfrm>
            <a:off x="6302114" y="968120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object 464"/>
          <p:cNvSpPr/>
          <p:nvPr/>
        </p:nvSpPr>
        <p:spPr>
          <a:xfrm>
            <a:off x="7668180" y="10978708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object 465"/>
          <p:cNvSpPr/>
          <p:nvPr/>
        </p:nvSpPr>
        <p:spPr>
          <a:xfrm>
            <a:off x="9069670" y="790579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4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object 466"/>
          <p:cNvSpPr/>
          <p:nvPr/>
        </p:nvSpPr>
        <p:spPr>
          <a:xfrm>
            <a:off x="8096656" y="969711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object 467"/>
          <p:cNvSpPr/>
          <p:nvPr/>
        </p:nvSpPr>
        <p:spPr>
          <a:xfrm>
            <a:off x="9247919" y="78210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25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188"/>
                </a:lnTo>
                <a:lnTo>
                  <a:pt x="291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object 468"/>
          <p:cNvSpPr/>
          <p:nvPr/>
        </p:nvSpPr>
        <p:spPr>
          <a:xfrm>
            <a:off x="6805417" y="8326911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object 469"/>
          <p:cNvSpPr/>
          <p:nvPr/>
        </p:nvSpPr>
        <p:spPr>
          <a:xfrm>
            <a:off x="8047120" y="1066206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object 470"/>
          <p:cNvSpPr/>
          <p:nvPr/>
        </p:nvSpPr>
        <p:spPr>
          <a:xfrm>
            <a:off x="9282034" y="970249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object 471"/>
          <p:cNvSpPr/>
          <p:nvPr/>
        </p:nvSpPr>
        <p:spPr>
          <a:xfrm>
            <a:off x="5933375" y="7467474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object 472"/>
          <p:cNvSpPr/>
          <p:nvPr/>
        </p:nvSpPr>
        <p:spPr>
          <a:xfrm>
            <a:off x="6274331" y="828469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6065814" y="10491736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6297578" y="10076595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5982551" y="10367693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6020577" y="1015619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5552391" y="10207720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4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7557351" y="78692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5557534" y="9315183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6984837" y="962899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7817748" y="920161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5312535" y="10265850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5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392"/>
                </a:lnTo>
                <a:lnTo>
                  <a:pt x="3821" y="17245"/>
                </a:lnTo>
                <a:lnTo>
                  <a:pt x="13224" y="17245"/>
                </a:lnTo>
                <a:lnTo>
                  <a:pt x="17088" y="13392"/>
                </a:lnTo>
                <a:lnTo>
                  <a:pt x="17088" y="8617"/>
                </a:lnTo>
                <a:lnTo>
                  <a:pt x="1708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5527696" y="11197357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7754772" y="908024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9787856" y="821389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object 486"/>
          <p:cNvSpPr/>
          <p:nvPr/>
        </p:nvSpPr>
        <p:spPr>
          <a:xfrm>
            <a:off x="10387686" y="958649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" name="object 487"/>
          <p:cNvSpPr/>
          <p:nvPr/>
        </p:nvSpPr>
        <p:spPr>
          <a:xfrm>
            <a:off x="9054540" y="1088424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10306690" y="939535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5014024" y="840884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9079729" y="1063120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9524588" y="1115277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9992031" y="964868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9320334" y="998805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9944295" y="90421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" name="object 495"/>
          <p:cNvSpPr/>
          <p:nvPr/>
        </p:nvSpPr>
        <p:spPr>
          <a:xfrm>
            <a:off x="9323628" y="107821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" name="object 496"/>
          <p:cNvSpPr/>
          <p:nvPr/>
        </p:nvSpPr>
        <p:spPr>
          <a:xfrm>
            <a:off x="4714843" y="801333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object 497"/>
          <p:cNvSpPr/>
          <p:nvPr/>
        </p:nvSpPr>
        <p:spPr>
          <a:xfrm>
            <a:off x="9918244" y="853075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" name="object 498"/>
          <p:cNvSpPr/>
          <p:nvPr/>
        </p:nvSpPr>
        <p:spPr>
          <a:xfrm>
            <a:off x="8965870" y="101468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object 499"/>
          <p:cNvSpPr/>
          <p:nvPr/>
        </p:nvSpPr>
        <p:spPr>
          <a:xfrm>
            <a:off x="9227753" y="1002149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object 500"/>
          <p:cNvSpPr/>
          <p:nvPr/>
        </p:nvSpPr>
        <p:spPr>
          <a:xfrm>
            <a:off x="4731754" y="650822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object 501"/>
          <p:cNvSpPr/>
          <p:nvPr/>
        </p:nvSpPr>
        <p:spPr>
          <a:xfrm>
            <a:off x="4943742" y="680438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" name="object 502"/>
          <p:cNvSpPr/>
          <p:nvPr/>
        </p:nvSpPr>
        <p:spPr>
          <a:xfrm>
            <a:off x="8747724" y="999964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object 503"/>
          <p:cNvSpPr/>
          <p:nvPr/>
        </p:nvSpPr>
        <p:spPr>
          <a:xfrm>
            <a:off x="10338110" y="766710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object 504"/>
          <p:cNvSpPr/>
          <p:nvPr/>
        </p:nvSpPr>
        <p:spPr>
          <a:xfrm>
            <a:off x="10225558" y="777367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" name="object 505"/>
          <p:cNvSpPr/>
          <p:nvPr/>
        </p:nvSpPr>
        <p:spPr>
          <a:xfrm>
            <a:off x="10313048" y="711991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object 506"/>
          <p:cNvSpPr/>
          <p:nvPr/>
        </p:nvSpPr>
        <p:spPr>
          <a:xfrm>
            <a:off x="8873983" y="1116370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object 507"/>
          <p:cNvSpPr/>
          <p:nvPr/>
        </p:nvSpPr>
        <p:spPr>
          <a:xfrm>
            <a:off x="5117678" y="910275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9624333" y="934713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10457233" y="891975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10394257" y="879838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4691846" y="655055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object 512"/>
          <p:cNvSpPr/>
          <p:nvPr/>
        </p:nvSpPr>
        <p:spPr>
          <a:xfrm>
            <a:off x="5296829" y="680991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10064477" y="1129499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71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71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7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10114083" y="1054910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9989753" y="1009694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8893764" y="76002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" name="object 517"/>
          <p:cNvSpPr/>
          <p:nvPr/>
        </p:nvSpPr>
        <p:spPr>
          <a:xfrm>
            <a:off x="9720571" y="656944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" name="object 518"/>
          <p:cNvSpPr/>
          <p:nvPr/>
        </p:nvSpPr>
        <p:spPr>
          <a:xfrm>
            <a:off x="9422776" y="7149545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" name="object 519"/>
          <p:cNvSpPr/>
          <p:nvPr/>
        </p:nvSpPr>
        <p:spPr>
          <a:xfrm>
            <a:off x="9498745" y="785960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object 520"/>
          <p:cNvSpPr/>
          <p:nvPr/>
        </p:nvSpPr>
        <p:spPr>
          <a:xfrm>
            <a:off x="5199369" y="688262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object 521"/>
          <p:cNvSpPr/>
          <p:nvPr/>
        </p:nvSpPr>
        <p:spPr>
          <a:xfrm>
            <a:off x="5086806" y="698919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object 522"/>
          <p:cNvSpPr/>
          <p:nvPr/>
        </p:nvSpPr>
        <p:spPr>
          <a:xfrm>
            <a:off x="9691865" y="704743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" name="object 523"/>
          <p:cNvSpPr/>
          <p:nvPr/>
        </p:nvSpPr>
        <p:spPr>
          <a:xfrm>
            <a:off x="9242221" y="742901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" name="object 524"/>
          <p:cNvSpPr/>
          <p:nvPr/>
        </p:nvSpPr>
        <p:spPr>
          <a:xfrm>
            <a:off x="9192686" y="839394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" name="object 525"/>
          <p:cNvSpPr/>
          <p:nvPr/>
        </p:nvSpPr>
        <p:spPr>
          <a:xfrm>
            <a:off x="9948232" y="717485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" name="object 526"/>
          <p:cNvSpPr/>
          <p:nvPr/>
        </p:nvSpPr>
        <p:spPr>
          <a:xfrm>
            <a:off x="8854112" y="6975750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" name="object 527"/>
          <p:cNvSpPr/>
          <p:nvPr/>
        </p:nvSpPr>
        <p:spPr>
          <a:xfrm>
            <a:off x="8554501" y="745588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" name="object 528"/>
          <p:cNvSpPr/>
          <p:nvPr/>
        </p:nvSpPr>
        <p:spPr>
          <a:xfrm>
            <a:off x="9893287" y="773153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" name="object 529"/>
          <p:cNvSpPr/>
          <p:nvPr/>
        </p:nvSpPr>
        <p:spPr>
          <a:xfrm>
            <a:off x="7953012" y="69129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" name="object 530"/>
          <p:cNvSpPr/>
          <p:nvPr/>
        </p:nvSpPr>
        <p:spPr>
          <a:xfrm>
            <a:off x="7872014" y="672178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" name="object 531"/>
          <p:cNvSpPr/>
          <p:nvPr/>
        </p:nvSpPr>
        <p:spPr>
          <a:xfrm>
            <a:off x="8539055" y="712371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" name="object 532"/>
          <p:cNvSpPr/>
          <p:nvPr/>
        </p:nvSpPr>
        <p:spPr>
          <a:xfrm>
            <a:off x="7557359" y="697511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" name="object 533"/>
          <p:cNvSpPr/>
          <p:nvPr/>
        </p:nvSpPr>
        <p:spPr>
          <a:xfrm>
            <a:off x="8239883" y="672820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" name="object 534"/>
          <p:cNvSpPr/>
          <p:nvPr/>
        </p:nvSpPr>
        <p:spPr>
          <a:xfrm>
            <a:off x="7189649" y="667356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" name="object 535"/>
          <p:cNvSpPr/>
          <p:nvPr/>
        </p:nvSpPr>
        <p:spPr>
          <a:xfrm>
            <a:off x="7473118" y="6336979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" name="object 536"/>
          <p:cNvSpPr/>
          <p:nvPr/>
        </p:nvSpPr>
        <p:spPr>
          <a:xfrm>
            <a:off x="5483476" y="642117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" name="object 537"/>
          <p:cNvSpPr/>
          <p:nvPr/>
        </p:nvSpPr>
        <p:spPr>
          <a:xfrm>
            <a:off x="1008667" y="708530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63" y="0"/>
                </a:moveTo>
                <a:lnTo>
                  <a:pt x="5151" y="0"/>
                </a:lnTo>
                <a:lnTo>
                  <a:pt x="0" y="5162"/>
                </a:lnTo>
                <a:lnTo>
                  <a:pt x="0" y="17988"/>
                </a:lnTo>
                <a:lnTo>
                  <a:pt x="5151" y="23182"/>
                </a:lnTo>
                <a:lnTo>
                  <a:pt x="17863" y="23182"/>
                </a:lnTo>
                <a:lnTo>
                  <a:pt x="23015" y="17988"/>
                </a:lnTo>
                <a:lnTo>
                  <a:pt x="23015" y="11559"/>
                </a:lnTo>
                <a:lnTo>
                  <a:pt x="23015" y="5162"/>
                </a:lnTo>
                <a:lnTo>
                  <a:pt x="1786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" name="object 538"/>
          <p:cNvSpPr/>
          <p:nvPr/>
        </p:nvSpPr>
        <p:spPr>
          <a:xfrm>
            <a:off x="2264805" y="665282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13549" y="0"/>
                </a:moveTo>
                <a:lnTo>
                  <a:pt x="3895" y="0"/>
                </a:lnTo>
                <a:lnTo>
                  <a:pt x="0" y="3978"/>
                </a:lnTo>
                <a:lnTo>
                  <a:pt x="0" y="13695"/>
                </a:lnTo>
                <a:lnTo>
                  <a:pt x="3895" y="17643"/>
                </a:lnTo>
                <a:lnTo>
                  <a:pt x="13549" y="17643"/>
                </a:lnTo>
                <a:lnTo>
                  <a:pt x="17465" y="13695"/>
                </a:lnTo>
                <a:lnTo>
                  <a:pt x="17465" y="8826"/>
                </a:lnTo>
                <a:lnTo>
                  <a:pt x="17465" y="3978"/>
                </a:lnTo>
                <a:lnTo>
                  <a:pt x="1354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" name="object 539"/>
          <p:cNvSpPr/>
          <p:nvPr/>
        </p:nvSpPr>
        <p:spPr>
          <a:xfrm>
            <a:off x="2062177" y="639979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962" y="0"/>
                </a:moveTo>
                <a:lnTo>
                  <a:pt x="4900" y="0"/>
                </a:lnTo>
                <a:lnTo>
                  <a:pt x="0" y="4942"/>
                </a:lnTo>
                <a:lnTo>
                  <a:pt x="0" y="17119"/>
                </a:lnTo>
                <a:lnTo>
                  <a:pt x="4900" y="22030"/>
                </a:lnTo>
                <a:lnTo>
                  <a:pt x="16962" y="22030"/>
                </a:lnTo>
                <a:lnTo>
                  <a:pt x="21842" y="17119"/>
                </a:lnTo>
                <a:lnTo>
                  <a:pt x="21842" y="11025"/>
                </a:lnTo>
                <a:lnTo>
                  <a:pt x="21842" y="4942"/>
                </a:lnTo>
                <a:lnTo>
                  <a:pt x="1696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" name="object 540"/>
          <p:cNvSpPr/>
          <p:nvPr/>
        </p:nvSpPr>
        <p:spPr>
          <a:xfrm>
            <a:off x="2026002" y="789115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968" y="0"/>
                </a:moveTo>
                <a:lnTo>
                  <a:pt x="5204" y="0"/>
                </a:lnTo>
                <a:lnTo>
                  <a:pt x="0" y="5266"/>
                </a:lnTo>
                <a:lnTo>
                  <a:pt x="0" y="18125"/>
                </a:lnTo>
                <a:lnTo>
                  <a:pt x="5204" y="23371"/>
                </a:lnTo>
                <a:lnTo>
                  <a:pt x="17968" y="23371"/>
                </a:lnTo>
                <a:lnTo>
                  <a:pt x="23130" y="18125"/>
                </a:lnTo>
                <a:lnTo>
                  <a:pt x="23130" y="11695"/>
                </a:lnTo>
                <a:lnTo>
                  <a:pt x="23130" y="5266"/>
                </a:lnTo>
                <a:lnTo>
                  <a:pt x="1796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" name="object 541"/>
          <p:cNvSpPr/>
          <p:nvPr/>
        </p:nvSpPr>
        <p:spPr>
          <a:xfrm>
            <a:off x="914193" y="764100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528" y="0"/>
                </a:moveTo>
                <a:lnTo>
                  <a:pt x="2753" y="0"/>
                </a:lnTo>
                <a:lnTo>
                  <a:pt x="0" y="2764"/>
                </a:lnTo>
                <a:lnTo>
                  <a:pt x="0" y="9591"/>
                </a:lnTo>
                <a:lnTo>
                  <a:pt x="2753" y="12376"/>
                </a:lnTo>
                <a:lnTo>
                  <a:pt x="9528" y="12376"/>
                </a:lnTo>
                <a:lnTo>
                  <a:pt x="12271" y="9591"/>
                </a:lnTo>
                <a:lnTo>
                  <a:pt x="12271" y="6177"/>
                </a:lnTo>
                <a:lnTo>
                  <a:pt x="12271" y="2764"/>
                </a:lnTo>
                <a:lnTo>
                  <a:pt x="952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" name="object 542"/>
          <p:cNvSpPr/>
          <p:nvPr/>
        </p:nvSpPr>
        <p:spPr>
          <a:xfrm>
            <a:off x="1421144" y="10304578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24910" y="0"/>
                </a:moveTo>
                <a:lnTo>
                  <a:pt x="7203" y="0"/>
                </a:lnTo>
                <a:lnTo>
                  <a:pt x="0" y="7245"/>
                </a:lnTo>
                <a:lnTo>
                  <a:pt x="0" y="25109"/>
                </a:lnTo>
                <a:lnTo>
                  <a:pt x="7203" y="32375"/>
                </a:lnTo>
                <a:lnTo>
                  <a:pt x="24910" y="32375"/>
                </a:lnTo>
                <a:lnTo>
                  <a:pt x="32093" y="25109"/>
                </a:lnTo>
                <a:lnTo>
                  <a:pt x="32093" y="16187"/>
                </a:lnTo>
                <a:lnTo>
                  <a:pt x="32093" y="7245"/>
                </a:lnTo>
                <a:lnTo>
                  <a:pt x="24910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" name="object 543"/>
          <p:cNvSpPr/>
          <p:nvPr/>
        </p:nvSpPr>
        <p:spPr>
          <a:xfrm>
            <a:off x="1152907" y="8449908"/>
            <a:ext cx="36195" cy="36830"/>
          </a:xfrm>
          <a:custGeom>
            <a:avLst/>
            <a:gdLst/>
            <a:ahLst/>
            <a:cxnLst/>
            <a:rect l="l" t="t" r="r" b="b"/>
            <a:pathLst>
              <a:path w="36194" h="36829">
                <a:moveTo>
                  <a:pt x="18051" y="0"/>
                </a:moveTo>
                <a:lnTo>
                  <a:pt x="11012" y="1433"/>
                </a:lnTo>
                <a:lnTo>
                  <a:pt x="5276" y="5340"/>
                </a:lnTo>
                <a:lnTo>
                  <a:pt x="1414" y="11131"/>
                </a:lnTo>
                <a:lnTo>
                  <a:pt x="0" y="18219"/>
                </a:lnTo>
                <a:lnTo>
                  <a:pt x="1414" y="25311"/>
                </a:lnTo>
                <a:lnTo>
                  <a:pt x="5276" y="31114"/>
                </a:lnTo>
                <a:lnTo>
                  <a:pt x="11012" y="35031"/>
                </a:lnTo>
                <a:lnTo>
                  <a:pt x="18051" y="36470"/>
                </a:lnTo>
                <a:lnTo>
                  <a:pt x="25097" y="35031"/>
                </a:lnTo>
                <a:lnTo>
                  <a:pt x="30848" y="31114"/>
                </a:lnTo>
                <a:lnTo>
                  <a:pt x="34724" y="25311"/>
                </a:lnTo>
                <a:lnTo>
                  <a:pt x="36145" y="18219"/>
                </a:lnTo>
                <a:lnTo>
                  <a:pt x="34724" y="11131"/>
                </a:lnTo>
                <a:lnTo>
                  <a:pt x="30848" y="5340"/>
                </a:lnTo>
                <a:lnTo>
                  <a:pt x="25097" y="1433"/>
                </a:lnTo>
                <a:lnTo>
                  <a:pt x="18051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" name="object 544"/>
          <p:cNvSpPr/>
          <p:nvPr/>
        </p:nvSpPr>
        <p:spPr>
          <a:xfrm>
            <a:off x="1557497" y="7696577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7266" y="0"/>
                </a:moveTo>
                <a:lnTo>
                  <a:pt x="2104" y="0"/>
                </a:lnTo>
                <a:lnTo>
                  <a:pt x="0" y="2104"/>
                </a:lnTo>
                <a:lnTo>
                  <a:pt x="0" y="7298"/>
                </a:lnTo>
                <a:lnTo>
                  <a:pt x="2104" y="9402"/>
                </a:lnTo>
                <a:lnTo>
                  <a:pt x="7266" y="9402"/>
                </a:lnTo>
                <a:lnTo>
                  <a:pt x="9350" y="7298"/>
                </a:lnTo>
                <a:lnTo>
                  <a:pt x="9350" y="4701"/>
                </a:lnTo>
                <a:lnTo>
                  <a:pt x="9350" y="2104"/>
                </a:lnTo>
                <a:lnTo>
                  <a:pt x="72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" name="object 545"/>
          <p:cNvSpPr/>
          <p:nvPr/>
        </p:nvSpPr>
        <p:spPr>
          <a:xfrm>
            <a:off x="234465" y="7333838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753" y="0"/>
                </a:moveTo>
                <a:lnTo>
                  <a:pt x="2533" y="0"/>
                </a:lnTo>
                <a:lnTo>
                  <a:pt x="0" y="2565"/>
                </a:lnTo>
                <a:lnTo>
                  <a:pt x="0" y="8826"/>
                </a:lnTo>
                <a:lnTo>
                  <a:pt x="2533" y="11392"/>
                </a:lnTo>
                <a:lnTo>
                  <a:pt x="8753" y="11392"/>
                </a:lnTo>
                <a:lnTo>
                  <a:pt x="11287" y="8826"/>
                </a:lnTo>
                <a:lnTo>
                  <a:pt x="11287" y="5706"/>
                </a:lnTo>
                <a:lnTo>
                  <a:pt x="11287" y="2565"/>
                </a:lnTo>
                <a:lnTo>
                  <a:pt x="875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" name="object 546"/>
          <p:cNvSpPr/>
          <p:nvPr/>
        </p:nvSpPr>
        <p:spPr>
          <a:xfrm>
            <a:off x="1975531" y="7257667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69" h="14604">
                <a:moveTo>
                  <a:pt x="10795" y="0"/>
                </a:moveTo>
                <a:lnTo>
                  <a:pt x="3109" y="0"/>
                </a:lnTo>
                <a:lnTo>
                  <a:pt x="0" y="3151"/>
                </a:lnTo>
                <a:lnTo>
                  <a:pt x="0" y="10889"/>
                </a:lnTo>
                <a:lnTo>
                  <a:pt x="3109" y="14041"/>
                </a:lnTo>
                <a:lnTo>
                  <a:pt x="10795" y="14041"/>
                </a:lnTo>
                <a:lnTo>
                  <a:pt x="13915" y="10889"/>
                </a:lnTo>
                <a:lnTo>
                  <a:pt x="13915" y="7005"/>
                </a:lnTo>
                <a:lnTo>
                  <a:pt x="13915" y="3151"/>
                </a:lnTo>
                <a:lnTo>
                  <a:pt x="1079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" name="object 547"/>
          <p:cNvSpPr/>
          <p:nvPr/>
        </p:nvSpPr>
        <p:spPr>
          <a:xfrm>
            <a:off x="6692782" y="699907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" name="object 548"/>
          <p:cNvSpPr/>
          <p:nvPr/>
        </p:nvSpPr>
        <p:spPr>
          <a:xfrm>
            <a:off x="6918866" y="7553131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66" y="18680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" name="object 549"/>
          <p:cNvSpPr/>
          <p:nvPr/>
        </p:nvSpPr>
        <p:spPr>
          <a:xfrm>
            <a:off x="5359638" y="829682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" name="object 550"/>
          <p:cNvSpPr/>
          <p:nvPr/>
        </p:nvSpPr>
        <p:spPr>
          <a:xfrm>
            <a:off x="6611787" y="68079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" name="object 551"/>
          <p:cNvSpPr/>
          <p:nvPr/>
        </p:nvSpPr>
        <p:spPr>
          <a:xfrm>
            <a:off x="5384828" y="804378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" name="object 552"/>
          <p:cNvSpPr/>
          <p:nvPr/>
        </p:nvSpPr>
        <p:spPr>
          <a:xfrm>
            <a:off x="6297129" y="706126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5625432" y="740063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6249394" y="645474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5628728" y="819470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5270969" y="755938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5929421" y="675971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6762334" y="633233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4004418" y="867766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3676077" y="8378343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952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2952" y="5957"/>
                </a:lnTo>
                <a:lnTo>
                  <a:pt x="2952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3907842" y="7963203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3592823" y="8254301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01" y="0"/>
                </a:lnTo>
                <a:lnTo>
                  <a:pt x="0" y="5654"/>
                </a:lnTo>
                <a:lnTo>
                  <a:pt x="0" y="19622"/>
                </a:lnTo>
                <a:lnTo>
                  <a:pt x="5601" y="25308"/>
                </a:lnTo>
                <a:lnTo>
                  <a:pt x="19475" y="25308"/>
                </a:lnTo>
                <a:lnTo>
                  <a:pt x="25077" y="19622"/>
                </a:lnTo>
                <a:lnTo>
                  <a:pt x="25077" y="12638"/>
                </a:lnTo>
                <a:lnTo>
                  <a:pt x="25077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3630839" y="8042803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4222049" y="891559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3859662" y="8562404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5" h="698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6429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3539682" y="886737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4372595" y="843999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551910" y="1007044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640005" y="7874807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7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542545" y="794751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429991" y="805408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3514362" y="1054294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" name="object 573"/>
          <p:cNvSpPr/>
          <p:nvPr/>
        </p:nvSpPr>
        <p:spPr>
          <a:xfrm>
            <a:off x="3186021" y="10243621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" name="object 574"/>
          <p:cNvSpPr/>
          <p:nvPr/>
        </p:nvSpPr>
        <p:spPr>
          <a:xfrm>
            <a:off x="3417785" y="982847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" name="object 575"/>
          <p:cNvSpPr/>
          <p:nvPr/>
        </p:nvSpPr>
        <p:spPr>
          <a:xfrm>
            <a:off x="3102758" y="10119580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" name="object 576"/>
          <p:cNvSpPr/>
          <p:nvPr/>
        </p:nvSpPr>
        <p:spPr>
          <a:xfrm>
            <a:off x="3140783" y="9908082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" name="object 577"/>
          <p:cNvSpPr/>
          <p:nvPr/>
        </p:nvSpPr>
        <p:spPr>
          <a:xfrm>
            <a:off x="3731995" y="1078087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37"/>
                </a:lnTo>
                <a:lnTo>
                  <a:pt x="9853" y="1283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" name="object 578"/>
          <p:cNvSpPr/>
          <p:nvPr/>
        </p:nvSpPr>
        <p:spPr>
          <a:xfrm>
            <a:off x="3049628" y="1073265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" name="object 579"/>
          <p:cNvSpPr/>
          <p:nvPr/>
        </p:nvSpPr>
        <p:spPr>
          <a:xfrm>
            <a:off x="3882539" y="1030527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" name="object 580"/>
          <p:cNvSpPr/>
          <p:nvPr/>
        </p:nvSpPr>
        <p:spPr>
          <a:xfrm>
            <a:off x="6819220" y="832599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" name="object 581"/>
          <p:cNvSpPr/>
          <p:nvPr/>
        </p:nvSpPr>
        <p:spPr>
          <a:xfrm>
            <a:off x="6419180" y="796168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" name="object 582"/>
          <p:cNvSpPr/>
          <p:nvPr/>
        </p:nvSpPr>
        <p:spPr>
          <a:xfrm>
            <a:off x="6294852" y="750952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" name="object 583"/>
          <p:cNvSpPr/>
          <p:nvPr/>
        </p:nvSpPr>
        <p:spPr>
          <a:xfrm>
            <a:off x="10899356" y="427470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" name="object 584"/>
          <p:cNvSpPr/>
          <p:nvPr/>
        </p:nvSpPr>
        <p:spPr>
          <a:xfrm>
            <a:off x="11142819" y="607448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" name="object 585"/>
          <p:cNvSpPr/>
          <p:nvPr/>
        </p:nvSpPr>
        <p:spPr>
          <a:xfrm>
            <a:off x="11499184" y="564729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" name="object 586"/>
          <p:cNvSpPr/>
          <p:nvPr/>
        </p:nvSpPr>
        <p:spPr>
          <a:xfrm>
            <a:off x="10145140" y="657000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" name="object 587"/>
          <p:cNvSpPr/>
          <p:nvPr/>
        </p:nvSpPr>
        <p:spPr>
          <a:xfrm>
            <a:off x="12569402" y="513081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" name="object 588"/>
          <p:cNvSpPr/>
          <p:nvPr/>
        </p:nvSpPr>
        <p:spPr>
          <a:xfrm>
            <a:off x="12028199" y="519660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" name="object 589"/>
          <p:cNvSpPr/>
          <p:nvPr/>
        </p:nvSpPr>
        <p:spPr>
          <a:xfrm>
            <a:off x="11082781" y="6027151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" name="object 590"/>
          <p:cNvSpPr/>
          <p:nvPr/>
        </p:nvSpPr>
        <p:spPr>
          <a:xfrm>
            <a:off x="10421201" y="508023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" name="object 591"/>
          <p:cNvSpPr/>
          <p:nvPr/>
        </p:nvSpPr>
        <p:spPr>
          <a:xfrm>
            <a:off x="12104167" y="590665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" name="object 592"/>
          <p:cNvSpPr/>
          <p:nvPr/>
        </p:nvSpPr>
        <p:spPr>
          <a:xfrm>
            <a:off x="11128154" y="57291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" name="object 593"/>
          <p:cNvSpPr/>
          <p:nvPr/>
        </p:nvSpPr>
        <p:spPr>
          <a:xfrm>
            <a:off x="10910030" y="6216137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" name="object 594"/>
          <p:cNvSpPr/>
          <p:nvPr/>
        </p:nvSpPr>
        <p:spPr>
          <a:xfrm>
            <a:off x="12929363" y="478753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" name="object 595"/>
          <p:cNvSpPr/>
          <p:nvPr/>
        </p:nvSpPr>
        <p:spPr>
          <a:xfrm>
            <a:off x="12053389" y="494355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object 596"/>
          <p:cNvSpPr/>
          <p:nvPr/>
        </p:nvSpPr>
        <p:spPr>
          <a:xfrm>
            <a:off x="13238901" y="893705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" name="object 597"/>
          <p:cNvSpPr/>
          <p:nvPr/>
        </p:nvSpPr>
        <p:spPr>
          <a:xfrm>
            <a:off x="12493136" y="401801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" name="object 598"/>
          <p:cNvSpPr/>
          <p:nvPr/>
        </p:nvSpPr>
        <p:spPr>
          <a:xfrm>
            <a:off x="12529449" y="38128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" name="object 599"/>
          <p:cNvSpPr/>
          <p:nvPr/>
        </p:nvSpPr>
        <p:spPr>
          <a:xfrm>
            <a:off x="11103529" y="570948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" name="object 600"/>
          <p:cNvSpPr/>
          <p:nvPr/>
        </p:nvSpPr>
        <p:spPr>
          <a:xfrm>
            <a:off x="9983896" y="4518221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67" y="0"/>
                </a:lnTo>
                <a:lnTo>
                  <a:pt x="0" y="4219"/>
                </a:lnTo>
                <a:lnTo>
                  <a:pt x="0" y="14638"/>
                </a:lnTo>
                <a:lnTo>
                  <a:pt x="4167" y="18868"/>
                </a:lnTo>
                <a:lnTo>
                  <a:pt x="14512" y="18868"/>
                </a:lnTo>
                <a:lnTo>
                  <a:pt x="18711" y="1463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" name="object 601"/>
          <p:cNvSpPr/>
          <p:nvPr/>
        </p:nvSpPr>
        <p:spPr>
          <a:xfrm>
            <a:off x="10899892" y="531983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" name="object 602"/>
          <p:cNvSpPr/>
          <p:nvPr/>
        </p:nvSpPr>
        <p:spPr>
          <a:xfrm>
            <a:off x="11055805" y="51029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" name="object 603"/>
          <p:cNvSpPr/>
          <p:nvPr/>
        </p:nvSpPr>
        <p:spPr>
          <a:xfrm>
            <a:off x="12297288" y="509448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" name="object 604"/>
          <p:cNvSpPr/>
          <p:nvPr/>
        </p:nvSpPr>
        <p:spPr>
          <a:xfrm>
            <a:off x="12630193" y="439203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" name="object 605"/>
          <p:cNvSpPr/>
          <p:nvPr/>
        </p:nvSpPr>
        <p:spPr>
          <a:xfrm>
            <a:off x="11029743" y="459157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" name="object 606"/>
          <p:cNvSpPr/>
          <p:nvPr/>
        </p:nvSpPr>
        <p:spPr>
          <a:xfrm>
            <a:off x="11939529" y="445915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" name="object 607"/>
          <p:cNvSpPr/>
          <p:nvPr/>
        </p:nvSpPr>
        <p:spPr>
          <a:xfrm>
            <a:off x="12201409" y="433385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" name="object 608"/>
          <p:cNvSpPr/>
          <p:nvPr/>
        </p:nvSpPr>
        <p:spPr>
          <a:xfrm>
            <a:off x="11802949" y="395746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" name="object 609"/>
          <p:cNvSpPr/>
          <p:nvPr/>
        </p:nvSpPr>
        <p:spPr>
          <a:xfrm>
            <a:off x="12840761" y="397969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" name="object 610"/>
          <p:cNvSpPr/>
          <p:nvPr/>
        </p:nvSpPr>
        <p:spPr>
          <a:xfrm>
            <a:off x="11721384" y="431199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" name="object 611"/>
          <p:cNvSpPr/>
          <p:nvPr/>
        </p:nvSpPr>
        <p:spPr>
          <a:xfrm>
            <a:off x="11449608" y="372790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" name="object 612"/>
          <p:cNvSpPr/>
          <p:nvPr/>
        </p:nvSpPr>
        <p:spPr>
          <a:xfrm>
            <a:off x="11337056" y="383447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" name="object 613"/>
          <p:cNvSpPr/>
          <p:nvPr/>
        </p:nvSpPr>
        <p:spPr>
          <a:xfrm>
            <a:off x="11424539" y="318071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" name="object 614"/>
          <p:cNvSpPr/>
          <p:nvPr/>
        </p:nvSpPr>
        <p:spPr>
          <a:xfrm>
            <a:off x="10560028" y="459003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" name="object 615"/>
          <p:cNvSpPr/>
          <p:nvPr/>
        </p:nvSpPr>
        <p:spPr>
          <a:xfrm>
            <a:off x="9605788" y="426361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" name="object 616"/>
          <p:cNvSpPr/>
          <p:nvPr/>
        </p:nvSpPr>
        <p:spPr>
          <a:xfrm>
            <a:off x="9693854" y="493942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" name="object 617"/>
          <p:cNvSpPr/>
          <p:nvPr/>
        </p:nvSpPr>
        <p:spPr>
          <a:xfrm>
            <a:off x="10053101" y="546015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" name="object 618"/>
          <p:cNvSpPr/>
          <p:nvPr/>
        </p:nvSpPr>
        <p:spPr>
          <a:xfrm>
            <a:off x="11419165" y="6757652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" name="object 619"/>
          <p:cNvSpPr/>
          <p:nvPr/>
        </p:nvSpPr>
        <p:spPr>
          <a:xfrm>
            <a:off x="12820655" y="368472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3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" name="object 620"/>
          <p:cNvSpPr/>
          <p:nvPr/>
        </p:nvSpPr>
        <p:spPr>
          <a:xfrm>
            <a:off x="11847643" y="547606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" name="object 621"/>
          <p:cNvSpPr/>
          <p:nvPr/>
        </p:nvSpPr>
        <p:spPr>
          <a:xfrm>
            <a:off x="12998915" y="36000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" name="object 622"/>
          <p:cNvSpPr/>
          <p:nvPr/>
        </p:nvSpPr>
        <p:spPr>
          <a:xfrm>
            <a:off x="10556402" y="4105857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" name="object 623"/>
          <p:cNvSpPr/>
          <p:nvPr/>
        </p:nvSpPr>
        <p:spPr>
          <a:xfrm>
            <a:off x="11798104" y="644101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" name="object 624"/>
          <p:cNvSpPr/>
          <p:nvPr/>
        </p:nvSpPr>
        <p:spPr>
          <a:xfrm>
            <a:off x="13033018" y="548144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" name="object 625"/>
          <p:cNvSpPr/>
          <p:nvPr/>
        </p:nvSpPr>
        <p:spPr>
          <a:xfrm>
            <a:off x="9684360" y="3246419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" name="object 626"/>
          <p:cNvSpPr/>
          <p:nvPr/>
        </p:nvSpPr>
        <p:spPr>
          <a:xfrm>
            <a:off x="10025316" y="406364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" name="object 627"/>
          <p:cNvSpPr/>
          <p:nvPr/>
        </p:nvSpPr>
        <p:spPr>
          <a:xfrm>
            <a:off x="9816799" y="62706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49"/>
                </a:lnTo>
                <a:lnTo>
                  <a:pt x="1287" y="5947"/>
                </a:lnTo>
                <a:lnTo>
                  <a:pt x="4596" y="5947"/>
                </a:lnTo>
                <a:lnTo>
                  <a:pt x="5884" y="4649"/>
                </a:lnTo>
                <a:lnTo>
                  <a:pt x="5884" y="2994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" name="object 628"/>
          <p:cNvSpPr/>
          <p:nvPr/>
        </p:nvSpPr>
        <p:spPr>
          <a:xfrm>
            <a:off x="10048564" y="5855542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" name="object 629"/>
          <p:cNvSpPr/>
          <p:nvPr/>
        </p:nvSpPr>
        <p:spPr>
          <a:xfrm>
            <a:off x="9733536" y="6146639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" name="object 630"/>
          <p:cNvSpPr/>
          <p:nvPr/>
        </p:nvSpPr>
        <p:spPr>
          <a:xfrm>
            <a:off x="9771553" y="5935141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" name="object 631"/>
          <p:cNvSpPr/>
          <p:nvPr/>
        </p:nvSpPr>
        <p:spPr>
          <a:xfrm>
            <a:off x="11308336" y="364817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" name="object 632"/>
          <p:cNvSpPr/>
          <p:nvPr/>
        </p:nvSpPr>
        <p:spPr>
          <a:xfrm>
            <a:off x="10735823" y="540793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" name="object 633"/>
          <p:cNvSpPr/>
          <p:nvPr/>
        </p:nvSpPr>
        <p:spPr>
          <a:xfrm>
            <a:off x="11568732" y="498056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" name="object 634"/>
          <p:cNvSpPr/>
          <p:nvPr/>
        </p:nvSpPr>
        <p:spPr>
          <a:xfrm>
            <a:off x="11505757" y="485919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" name="object 635"/>
          <p:cNvSpPr/>
          <p:nvPr/>
        </p:nvSpPr>
        <p:spPr>
          <a:xfrm>
            <a:off x="13538841" y="399283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" name="object 636"/>
          <p:cNvSpPr/>
          <p:nvPr/>
        </p:nvSpPr>
        <p:spPr>
          <a:xfrm>
            <a:off x="14138671" y="536543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" name="object 637"/>
          <p:cNvSpPr/>
          <p:nvPr/>
        </p:nvSpPr>
        <p:spPr>
          <a:xfrm>
            <a:off x="14364754" y="591950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" name="object 638"/>
          <p:cNvSpPr/>
          <p:nvPr/>
        </p:nvSpPr>
        <p:spPr>
          <a:xfrm>
            <a:off x="12747625" y="693591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" name="object 639"/>
          <p:cNvSpPr/>
          <p:nvPr/>
        </p:nvSpPr>
        <p:spPr>
          <a:xfrm>
            <a:off x="14057673" y="517429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" name="object 640"/>
          <p:cNvSpPr/>
          <p:nvPr/>
        </p:nvSpPr>
        <p:spPr>
          <a:xfrm>
            <a:off x="14724704" y="557622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" name="object 641"/>
          <p:cNvSpPr/>
          <p:nvPr/>
        </p:nvSpPr>
        <p:spPr>
          <a:xfrm>
            <a:off x="12483949" y="620127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" name="object 642"/>
          <p:cNvSpPr/>
          <p:nvPr/>
        </p:nvSpPr>
        <p:spPr>
          <a:xfrm>
            <a:off x="13275571" y="693172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" name="object 643"/>
          <p:cNvSpPr/>
          <p:nvPr/>
        </p:nvSpPr>
        <p:spPr>
          <a:xfrm>
            <a:off x="13743016" y="542762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" name="object 644"/>
          <p:cNvSpPr/>
          <p:nvPr/>
        </p:nvSpPr>
        <p:spPr>
          <a:xfrm>
            <a:off x="13071321" y="576700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" name="object 645"/>
          <p:cNvSpPr/>
          <p:nvPr/>
        </p:nvSpPr>
        <p:spPr>
          <a:xfrm>
            <a:off x="13695281" y="482110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" name="object 646"/>
          <p:cNvSpPr/>
          <p:nvPr/>
        </p:nvSpPr>
        <p:spPr>
          <a:xfrm>
            <a:off x="13074614" y="656107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" name="object 647"/>
          <p:cNvSpPr/>
          <p:nvPr/>
        </p:nvSpPr>
        <p:spPr>
          <a:xfrm>
            <a:off x="14425542" y="518072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" name="object 648"/>
          <p:cNvSpPr/>
          <p:nvPr/>
        </p:nvSpPr>
        <p:spPr>
          <a:xfrm>
            <a:off x="13669229" y="430970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" name="object 649"/>
          <p:cNvSpPr/>
          <p:nvPr/>
        </p:nvSpPr>
        <p:spPr>
          <a:xfrm>
            <a:off x="12716855" y="59257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" name="object 650"/>
          <p:cNvSpPr/>
          <p:nvPr/>
        </p:nvSpPr>
        <p:spPr>
          <a:xfrm>
            <a:off x="12978726" y="580044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" name="object 651"/>
          <p:cNvSpPr/>
          <p:nvPr/>
        </p:nvSpPr>
        <p:spPr>
          <a:xfrm>
            <a:off x="14442434" y="367560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" name="object 652"/>
          <p:cNvSpPr/>
          <p:nvPr/>
        </p:nvSpPr>
        <p:spPr>
          <a:xfrm>
            <a:off x="14654431" y="397178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" name="object 653"/>
          <p:cNvSpPr/>
          <p:nvPr/>
        </p:nvSpPr>
        <p:spPr>
          <a:xfrm>
            <a:off x="12498710" y="577858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" name="object 654"/>
          <p:cNvSpPr/>
          <p:nvPr/>
        </p:nvSpPr>
        <p:spPr>
          <a:xfrm>
            <a:off x="14089095" y="344604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" name="object 655"/>
          <p:cNvSpPr/>
          <p:nvPr/>
        </p:nvSpPr>
        <p:spPr>
          <a:xfrm>
            <a:off x="13976542" y="35526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" name="object 656"/>
          <p:cNvSpPr/>
          <p:nvPr/>
        </p:nvSpPr>
        <p:spPr>
          <a:xfrm>
            <a:off x="14064025" y="289885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" name="object 657"/>
          <p:cNvSpPr/>
          <p:nvPr/>
        </p:nvSpPr>
        <p:spPr>
          <a:xfrm>
            <a:off x="12632963" y="658062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" name="object 658"/>
          <p:cNvSpPr/>
          <p:nvPr/>
        </p:nvSpPr>
        <p:spPr>
          <a:xfrm>
            <a:off x="14828366" y="627013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" name="object 659"/>
          <p:cNvSpPr/>
          <p:nvPr/>
        </p:nvSpPr>
        <p:spPr>
          <a:xfrm>
            <a:off x="13375309" y="512608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" name="object 660"/>
          <p:cNvSpPr/>
          <p:nvPr/>
        </p:nvSpPr>
        <p:spPr>
          <a:xfrm>
            <a:off x="14208218" y="469870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" name="object 661"/>
          <p:cNvSpPr/>
          <p:nvPr/>
        </p:nvSpPr>
        <p:spPr>
          <a:xfrm>
            <a:off x="14145242" y="457733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" name="object 662"/>
          <p:cNvSpPr/>
          <p:nvPr/>
        </p:nvSpPr>
        <p:spPr>
          <a:xfrm>
            <a:off x="14402536" y="371794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" name="object 663"/>
          <p:cNvSpPr/>
          <p:nvPr/>
        </p:nvSpPr>
        <p:spPr>
          <a:xfrm>
            <a:off x="15007516" y="3977298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" name="object 664"/>
          <p:cNvSpPr/>
          <p:nvPr/>
        </p:nvSpPr>
        <p:spPr>
          <a:xfrm>
            <a:off x="14265107" y="669236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" name="object 665"/>
          <p:cNvSpPr/>
          <p:nvPr/>
        </p:nvSpPr>
        <p:spPr>
          <a:xfrm>
            <a:off x="13815460" y="707394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" name="object 666"/>
          <p:cNvSpPr/>
          <p:nvPr/>
        </p:nvSpPr>
        <p:spPr>
          <a:xfrm>
            <a:off x="13865066" y="632805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" name="object 667"/>
          <p:cNvSpPr/>
          <p:nvPr/>
        </p:nvSpPr>
        <p:spPr>
          <a:xfrm>
            <a:off x="13740739" y="587589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" name="object 668"/>
          <p:cNvSpPr/>
          <p:nvPr/>
        </p:nvSpPr>
        <p:spPr>
          <a:xfrm>
            <a:off x="14469236" y="185287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" name="object 669"/>
          <p:cNvSpPr/>
          <p:nvPr/>
        </p:nvSpPr>
        <p:spPr>
          <a:xfrm>
            <a:off x="12644748" y="337918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" name="object 670"/>
          <p:cNvSpPr/>
          <p:nvPr/>
        </p:nvSpPr>
        <p:spPr>
          <a:xfrm>
            <a:off x="13471554" y="234839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" name="object 671"/>
          <p:cNvSpPr/>
          <p:nvPr/>
        </p:nvSpPr>
        <p:spPr>
          <a:xfrm>
            <a:off x="12807354" y="198679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" name="object 672"/>
          <p:cNvSpPr/>
          <p:nvPr/>
        </p:nvSpPr>
        <p:spPr>
          <a:xfrm>
            <a:off x="9874949" y="233675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" name="object 673"/>
          <p:cNvSpPr/>
          <p:nvPr/>
        </p:nvSpPr>
        <p:spPr>
          <a:xfrm>
            <a:off x="13173763" y="292849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" name="object 674"/>
          <p:cNvSpPr/>
          <p:nvPr/>
        </p:nvSpPr>
        <p:spPr>
          <a:xfrm>
            <a:off x="14409197" y="1805545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" name="object 675"/>
          <p:cNvSpPr/>
          <p:nvPr/>
        </p:nvSpPr>
        <p:spPr>
          <a:xfrm>
            <a:off x="13747616" y="858630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" name="object 676"/>
          <p:cNvSpPr/>
          <p:nvPr/>
        </p:nvSpPr>
        <p:spPr>
          <a:xfrm>
            <a:off x="13249729" y="363854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" name="object 677"/>
          <p:cNvSpPr/>
          <p:nvPr/>
        </p:nvSpPr>
        <p:spPr>
          <a:xfrm>
            <a:off x="14454570" y="150756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" name="object 678"/>
          <p:cNvSpPr/>
          <p:nvPr/>
        </p:nvSpPr>
        <p:spPr>
          <a:xfrm>
            <a:off x="14236445" y="199453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" name="object 679"/>
          <p:cNvSpPr/>
          <p:nvPr/>
        </p:nvSpPr>
        <p:spPr>
          <a:xfrm>
            <a:off x="14884007" y="3323644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" name="object 680"/>
          <p:cNvSpPr/>
          <p:nvPr/>
        </p:nvSpPr>
        <p:spPr>
          <a:xfrm>
            <a:off x="9751438" y="75546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" name="object 681"/>
          <p:cNvSpPr/>
          <p:nvPr/>
        </p:nvSpPr>
        <p:spPr>
          <a:xfrm>
            <a:off x="9670444" y="56432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" name="object 682"/>
          <p:cNvSpPr/>
          <p:nvPr/>
        </p:nvSpPr>
        <p:spPr>
          <a:xfrm>
            <a:off x="10038311" y="57074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" name="object 683"/>
          <p:cNvSpPr/>
          <p:nvPr/>
        </p:nvSpPr>
        <p:spPr>
          <a:xfrm>
            <a:off x="14910060" y="405000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" name="object 684"/>
          <p:cNvSpPr/>
          <p:nvPr/>
        </p:nvSpPr>
        <p:spPr>
          <a:xfrm>
            <a:off x="14797504" y="415657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" name="object 685"/>
          <p:cNvSpPr/>
          <p:nvPr/>
        </p:nvSpPr>
        <p:spPr>
          <a:xfrm>
            <a:off x="14920329" y="311848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" name="object 686"/>
          <p:cNvSpPr/>
          <p:nvPr/>
        </p:nvSpPr>
        <p:spPr>
          <a:xfrm>
            <a:off x="14429936" y="148788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" name="object 687"/>
          <p:cNvSpPr/>
          <p:nvPr/>
        </p:nvSpPr>
        <p:spPr>
          <a:xfrm>
            <a:off x="14226308" y="109822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" name="object 688"/>
          <p:cNvSpPr/>
          <p:nvPr/>
        </p:nvSpPr>
        <p:spPr>
          <a:xfrm>
            <a:off x="14382221" y="88136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" name="object 689"/>
          <p:cNvSpPr/>
          <p:nvPr/>
        </p:nvSpPr>
        <p:spPr>
          <a:xfrm>
            <a:off x="13442850" y="282637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" name="object 690"/>
          <p:cNvSpPr/>
          <p:nvPr/>
        </p:nvSpPr>
        <p:spPr>
          <a:xfrm>
            <a:off x="13379516" y="123854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" name="object 691"/>
          <p:cNvSpPr/>
          <p:nvPr/>
        </p:nvSpPr>
        <p:spPr>
          <a:xfrm>
            <a:off x="14745579" y="2536047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" name="object 692"/>
          <p:cNvSpPr/>
          <p:nvPr/>
        </p:nvSpPr>
        <p:spPr>
          <a:xfrm>
            <a:off x="12993205" y="320795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" name="object 693"/>
          <p:cNvSpPr/>
          <p:nvPr/>
        </p:nvSpPr>
        <p:spPr>
          <a:xfrm>
            <a:off x="14563979" y="317957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" name="object 694"/>
          <p:cNvSpPr/>
          <p:nvPr/>
        </p:nvSpPr>
        <p:spPr>
          <a:xfrm>
            <a:off x="12943669" y="417290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" name="object 695"/>
          <p:cNvSpPr/>
          <p:nvPr/>
        </p:nvSpPr>
        <p:spPr>
          <a:xfrm>
            <a:off x="13143213" y="204907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" name="object 696"/>
          <p:cNvSpPr/>
          <p:nvPr/>
        </p:nvSpPr>
        <p:spPr>
          <a:xfrm>
            <a:off x="13374978" y="163393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" name="object 697"/>
          <p:cNvSpPr/>
          <p:nvPr/>
        </p:nvSpPr>
        <p:spPr>
          <a:xfrm>
            <a:off x="13059951" y="1925033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" name="object 698"/>
          <p:cNvSpPr/>
          <p:nvPr/>
        </p:nvSpPr>
        <p:spPr>
          <a:xfrm>
            <a:off x="13097967" y="1713534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" name="object 699"/>
          <p:cNvSpPr/>
          <p:nvPr/>
        </p:nvSpPr>
        <p:spPr>
          <a:xfrm>
            <a:off x="12629791" y="1765059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" name="object 700"/>
          <p:cNvSpPr/>
          <p:nvPr/>
        </p:nvSpPr>
        <p:spPr>
          <a:xfrm>
            <a:off x="13699218" y="29538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" name="object 701"/>
          <p:cNvSpPr/>
          <p:nvPr/>
        </p:nvSpPr>
        <p:spPr>
          <a:xfrm>
            <a:off x="12634933" y="872522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" name="object 702"/>
          <p:cNvSpPr/>
          <p:nvPr/>
        </p:nvSpPr>
        <p:spPr>
          <a:xfrm>
            <a:off x="14062236" y="118633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14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14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" name="object 703"/>
          <p:cNvSpPr/>
          <p:nvPr/>
        </p:nvSpPr>
        <p:spPr>
          <a:xfrm>
            <a:off x="12605098" y="2754696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" name="object 704"/>
          <p:cNvSpPr/>
          <p:nvPr/>
        </p:nvSpPr>
        <p:spPr>
          <a:xfrm>
            <a:off x="12506043" y="38377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" name="object 705"/>
          <p:cNvSpPr/>
          <p:nvPr/>
        </p:nvSpPr>
        <p:spPr>
          <a:xfrm>
            <a:off x="10946816" y="112745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" name="object 706"/>
          <p:cNvSpPr/>
          <p:nvPr/>
        </p:nvSpPr>
        <p:spPr>
          <a:xfrm>
            <a:off x="12866005" y="4049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" name="object 707"/>
          <p:cNvSpPr/>
          <p:nvPr/>
        </p:nvSpPr>
        <p:spPr>
          <a:xfrm>
            <a:off x="11894143" y="102645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" name="object 708"/>
          <p:cNvSpPr/>
          <p:nvPr/>
        </p:nvSpPr>
        <p:spPr>
          <a:xfrm>
            <a:off x="11416862" y="139599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" name="object 709"/>
          <p:cNvSpPr/>
          <p:nvPr/>
        </p:nvSpPr>
        <p:spPr>
          <a:xfrm>
            <a:off x="12305486" y="323482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" name="object 710"/>
          <p:cNvSpPr/>
          <p:nvPr/>
        </p:nvSpPr>
        <p:spPr>
          <a:xfrm>
            <a:off x="11215905" y="102533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" name="object 711"/>
          <p:cNvSpPr/>
          <p:nvPr/>
        </p:nvSpPr>
        <p:spPr>
          <a:xfrm>
            <a:off x="10858144" y="3900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" name="object 712"/>
          <p:cNvSpPr/>
          <p:nvPr/>
        </p:nvSpPr>
        <p:spPr>
          <a:xfrm>
            <a:off x="11120016" y="26470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" name="object 713"/>
          <p:cNvSpPr/>
          <p:nvPr/>
        </p:nvSpPr>
        <p:spPr>
          <a:xfrm>
            <a:off x="13644271" y="351048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37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" name="object 714"/>
          <p:cNvSpPr/>
          <p:nvPr/>
        </p:nvSpPr>
        <p:spPr>
          <a:xfrm>
            <a:off x="10766260" y="140691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" name="object 715"/>
          <p:cNvSpPr/>
          <p:nvPr/>
        </p:nvSpPr>
        <p:spPr>
          <a:xfrm>
            <a:off x="12969657" y="73439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" name="object 716"/>
          <p:cNvSpPr/>
          <p:nvPr/>
        </p:nvSpPr>
        <p:spPr>
          <a:xfrm>
            <a:off x="10675949" y="22898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" name="object 717"/>
          <p:cNvSpPr/>
          <p:nvPr/>
        </p:nvSpPr>
        <p:spPr>
          <a:xfrm>
            <a:off x="11703997" y="26918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" name="object 718"/>
          <p:cNvSpPr/>
          <p:nvPr/>
        </p:nvSpPr>
        <p:spPr>
          <a:xfrm>
            <a:off x="11623001" y="25007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" name="object 719"/>
          <p:cNvSpPr/>
          <p:nvPr/>
        </p:nvSpPr>
        <p:spPr>
          <a:xfrm>
            <a:off x="12290031" y="290267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53"/>
                </a:lnTo>
                <a:lnTo>
                  <a:pt x="0" y="9538"/>
                </a:lnTo>
                <a:lnTo>
                  <a:pt x="2722" y="12303"/>
                </a:lnTo>
                <a:lnTo>
                  <a:pt x="9465" y="12303"/>
                </a:lnTo>
                <a:lnTo>
                  <a:pt x="12198" y="9538"/>
                </a:lnTo>
                <a:lnTo>
                  <a:pt x="12198" y="6135"/>
                </a:lnTo>
                <a:lnTo>
                  <a:pt x="12198" y="2753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" name="object 720"/>
          <p:cNvSpPr/>
          <p:nvPr/>
        </p:nvSpPr>
        <p:spPr>
          <a:xfrm>
            <a:off x="11308342" y="275406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" name="object 721"/>
          <p:cNvSpPr/>
          <p:nvPr/>
        </p:nvSpPr>
        <p:spPr>
          <a:xfrm>
            <a:off x="11990869" y="250715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" name="object 722"/>
          <p:cNvSpPr/>
          <p:nvPr/>
        </p:nvSpPr>
        <p:spPr>
          <a:xfrm>
            <a:off x="10940634" y="245250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" name="object 723"/>
          <p:cNvSpPr/>
          <p:nvPr/>
        </p:nvSpPr>
        <p:spPr>
          <a:xfrm>
            <a:off x="11608294" y="170944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" name="object 724"/>
          <p:cNvSpPr/>
          <p:nvPr/>
        </p:nvSpPr>
        <p:spPr>
          <a:xfrm>
            <a:off x="13155331" y="58084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" name="object 725"/>
          <p:cNvSpPr/>
          <p:nvPr/>
        </p:nvSpPr>
        <p:spPr>
          <a:xfrm>
            <a:off x="12213275" y="196880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" name="object 726"/>
          <p:cNvSpPr/>
          <p:nvPr/>
        </p:nvSpPr>
        <p:spPr>
          <a:xfrm>
            <a:off x="13180521" y="32780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" name="object 727"/>
          <p:cNvSpPr/>
          <p:nvPr/>
        </p:nvSpPr>
        <p:spPr>
          <a:xfrm>
            <a:off x="12406396" y="115662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" name="object 728"/>
          <p:cNvSpPr/>
          <p:nvPr/>
        </p:nvSpPr>
        <p:spPr>
          <a:xfrm>
            <a:off x="11956750" y="153820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" name="object 729"/>
          <p:cNvSpPr/>
          <p:nvPr/>
        </p:nvSpPr>
        <p:spPr>
          <a:xfrm>
            <a:off x="12006357" y="79232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" name="object 730"/>
          <p:cNvSpPr/>
          <p:nvPr/>
        </p:nvSpPr>
        <p:spPr>
          <a:xfrm>
            <a:off x="11224103" y="211592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" name="object 731"/>
          <p:cNvSpPr/>
          <p:nvPr/>
        </p:nvSpPr>
        <p:spPr>
          <a:xfrm>
            <a:off x="9843942" y="140542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" name="object 732"/>
          <p:cNvSpPr/>
          <p:nvPr/>
        </p:nvSpPr>
        <p:spPr>
          <a:xfrm>
            <a:off x="10443767" y="277801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" name="object 733"/>
          <p:cNvSpPr/>
          <p:nvPr/>
        </p:nvSpPr>
        <p:spPr>
          <a:xfrm>
            <a:off x="10669851" y="333207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" name="object 734"/>
          <p:cNvSpPr/>
          <p:nvPr/>
        </p:nvSpPr>
        <p:spPr>
          <a:xfrm>
            <a:off x="10362773" y="258687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" name="object 735"/>
          <p:cNvSpPr/>
          <p:nvPr/>
        </p:nvSpPr>
        <p:spPr>
          <a:xfrm>
            <a:off x="10048116" y="284020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" name="object 736"/>
          <p:cNvSpPr/>
          <p:nvPr/>
        </p:nvSpPr>
        <p:spPr>
          <a:xfrm>
            <a:off x="10000381" y="223369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" name="object 737"/>
          <p:cNvSpPr/>
          <p:nvPr/>
        </p:nvSpPr>
        <p:spPr>
          <a:xfrm>
            <a:off x="9974329" y="172229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" name="object 738"/>
          <p:cNvSpPr/>
          <p:nvPr/>
        </p:nvSpPr>
        <p:spPr>
          <a:xfrm>
            <a:off x="10394195" y="8586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" name="object 739"/>
          <p:cNvSpPr/>
          <p:nvPr/>
        </p:nvSpPr>
        <p:spPr>
          <a:xfrm>
            <a:off x="10281639" y="96519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" name="object 740"/>
          <p:cNvSpPr/>
          <p:nvPr/>
        </p:nvSpPr>
        <p:spPr>
          <a:xfrm>
            <a:off x="10369122" y="31144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" name="object 741"/>
          <p:cNvSpPr/>
          <p:nvPr/>
        </p:nvSpPr>
        <p:spPr>
          <a:xfrm>
            <a:off x="9680406" y="253865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" name="object 742"/>
          <p:cNvSpPr/>
          <p:nvPr/>
        </p:nvSpPr>
        <p:spPr>
          <a:xfrm>
            <a:off x="10513317" y="211128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" name="object 743"/>
          <p:cNvSpPr/>
          <p:nvPr/>
        </p:nvSpPr>
        <p:spPr>
          <a:xfrm>
            <a:off x="10450341" y="198991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" name="object 744"/>
          <p:cNvSpPr/>
          <p:nvPr/>
        </p:nvSpPr>
        <p:spPr>
          <a:xfrm>
            <a:off x="10570205" y="410494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" name="object 745"/>
          <p:cNvSpPr/>
          <p:nvPr/>
        </p:nvSpPr>
        <p:spPr>
          <a:xfrm>
            <a:off x="10170166" y="374063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" name="object 746"/>
          <p:cNvSpPr/>
          <p:nvPr/>
        </p:nvSpPr>
        <p:spPr>
          <a:xfrm>
            <a:off x="10045836" y="328847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" name="object 747"/>
          <p:cNvSpPr/>
          <p:nvPr/>
        </p:nvSpPr>
        <p:spPr>
          <a:xfrm>
            <a:off x="17340535" y="427470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" name="object 748"/>
          <p:cNvSpPr/>
          <p:nvPr/>
        </p:nvSpPr>
        <p:spPr>
          <a:xfrm>
            <a:off x="17583998" y="607448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" name="object 749"/>
          <p:cNvSpPr/>
          <p:nvPr/>
        </p:nvSpPr>
        <p:spPr>
          <a:xfrm>
            <a:off x="17940362" y="564729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" name="object 750"/>
          <p:cNvSpPr/>
          <p:nvPr/>
        </p:nvSpPr>
        <p:spPr>
          <a:xfrm>
            <a:off x="16586320" y="657000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" name="object 751"/>
          <p:cNvSpPr/>
          <p:nvPr/>
        </p:nvSpPr>
        <p:spPr>
          <a:xfrm>
            <a:off x="15922114" y="620839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" name="object 752"/>
          <p:cNvSpPr/>
          <p:nvPr/>
        </p:nvSpPr>
        <p:spPr>
          <a:xfrm>
            <a:off x="19010580" y="513081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" name="object 753"/>
          <p:cNvSpPr/>
          <p:nvPr/>
        </p:nvSpPr>
        <p:spPr>
          <a:xfrm>
            <a:off x="18469376" y="519660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" name="object 754"/>
          <p:cNvSpPr/>
          <p:nvPr/>
        </p:nvSpPr>
        <p:spPr>
          <a:xfrm>
            <a:off x="17523961" y="6027151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" name="object 755"/>
          <p:cNvSpPr/>
          <p:nvPr/>
        </p:nvSpPr>
        <p:spPr>
          <a:xfrm>
            <a:off x="16862381" y="508023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" name="object 756"/>
          <p:cNvSpPr/>
          <p:nvPr/>
        </p:nvSpPr>
        <p:spPr>
          <a:xfrm>
            <a:off x="18545343" y="590665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" name="object 757"/>
          <p:cNvSpPr/>
          <p:nvPr/>
        </p:nvSpPr>
        <p:spPr>
          <a:xfrm>
            <a:off x="17569333" y="57291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" name="object 758"/>
          <p:cNvSpPr/>
          <p:nvPr/>
        </p:nvSpPr>
        <p:spPr>
          <a:xfrm>
            <a:off x="15672164" y="6763074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" name="object 759"/>
          <p:cNvSpPr/>
          <p:nvPr/>
        </p:nvSpPr>
        <p:spPr>
          <a:xfrm>
            <a:off x="17351209" y="6216137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" name="object 760"/>
          <p:cNvSpPr/>
          <p:nvPr/>
        </p:nvSpPr>
        <p:spPr>
          <a:xfrm>
            <a:off x="19370543" y="478753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" name="object 761"/>
          <p:cNvSpPr/>
          <p:nvPr/>
        </p:nvSpPr>
        <p:spPr>
          <a:xfrm>
            <a:off x="18494565" y="494355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" name="object 762"/>
          <p:cNvSpPr/>
          <p:nvPr/>
        </p:nvSpPr>
        <p:spPr>
          <a:xfrm>
            <a:off x="18458553" y="665225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" name="object 763"/>
          <p:cNvSpPr/>
          <p:nvPr/>
        </p:nvSpPr>
        <p:spPr>
          <a:xfrm>
            <a:off x="18934315" y="401801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" name="object 764"/>
          <p:cNvSpPr/>
          <p:nvPr/>
        </p:nvSpPr>
        <p:spPr>
          <a:xfrm>
            <a:off x="18970625" y="38128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" name="object 765"/>
          <p:cNvSpPr/>
          <p:nvPr/>
        </p:nvSpPr>
        <p:spPr>
          <a:xfrm>
            <a:off x="17544708" y="570948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" name="object 766"/>
          <p:cNvSpPr/>
          <p:nvPr/>
        </p:nvSpPr>
        <p:spPr>
          <a:xfrm>
            <a:off x="15400607" y="5623828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4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31"/>
                </a:lnTo>
                <a:lnTo>
                  <a:pt x="9277" y="1203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" name="object 767"/>
          <p:cNvSpPr/>
          <p:nvPr/>
        </p:nvSpPr>
        <p:spPr>
          <a:xfrm>
            <a:off x="16425074" y="4518221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3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3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" name="object 768"/>
          <p:cNvSpPr/>
          <p:nvPr/>
        </p:nvSpPr>
        <p:spPr>
          <a:xfrm>
            <a:off x="17341071" y="531983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" name="object 769"/>
          <p:cNvSpPr/>
          <p:nvPr/>
        </p:nvSpPr>
        <p:spPr>
          <a:xfrm>
            <a:off x="17496972" y="51029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" name="object 770"/>
          <p:cNvSpPr/>
          <p:nvPr/>
        </p:nvSpPr>
        <p:spPr>
          <a:xfrm>
            <a:off x="18738467" y="509448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" name="object 771"/>
          <p:cNvSpPr/>
          <p:nvPr/>
        </p:nvSpPr>
        <p:spPr>
          <a:xfrm>
            <a:off x="19071370" y="439203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" name="object 772"/>
          <p:cNvSpPr/>
          <p:nvPr/>
        </p:nvSpPr>
        <p:spPr>
          <a:xfrm>
            <a:off x="17470921" y="459157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" name="object 773"/>
          <p:cNvSpPr/>
          <p:nvPr/>
        </p:nvSpPr>
        <p:spPr>
          <a:xfrm>
            <a:off x="18380709" y="445915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" name="object 774"/>
          <p:cNvSpPr/>
          <p:nvPr/>
        </p:nvSpPr>
        <p:spPr>
          <a:xfrm>
            <a:off x="18642579" y="433385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" name="object 775"/>
          <p:cNvSpPr/>
          <p:nvPr/>
        </p:nvSpPr>
        <p:spPr>
          <a:xfrm>
            <a:off x="18244126" y="395746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" name="object 776"/>
          <p:cNvSpPr/>
          <p:nvPr/>
        </p:nvSpPr>
        <p:spPr>
          <a:xfrm>
            <a:off x="19281940" y="397969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" name="object 777"/>
          <p:cNvSpPr/>
          <p:nvPr/>
        </p:nvSpPr>
        <p:spPr>
          <a:xfrm>
            <a:off x="18162562" y="431199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" name="object 778"/>
          <p:cNvSpPr/>
          <p:nvPr/>
        </p:nvSpPr>
        <p:spPr>
          <a:xfrm>
            <a:off x="17890790" y="372790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" name="object 779"/>
          <p:cNvSpPr/>
          <p:nvPr/>
        </p:nvSpPr>
        <p:spPr>
          <a:xfrm>
            <a:off x="17778234" y="383447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" name="object 780"/>
          <p:cNvSpPr/>
          <p:nvPr/>
        </p:nvSpPr>
        <p:spPr>
          <a:xfrm>
            <a:off x="17865717" y="318071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" name="object 781"/>
          <p:cNvSpPr/>
          <p:nvPr/>
        </p:nvSpPr>
        <p:spPr>
          <a:xfrm>
            <a:off x="17001205" y="459003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" name="object 782"/>
          <p:cNvSpPr/>
          <p:nvPr/>
        </p:nvSpPr>
        <p:spPr>
          <a:xfrm>
            <a:off x="15797488" y="458192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" name="object 783"/>
          <p:cNvSpPr/>
          <p:nvPr/>
        </p:nvSpPr>
        <p:spPr>
          <a:xfrm>
            <a:off x="16046969" y="426361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" name="object 784"/>
          <p:cNvSpPr/>
          <p:nvPr/>
        </p:nvSpPr>
        <p:spPr>
          <a:xfrm>
            <a:off x="16135032" y="493942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" name="object 785"/>
          <p:cNvSpPr/>
          <p:nvPr/>
        </p:nvSpPr>
        <p:spPr>
          <a:xfrm>
            <a:off x="16494278" y="546015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" name="object 786"/>
          <p:cNvSpPr/>
          <p:nvPr/>
        </p:nvSpPr>
        <p:spPr>
          <a:xfrm>
            <a:off x="17860343" y="6757652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" name="object 787"/>
          <p:cNvSpPr/>
          <p:nvPr/>
        </p:nvSpPr>
        <p:spPr>
          <a:xfrm>
            <a:off x="19261833" y="368472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" name="object 788"/>
          <p:cNvSpPr/>
          <p:nvPr/>
        </p:nvSpPr>
        <p:spPr>
          <a:xfrm>
            <a:off x="18288821" y="547606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" name="object 789"/>
          <p:cNvSpPr/>
          <p:nvPr/>
        </p:nvSpPr>
        <p:spPr>
          <a:xfrm>
            <a:off x="19440092" y="36000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" name="object 790"/>
          <p:cNvSpPr/>
          <p:nvPr/>
        </p:nvSpPr>
        <p:spPr>
          <a:xfrm>
            <a:off x="16997581" y="4105857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" name="object 791"/>
          <p:cNvSpPr/>
          <p:nvPr/>
        </p:nvSpPr>
        <p:spPr>
          <a:xfrm>
            <a:off x="18239283" y="644101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" name="object 792"/>
          <p:cNvSpPr/>
          <p:nvPr/>
        </p:nvSpPr>
        <p:spPr>
          <a:xfrm>
            <a:off x="19474197" y="548144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" name="object 793"/>
          <p:cNvSpPr/>
          <p:nvPr/>
        </p:nvSpPr>
        <p:spPr>
          <a:xfrm>
            <a:off x="16125538" y="3246419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" name="object 794"/>
          <p:cNvSpPr/>
          <p:nvPr/>
        </p:nvSpPr>
        <p:spPr>
          <a:xfrm>
            <a:off x="16466494" y="406364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" name="object 795"/>
          <p:cNvSpPr/>
          <p:nvPr/>
        </p:nvSpPr>
        <p:spPr>
          <a:xfrm>
            <a:off x="16257976" y="62706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49"/>
                </a:lnTo>
                <a:lnTo>
                  <a:pt x="1287" y="5947"/>
                </a:lnTo>
                <a:lnTo>
                  <a:pt x="4596" y="5947"/>
                </a:lnTo>
                <a:lnTo>
                  <a:pt x="5884" y="4649"/>
                </a:lnTo>
                <a:lnTo>
                  <a:pt x="5884" y="2994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" name="object 796"/>
          <p:cNvSpPr/>
          <p:nvPr/>
        </p:nvSpPr>
        <p:spPr>
          <a:xfrm>
            <a:off x="16489742" y="5855542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" name="object 797"/>
          <p:cNvSpPr/>
          <p:nvPr/>
        </p:nvSpPr>
        <p:spPr>
          <a:xfrm>
            <a:off x="16174715" y="6146639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" name="object 798"/>
          <p:cNvSpPr/>
          <p:nvPr/>
        </p:nvSpPr>
        <p:spPr>
          <a:xfrm>
            <a:off x="16212742" y="5935141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" name="object 799"/>
          <p:cNvSpPr/>
          <p:nvPr/>
        </p:nvSpPr>
        <p:spPr>
          <a:xfrm>
            <a:off x="15744555" y="5986667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" name="object 800"/>
          <p:cNvSpPr/>
          <p:nvPr/>
        </p:nvSpPr>
        <p:spPr>
          <a:xfrm>
            <a:off x="17749513" y="364817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10" y="0"/>
                </a:lnTo>
                <a:lnTo>
                  <a:pt x="0" y="2942"/>
                </a:lnTo>
                <a:lnTo>
                  <a:pt x="0" y="10209"/>
                </a:lnTo>
                <a:lnTo>
                  <a:pt x="2910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" name="object 801"/>
          <p:cNvSpPr/>
          <p:nvPr/>
        </p:nvSpPr>
        <p:spPr>
          <a:xfrm>
            <a:off x="15749697" y="5094118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73"/>
                </a:lnTo>
                <a:lnTo>
                  <a:pt x="6889" y="8973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" name="object 802"/>
          <p:cNvSpPr/>
          <p:nvPr/>
        </p:nvSpPr>
        <p:spPr>
          <a:xfrm>
            <a:off x="17177001" y="540793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3" name="object 803"/>
          <p:cNvSpPr/>
          <p:nvPr/>
        </p:nvSpPr>
        <p:spPr>
          <a:xfrm>
            <a:off x="18009911" y="498056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4" name="object 804"/>
          <p:cNvSpPr/>
          <p:nvPr/>
        </p:nvSpPr>
        <p:spPr>
          <a:xfrm>
            <a:off x="15504700" y="6044806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4" h="17779">
                <a:moveTo>
                  <a:pt x="13224" y="0"/>
                </a:moveTo>
                <a:lnTo>
                  <a:pt x="3821" y="0"/>
                </a:lnTo>
                <a:lnTo>
                  <a:pt x="0" y="3874"/>
                </a:lnTo>
                <a:lnTo>
                  <a:pt x="0" y="13381"/>
                </a:lnTo>
                <a:lnTo>
                  <a:pt x="3821" y="17235"/>
                </a:lnTo>
                <a:lnTo>
                  <a:pt x="13224" y="17235"/>
                </a:lnTo>
                <a:lnTo>
                  <a:pt x="17088" y="13381"/>
                </a:lnTo>
                <a:lnTo>
                  <a:pt x="17088" y="8607"/>
                </a:lnTo>
                <a:lnTo>
                  <a:pt x="17088" y="387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" name="object 805"/>
          <p:cNvSpPr/>
          <p:nvPr/>
        </p:nvSpPr>
        <p:spPr>
          <a:xfrm>
            <a:off x="15719860" y="6976302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" name="object 806"/>
          <p:cNvSpPr/>
          <p:nvPr/>
        </p:nvSpPr>
        <p:spPr>
          <a:xfrm>
            <a:off x="17946937" y="485919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" name="object 807"/>
          <p:cNvSpPr/>
          <p:nvPr/>
        </p:nvSpPr>
        <p:spPr>
          <a:xfrm>
            <a:off x="19980020" y="399283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8" name="object 808"/>
          <p:cNvSpPr/>
          <p:nvPr/>
        </p:nvSpPr>
        <p:spPr>
          <a:xfrm>
            <a:off x="19246704" y="666318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9" name="object 809"/>
          <p:cNvSpPr/>
          <p:nvPr/>
        </p:nvSpPr>
        <p:spPr>
          <a:xfrm>
            <a:off x="15206188" y="418778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0" name="object 810"/>
          <p:cNvSpPr/>
          <p:nvPr/>
        </p:nvSpPr>
        <p:spPr>
          <a:xfrm>
            <a:off x="19271893" y="64101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" name="object 811"/>
          <p:cNvSpPr/>
          <p:nvPr/>
        </p:nvSpPr>
        <p:spPr>
          <a:xfrm>
            <a:off x="19716751" y="693172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2" name="object 812"/>
          <p:cNvSpPr/>
          <p:nvPr/>
        </p:nvSpPr>
        <p:spPr>
          <a:xfrm>
            <a:off x="19512498" y="5767001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3" name="object 813"/>
          <p:cNvSpPr/>
          <p:nvPr/>
        </p:nvSpPr>
        <p:spPr>
          <a:xfrm>
            <a:off x="19515791" y="656107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" name="object 814"/>
          <p:cNvSpPr/>
          <p:nvPr/>
        </p:nvSpPr>
        <p:spPr>
          <a:xfrm>
            <a:off x="14907006" y="379228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5" name="object 815"/>
          <p:cNvSpPr/>
          <p:nvPr/>
        </p:nvSpPr>
        <p:spPr>
          <a:xfrm>
            <a:off x="19158035" y="59257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" name="object 816"/>
          <p:cNvSpPr/>
          <p:nvPr/>
        </p:nvSpPr>
        <p:spPr>
          <a:xfrm>
            <a:off x="19419906" y="580044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" name="object 817"/>
          <p:cNvSpPr/>
          <p:nvPr/>
        </p:nvSpPr>
        <p:spPr>
          <a:xfrm>
            <a:off x="14923907" y="228717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8" name="object 818"/>
          <p:cNvSpPr/>
          <p:nvPr/>
        </p:nvSpPr>
        <p:spPr>
          <a:xfrm>
            <a:off x="15135905" y="258333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9" name="object 819"/>
          <p:cNvSpPr/>
          <p:nvPr/>
        </p:nvSpPr>
        <p:spPr>
          <a:xfrm>
            <a:off x="18939888" y="577858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0" name="object 820"/>
          <p:cNvSpPr/>
          <p:nvPr/>
        </p:nvSpPr>
        <p:spPr>
          <a:xfrm>
            <a:off x="19066147" y="694265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1" name="object 821"/>
          <p:cNvSpPr/>
          <p:nvPr/>
        </p:nvSpPr>
        <p:spPr>
          <a:xfrm>
            <a:off x="15309842" y="488169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2" name="object 822"/>
          <p:cNvSpPr/>
          <p:nvPr/>
        </p:nvSpPr>
        <p:spPr>
          <a:xfrm>
            <a:off x="19816495" y="512608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3" name="object 823"/>
          <p:cNvSpPr/>
          <p:nvPr/>
        </p:nvSpPr>
        <p:spPr>
          <a:xfrm>
            <a:off x="14884010" y="23295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4" name="object 824"/>
          <p:cNvSpPr/>
          <p:nvPr/>
        </p:nvSpPr>
        <p:spPr>
          <a:xfrm>
            <a:off x="15421210" y="117658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5" name="object 825"/>
          <p:cNvSpPr/>
          <p:nvPr/>
        </p:nvSpPr>
        <p:spPr>
          <a:xfrm>
            <a:off x="15488994" y="258885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6" name="object 826"/>
          <p:cNvSpPr/>
          <p:nvPr/>
        </p:nvSpPr>
        <p:spPr>
          <a:xfrm>
            <a:off x="15446399" y="92354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7" name="object 827"/>
          <p:cNvSpPr/>
          <p:nvPr/>
        </p:nvSpPr>
        <p:spPr>
          <a:xfrm>
            <a:off x="14950709" y="46443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" name="object 828"/>
          <p:cNvSpPr/>
          <p:nvPr/>
        </p:nvSpPr>
        <p:spPr>
          <a:xfrm>
            <a:off x="19085928" y="337918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9" name="object 829"/>
          <p:cNvSpPr/>
          <p:nvPr/>
        </p:nvSpPr>
        <p:spPr>
          <a:xfrm>
            <a:off x="19912734" y="234839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" name="object 830"/>
          <p:cNvSpPr/>
          <p:nvPr/>
        </p:nvSpPr>
        <p:spPr>
          <a:xfrm>
            <a:off x="19248533" y="198679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" name="object 831"/>
          <p:cNvSpPr/>
          <p:nvPr/>
        </p:nvSpPr>
        <p:spPr>
          <a:xfrm>
            <a:off x="16316128" y="233675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" name="object 832"/>
          <p:cNvSpPr/>
          <p:nvPr/>
        </p:nvSpPr>
        <p:spPr>
          <a:xfrm>
            <a:off x="19614940" y="292849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" name="object 833"/>
          <p:cNvSpPr/>
          <p:nvPr/>
        </p:nvSpPr>
        <p:spPr>
          <a:xfrm>
            <a:off x="14890670" y="417107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" name="object 834"/>
          <p:cNvSpPr/>
          <p:nvPr/>
        </p:nvSpPr>
        <p:spPr>
          <a:xfrm>
            <a:off x="19690898" y="363854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67" y="0"/>
                </a:lnTo>
                <a:lnTo>
                  <a:pt x="0" y="7162"/>
                </a:lnTo>
                <a:lnTo>
                  <a:pt x="0" y="24784"/>
                </a:lnTo>
                <a:lnTo>
                  <a:pt x="706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" name="object 835"/>
          <p:cNvSpPr/>
          <p:nvPr/>
        </p:nvSpPr>
        <p:spPr>
          <a:xfrm>
            <a:off x="14936044" y="11912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6" name="object 836"/>
          <p:cNvSpPr/>
          <p:nvPr/>
        </p:nvSpPr>
        <p:spPr>
          <a:xfrm>
            <a:off x="15365482" y="1935204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" name="object 837"/>
          <p:cNvSpPr/>
          <p:nvPr/>
        </p:nvSpPr>
        <p:spPr>
          <a:xfrm>
            <a:off x="16192619" y="75546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" name="object 838"/>
          <p:cNvSpPr/>
          <p:nvPr/>
        </p:nvSpPr>
        <p:spPr>
          <a:xfrm>
            <a:off x="16111622" y="56432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" name="object 839"/>
          <p:cNvSpPr/>
          <p:nvPr/>
        </p:nvSpPr>
        <p:spPr>
          <a:xfrm>
            <a:off x="15796964" y="81765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" name="object 840"/>
          <p:cNvSpPr/>
          <p:nvPr/>
        </p:nvSpPr>
        <p:spPr>
          <a:xfrm>
            <a:off x="16479490" y="57074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" name="object 841"/>
          <p:cNvSpPr/>
          <p:nvPr/>
        </p:nvSpPr>
        <p:spPr>
          <a:xfrm>
            <a:off x="15875334" y="279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02" y="0"/>
                </a:moveTo>
                <a:lnTo>
                  <a:pt x="2701" y="0"/>
                </a:lnTo>
                <a:lnTo>
                  <a:pt x="0" y="2732"/>
                </a:lnTo>
                <a:lnTo>
                  <a:pt x="0" y="9444"/>
                </a:lnTo>
                <a:lnTo>
                  <a:pt x="2701" y="12188"/>
                </a:lnTo>
                <a:lnTo>
                  <a:pt x="9402" y="12188"/>
                </a:lnTo>
                <a:lnTo>
                  <a:pt x="12114" y="9444"/>
                </a:lnTo>
                <a:lnTo>
                  <a:pt x="12114" y="6083"/>
                </a:lnTo>
                <a:lnTo>
                  <a:pt x="12114" y="2732"/>
                </a:lnTo>
                <a:lnTo>
                  <a:pt x="940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" name="object 842"/>
          <p:cNvSpPr/>
          <p:nvPr/>
        </p:nvSpPr>
        <p:spPr>
          <a:xfrm>
            <a:off x="15391531" y="266156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" name="object 843"/>
          <p:cNvSpPr/>
          <p:nvPr/>
        </p:nvSpPr>
        <p:spPr>
          <a:xfrm>
            <a:off x="15278969" y="276813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" name="object 844"/>
          <p:cNvSpPr/>
          <p:nvPr/>
        </p:nvSpPr>
        <p:spPr>
          <a:xfrm>
            <a:off x="15436352" y="36267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" name="object 845"/>
          <p:cNvSpPr/>
          <p:nvPr/>
        </p:nvSpPr>
        <p:spPr>
          <a:xfrm>
            <a:off x="15401802" y="173004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" name="object 846"/>
          <p:cNvSpPr/>
          <p:nvPr/>
        </p:nvSpPr>
        <p:spPr>
          <a:xfrm>
            <a:off x="14911420" y="9944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" name="object 847"/>
          <p:cNvSpPr/>
          <p:nvPr/>
        </p:nvSpPr>
        <p:spPr>
          <a:xfrm>
            <a:off x="19884029" y="282637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" name="object 848"/>
          <p:cNvSpPr/>
          <p:nvPr/>
        </p:nvSpPr>
        <p:spPr>
          <a:xfrm>
            <a:off x="19820695" y="123854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" name="object 849"/>
          <p:cNvSpPr/>
          <p:nvPr/>
        </p:nvSpPr>
        <p:spPr>
          <a:xfrm>
            <a:off x="15227055" y="1147609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" name="object 850"/>
          <p:cNvSpPr/>
          <p:nvPr/>
        </p:nvSpPr>
        <p:spPr>
          <a:xfrm>
            <a:off x="19434385" y="320795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" name="object 851"/>
          <p:cNvSpPr/>
          <p:nvPr/>
        </p:nvSpPr>
        <p:spPr>
          <a:xfrm>
            <a:off x="15045455" y="179114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" name="object 852"/>
          <p:cNvSpPr/>
          <p:nvPr/>
        </p:nvSpPr>
        <p:spPr>
          <a:xfrm>
            <a:off x="19384849" y="417290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3" name="object 853"/>
          <p:cNvSpPr/>
          <p:nvPr/>
        </p:nvSpPr>
        <p:spPr>
          <a:xfrm>
            <a:off x="19584393" y="204907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" name="object 854"/>
          <p:cNvSpPr/>
          <p:nvPr/>
        </p:nvSpPr>
        <p:spPr>
          <a:xfrm>
            <a:off x="19816157" y="163393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" name="object 855"/>
          <p:cNvSpPr/>
          <p:nvPr/>
        </p:nvSpPr>
        <p:spPr>
          <a:xfrm>
            <a:off x="19501130" y="1925033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75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" name="object 856"/>
          <p:cNvSpPr/>
          <p:nvPr/>
        </p:nvSpPr>
        <p:spPr>
          <a:xfrm>
            <a:off x="19539157" y="1713534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" name="object 857"/>
          <p:cNvSpPr/>
          <p:nvPr/>
        </p:nvSpPr>
        <p:spPr>
          <a:xfrm>
            <a:off x="19070972" y="1765059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" name="object 858"/>
          <p:cNvSpPr/>
          <p:nvPr/>
        </p:nvSpPr>
        <p:spPr>
          <a:xfrm>
            <a:off x="19076114" y="872522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" name="object 859"/>
          <p:cNvSpPr/>
          <p:nvPr/>
        </p:nvSpPr>
        <p:spPr>
          <a:xfrm>
            <a:off x="19046276" y="2754696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" name="object 860"/>
          <p:cNvSpPr/>
          <p:nvPr/>
        </p:nvSpPr>
        <p:spPr>
          <a:xfrm>
            <a:off x="18947223" y="38377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67"/>
                </a:lnTo>
                <a:lnTo>
                  <a:pt x="0" y="14470"/>
                </a:lnTo>
                <a:lnTo>
                  <a:pt x="414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1" name="object 861"/>
          <p:cNvSpPr/>
          <p:nvPr/>
        </p:nvSpPr>
        <p:spPr>
          <a:xfrm>
            <a:off x="17387994" y="112745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" name="object 862"/>
          <p:cNvSpPr/>
          <p:nvPr/>
        </p:nvSpPr>
        <p:spPr>
          <a:xfrm>
            <a:off x="19307184" y="4049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3" name="object 863"/>
          <p:cNvSpPr/>
          <p:nvPr/>
        </p:nvSpPr>
        <p:spPr>
          <a:xfrm>
            <a:off x="18335321" y="102645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" name="object 864"/>
          <p:cNvSpPr/>
          <p:nvPr/>
        </p:nvSpPr>
        <p:spPr>
          <a:xfrm>
            <a:off x="17858040" y="139599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" name="object 865"/>
          <p:cNvSpPr/>
          <p:nvPr/>
        </p:nvSpPr>
        <p:spPr>
          <a:xfrm>
            <a:off x="18746663" y="323482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" name="object 866"/>
          <p:cNvSpPr/>
          <p:nvPr/>
        </p:nvSpPr>
        <p:spPr>
          <a:xfrm>
            <a:off x="17657092" y="102533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88" y="6408"/>
                </a:lnTo>
                <a:lnTo>
                  <a:pt x="8188" y="4125"/>
                </a:lnTo>
                <a:lnTo>
                  <a:pt x="818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" name="object 867"/>
          <p:cNvSpPr/>
          <p:nvPr/>
        </p:nvSpPr>
        <p:spPr>
          <a:xfrm>
            <a:off x="17299325" y="3900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" name="object 868"/>
          <p:cNvSpPr/>
          <p:nvPr/>
        </p:nvSpPr>
        <p:spPr>
          <a:xfrm>
            <a:off x="17561205" y="26470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" name="object 869"/>
          <p:cNvSpPr/>
          <p:nvPr/>
        </p:nvSpPr>
        <p:spPr>
          <a:xfrm>
            <a:off x="20085451" y="3510488"/>
            <a:ext cx="19050" cy="22225"/>
          </a:xfrm>
          <a:custGeom>
            <a:avLst/>
            <a:gdLst/>
            <a:ahLst/>
            <a:cxnLst/>
            <a:rect l="l" t="t" r="r" b="b"/>
            <a:pathLst>
              <a:path w="19050" h="22225">
                <a:moveTo>
                  <a:pt x="16826" y="0"/>
                </a:moveTo>
                <a:lnTo>
                  <a:pt x="4848" y="0"/>
                </a:lnTo>
                <a:lnTo>
                  <a:pt x="0" y="4889"/>
                </a:lnTo>
                <a:lnTo>
                  <a:pt x="0" y="16952"/>
                </a:lnTo>
                <a:lnTo>
                  <a:pt x="4848" y="21852"/>
                </a:lnTo>
                <a:lnTo>
                  <a:pt x="16826" y="21852"/>
                </a:lnTo>
                <a:lnTo>
                  <a:pt x="18647" y="20000"/>
                </a:lnTo>
                <a:lnTo>
                  <a:pt x="18647" y="1848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" name="object 870"/>
          <p:cNvSpPr/>
          <p:nvPr/>
        </p:nvSpPr>
        <p:spPr>
          <a:xfrm>
            <a:off x="17207436" y="140691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" name="object 871"/>
          <p:cNvSpPr/>
          <p:nvPr/>
        </p:nvSpPr>
        <p:spPr>
          <a:xfrm>
            <a:off x="19410836" y="73439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" name="object 872"/>
          <p:cNvSpPr/>
          <p:nvPr/>
        </p:nvSpPr>
        <p:spPr>
          <a:xfrm>
            <a:off x="17117127" y="22898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" name="object 873"/>
          <p:cNvSpPr/>
          <p:nvPr/>
        </p:nvSpPr>
        <p:spPr>
          <a:xfrm>
            <a:off x="18145174" y="26918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" name="object 874"/>
          <p:cNvSpPr/>
          <p:nvPr/>
        </p:nvSpPr>
        <p:spPr>
          <a:xfrm>
            <a:off x="18064178" y="25007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" name="object 875"/>
          <p:cNvSpPr/>
          <p:nvPr/>
        </p:nvSpPr>
        <p:spPr>
          <a:xfrm>
            <a:off x="18731208" y="290267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53"/>
                </a:lnTo>
                <a:lnTo>
                  <a:pt x="0" y="9538"/>
                </a:lnTo>
                <a:lnTo>
                  <a:pt x="2722" y="12303"/>
                </a:lnTo>
                <a:lnTo>
                  <a:pt x="9465" y="12303"/>
                </a:lnTo>
                <a:lnTo>
                  <a:pt x="12198" y="9538"/>
                </a:lnTo>
                <a:lnTo>
                  <a:pt x="12198" y="6135"/>
                </a:lnTo>
                <a:lnTo>
                  <a:pt x="12198" y="2753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6" name="object 876"/>
          <p:cNvSpPr/>
          <p:nvPr/>
        </p:nvSpPr>
        <p:spPr>
          <a:xfrm>
            <a:off x="17749522" y="275406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" name="object 877"/>
          <p:cNvSpPr/>
          <p:nvPr/>
        </p:nvSpPr>
        <p:spPr>
          <a:xfrm>
            <a:off x="18432047" y="250715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" name="object 878"/>
          <p:cNvSpPr/>
          <p:nvPr/>
        </p:nvSpPr>
        <p:spPr>
          <a:xfrm>
            <a:off x="17381813" y="245250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" name="object 879"/>
          <p:cNvSpPr/>
          <p:nvPr/>
        </p:nvSpPr>
        <p:spPr>
          <a:xfrm>
            <a:off x="18049471" y="170944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0" name="object 880"/>
          <p:cNvSpPr/>
          <p:nvPr/>
        </p:nvSpPr>
        <p:spPr>
          <a:xfrm>
            <a:off x="19596512" y="58084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" name="object 881"/>
          <p:cNvSpPr/>
          <p:nvPr/>
        </p:nvSpPr>
        <p:spPr>
          <a:xfrm>
            <a:off x="18654453" y="196880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" name="object 882"/>
          <p:cNvSpPr/>
          <p:nvPr/>
        </p:nvSpPr>
        <p:spPr>
          <a:xfrm>
            <a:off x="19621701" y="32780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" name="object 883"/>
          <p:cNvSpPr/>
          <p:nvPr/>
        </p:nvSpPr>
        <p:spPr>
          <a:xfrm>
            <a:off x="18847576" y="115662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" name="object 884"/>
          <p:cNvSpPr/>
          <p:nvPr/>
        </p:nvSpPr>
        <p:spPr>
          <a:xfrm>
            <a:off x="18397929" y="153820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" name="object 885"/>
          <p:cNvSpPr/>
          <p:nvPr/>
        </p:nvSpPr>
        <p:spPr>
          <a:xfrm>
            <a:off x="18447535" y="79232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" name="object 886"/>
          <p:cNvSpPr/>
          <p:nvPr/>
        </p:nvSpPr>
        <p:spPr>
          <a:xfrm>
            <a:off x="17665281" y="211592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" name="object 887"/>
          <p:cNvSpPr/>
          <p:nvPr/>
        </p:nvSpPr>
        <p:spPr>
          <a:xfrm>
            <a:off x="15675641" y="220011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" name="object 888"/>
          <p:cNvSpPr/>
          <p:nvPr/>
        </p:nvSpPr>
        <p:spPr>
          <a:xfrm>
            <a:off x="15587039" y="139226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" name="object 889"/>
          <p:cNvSpPr/>
          <p:nvPr/>
        </p:nvSpPr>
        <p:spPr>
          <a:xfrm>
            <a:off x="16285120" y="140542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0" name="object 890"/>
          <p:cNvSpPr/>
          <p:nvPr/>
        </p:nvSpPr>
        <p:spPr>
          <a:xfrm>
            <a:off x="16884946" y="277801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" name="object 891"/>
          <p:cNvSpPr/>
          <p:nvPr/>
        </p:nvSpPr>
        <p:spPr>
          <a:xfrm>
            <a:off x="17111028" y="333207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" name="object 892"/>
          <p:cNvSpPr/>
          <p:nvPr/>
        </p:nvSpPr>
        <p:spPr>
          <a:xfrm>
            <a:off x="15551802" y="407576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" name="object 893"/>
          <p:cNvSpPr/>
          <p:nvPr/>
        </p:nvSpPr>
        <p:spPr>
          <a:xfrm>
            <a:off x="16803951" y="258687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" name="object 894"/>
          <p:cNvSpPr/>
          <p:nvPr/>
        </p:nvSpPr>
        <p:spPr>
          <a:xfrm>
            <a:off x="15576993" y="382272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" name="object 895"/>
          <p:cNvSpPr/>
          <p:nvPr/>
        </p:nvSpPr>
        <p:spPr>
          <a:xfrm>
            <a:off x="16489294" y="284020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" name="object 896"/>
          <p:cNvSpPr/>
          <p:nvPr/>
        </p:nvSpPr>
        <p:spPr>
          <a:xfrm>
            <a:off x="15817595" y="317958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4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" name="object 897"/>
          <p:cNvSpPr/>
          <p:nvPr/>
        </p:nvSpPr>
        <p:spPr>
          <a:xfrm>
            <a:off x="16441559" y="223369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" name="object 898"/>
          <p:cNvSpPr/>
          <p:nvPr/>
        </p:nvSpPr>
        <p:spPr>
          <a:xfrm>
            <a:off x="15820891" y="397365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397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397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" name="object 899"/>
          <p:cNvSpPr/>
          <p:nvPr/>
        </p:nvSpPr>
        <p:spPr>
          <a:xfrm>
            <a:off x="16404825" y="173305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" name="object 900"/>
          <p:cNvSpPr/>
          <p:nvPr/>
        </p:nvSpPr>
        <p:spPr>
          <a:xfrm>
            <a:off x="15463133" y="33383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" name="object 901"/>
          <p:cNvSpPr/>
          <p:nvPr/>
        </p:nvSpPr>
        <p:spPr>
          <a:xfrm>
            <a:off x="16835373" y="8586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" name="object 902"/>
          <p:cNvSpPr/>
          <p:nvPr/>
        </p:nvSpPr>
        <p:spPr>
          <a:xfrm>
            <a:off x="16722818" y="96519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" name="object 903"/>
          <p:cNvSpPr/>
          <p:nvPr/>
        </p:nvSpPr>
        <p:spPr>
          <a:xfrm>
            <a:off x="16810302" y="31144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4" name="object 904"/>
          <p:cNvSpPr/>
          <p:nvPr/>
        </p:nvSpPr>
        <p:spPr>
          <a:xfrm>
            <a:off x="16121584" y="253865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5" name="object 905"/>
          <p:cNvSpPr/>
          <p:nvPr/>
        </p:nvSpPr>
        <p:spPr>
          <a:xfrm>
            <a:off x="16954496" y="211128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" name="object 906"/>
          <p:cNvSpPr/>
          <p:nvPr/>
        </p:nvSpPr>
        <p:spPr>
          <a:xfrm>
            <a:off x="16891520" y="198991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7" name="object 907"/>
          <p:cNvSpPr/>
          <p:nvPr/>
        </p:nvSpPr>
        <p:spPr>
          <a:xfrm>
            <a:off x="17011384" y="410494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8" name="object 908"/>
          <p:cNvSpPr/>
          <p:nvPr/>
        </p:nvSpPr>
        <p:spPr>
          <a:xfrm>
            <a:off x="16611344" y="374063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" name="object 909"/>
          <p:cNvSpPr/>
          <p:nvPr/>
        </p:nvSpPr>
        <p:spPr>
          <a:xfrm>
            <a:off x="16487015" y="328847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" name="object 910"/>
          <p:cNvSpPr/>
          <p:nvPr/>
        </p:nvSpPr>
        <p:spPr>
          <a:xfrm>
            <a:off x="10899356" y="849576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" name="object 911"/>
          <p:cNvSpPr/>
          <p:nvPr/>
        </p:nvSpPr>
        <p:spPr>
          <a:xfrm>
            <a:off x="11142819" y="1029553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" name="object 912"/>
          <p:cNvSpPr/>
          <p:nvPr/>
        </p:nvSpPr>
        <p:spPr>
          <a:xfrm>
            <a:off x="11499184" y="986835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" name="object 913"/>
          <p:cNvSpPr/>
          <p:nvPr/>
        </p:nvSpPr>
        <p:spPr>
          <a:xfrm>
            <a:off x="10145140" y="1079105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" name="object 914"/>
          <p:cNvSpPr/>
          <p:nvPr/>
        </p:nvSpPr>
        <p:spPr>
          <a:xfrm>
            <a:off x="12028199" y="941765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5" name="object 915"/>
          <p:cNvSpPr/>
          <p:nvPr/>
        </p:nvSpPr>
        <p:spPr>
          <a:xfrm>
            <a:off x="11082781" y="10248206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6" name="object 916"/>
          <p:cNvSpPr/>
          <p:nvPr/>
        </p:nvSpPr>
        <p:spPr>
          <a:xfrm>
            <a:off x="10421201" y="9301291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" name="object 917"/>
          <p:cNvSpPr/>
          <p:nvPr/>
        </p:nvSpPr>
        <p:spPr>
          <a:xfrm>
            <a:off x="12104167" y="1012771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" name="object 918"/>
          <p:cNvSpPr/>
          <p:nvPr/>
        </p:nvSpPr>
        <p:spPr>
          <a:xfrm>
            <a:off x="11128154" y="995022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" name="object 919"/>
          <p:cNvSpPr/>
          <p:nvPr/>
        </p:nvSpPr>
        <p:spPr>
          <a:xfrm>
            <a:off x="10910030" y="1043719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" name="object 920"/>
          <p:cNvSpPr/>
          <p:nvPr/>
        </p:nvSpPr>
        <p:spPr>
          <a:xfrm>
            <a:off x="12929363" y="900859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" name="object 921"/>
          <p:cNvSpPr/>
          <p:nvPr/>
        </p:nvSpPr>
        <p:spPr>
          <a:xfrm>
            <a:off x="12053389" y="916461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" name="object 922"/>
          <p:cNvSpPr/>
          <p:nvPr/>
        </p:nvSpPr>
        <p:spPr>
          <a:xfrm>
            <a:off x="12017376" y="1087331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" name="object 923"/>
          <p:cNvSpPr/>
          <p:nvPr/>
        </p:nvSpPr>
        <p:spPr>
          <a:xfrm>
            <a:off x="12493136" y="823906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" name="object 924"/>
          <p:cNvSpPr/>
          <p:nvPr/>
        </p:nvSpPr>
        <p:spPr>
          <a:xfrm>
            <a:off x="12529449" y="803390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" name="object 925"/>
          <p:cNvSpPr/>
          <p:nvPr/>
        </p:nvSpPr>
        <p:spPr>
          <a:xfrm>
            <a:off x="11103529" y="993054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" name="object 926"/>
          <p:cNvSpPr/>
          <p:nvPr/>
        </p:nvSpPr>
        <p:spPr>
          <a:xfrm>
            <a:off x="9983896" y="873927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67" y="0"/>
                </a:lnTo>
                <a:lnTo>
                  <a:pt x="0" y="4219"/>
                </a:lnTo>
                <a:lnTo>
                  <a:pt x="0" y="14648"/>
                </a:lnTo>
                <a:lnTo>
                  <a:pt x="416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" name="object 927"/>
          <p:cNvSpPr/>
          <p:nvPr/>
        </p:nvSpPr>
        <p:spPr>
          <a:xfrm>
            <a:off x="10899892" y="954088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" name="object 928"/>
          <p:cNvSpPr/>
          <p:nvPr/>
        </p:nvSpPr>
        <p:spPr>
          <a:xfrm>
            <a:off x="11055805" y="932402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" name="object 929"/>
          <p:cNvSpPr/>
          <p:nvPr/>
        </p:nvSpPr>
        <p:spPr>
          <a:xfrm>
            <a:off x="12297288" y="931553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" name="object 930"/>
          <p:cNvSpPr/>
          <p:nvPr/>
        </p:nvSpPr>
        <p:spPr>
          <a:xfrm>
            <a:off x="12630193" y="861308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" name="object 931"/>
          <p:cNvSpPr/>
          <p:nvPr/>
        </p:nvSpPr>
        <p:spPr>
          <a:xfrm>
            <a:off x="11029743" y="881262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64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" name="object 932"/>
          <p:cNvSpPr/>
          <p:nvPr/>
        </p:nvSpPr>
        <p:spPr>
          <a:xfrm>
            <a:off x="11939529" y="86802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" name="object 933"/>
          <p:cNvSpPr/>
          <p:nvPr/>
        </p:nvSpPr>
        <p:spPr>
          <a:xfrm>
            <a:off x="12201409" y="855490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" name="object 934"/>
          <p:cNvSpPr/>
          <p:nvPr/>
        </p:nvSpPr>
        <p:spPr>
          <a:xfrm>
            <a:off x="11802949" y="817852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" name="object 935"/>
          <p:cNvSpPr/>
          <p:nvPr/>
        </p:nvSpPr>
        <p:spPr>
          <a:xfrm>
            <a:off x="12840761" y="820074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" name="object 936"/>
          <p:cNvSpPr/>
          <p:nvPr/>
        </p:nvSpPr>
        <p:spPr>
          <a:xfrm>
            <a:off x="11721384" y="853305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" name="object 937"/>
          <p:cNvSpPr/>
          <p:nvPr/>
        </p:nvSpPr>
        <p:spPr>
          <a:xfrm>
            <a:off x="11337056" y="805552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8" name="object 938"/>
          <p:cNvSpPr/>
          <p:nvPr/>
        </p:nvSpPr>
        <p:spPr>
          <a:xfrm>
            <a:off x="11852977" y="732938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" name="object 939"/>
          <p:cNvSpPr/>
          <p:nvPr/>
        </p:nvSpPr>
        <p:spPr>
          <a:xfrm>
            <a:off x="10560028" y="88110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" name="object 940"/>
          <p:cNvSpPr/>
          <p:nvPr/>
        </p:nvSpPr>
        <p:spPr>
          <a:xfrm>
            <a:off x="10053101" y="968120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" name="object 941"/>
          <p:cNvSpPr/>
          <p:nvPr/>
        </p:nvSpPr>
        <p:spPr>
          <a:xfrm>
            <a:off x="11419165" y="10978708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" name="object 942"/>
          <p:cNvSpPr/>
          <p:nvPr/>
        </p:nvSpPr>
        <p:spPr>
          <a:xfrm>
            <a:off x="12820655" y="790579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3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" name="object 943"/>
          <p:cNvSpPr/>
          <p:nvPr/>
        </p:nvSpPr>
        <p:spPr>
          <a:xfrm>
            <a:off x="11847643" y="969711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" name="object 944"/>
          <p:cNvSpPr/>
          <p:nvPr/>
        </p:nvSpPr>
        <p:spPr>
          <a:xfrm>
            <a:off x="12998915" y="78210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" name="object 945"/>
          <p:cNvSpPr/>
          <p:nvPr/>
        </p:nvSpPr>
        <p:spPr>
          <a:xfrm>
            <a:off x="10556402" y="8326911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" name="object 946"/>
          <p:cNvSpPr/>
          <p:nvPr/>
        </p:nvSpPr>
        <p:spPr>
          <a:xfrm>
            <a:off x="11798104" y="1066206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" name="object 947"/>
          <p:cNvSpPr/>
          <p:nvPr/>
        </p:nvSpPr>
        <p:spPr>
          <a:xfrm>
            <a:off x="13033018" y="970249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" name="object 948"/>
          <p:cNvSpPr/>
          <p:nvPr/>
        </p:nvSpPr>
        <p:spPr>
          <a:xfrm>
            <a:off x="9684360" y="7467474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" name="object 949"/>
          <p:cNvSpPr/>
          <p:nvPr/>
        </p:nvSpPr>
        <p:spPr>
          <a:xfrm>
            <a:off x="10025316" y="828469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" name="object 950"/>
          <p:cNvSpPr/>
          <p:nvPr/>
        </p:nvSpPr>
        <p:spPr>
          <a:xfrm>
            <a:off x="9816799" y="10491736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" name="object 951"/>
          <p:cNvSpPr/>
          <p:nvPr/>
        </p:nvSpPr>
        <p:spPr>
          <a:xfrm>
            <a:off x="10219815" y="10154647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" name="object 952"/>
          <p:cNvSpPr/>
          <p:nvPr/>
        </p:nvSpPr>
        <p:spPr>
          <a:xfrm>
            <a:off x="9733536" y="10367693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" name="object 953"/>
          <p:cNvSpPr/>
          <p:nvPr/>
        </p:nvSpPr>
        <p:spPr>
          <a:xfrm>
            <a:off x="9771553" y="1015619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" name="object 954"/>
          <p:cNvSpPr/>
          <p:nvPr/>
        </p:nvSpPr>
        <p:spPr>
          <a:xfrm>
            <a:off x="11308336" y="78692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" name="object 955"/>
          <p:cNvSpPr/>
          <p:nvPr/>
        </p:nvSpPr>
        <p:spPr>
          <a:xfrm>
            <a:off x="11568732" y="920161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" name="object 956"/>
          <p:cNvSpPr/>
          <p:nvPr/>
        </p:nvSpPr>
        <p:spPr>
          <a:xfrm>
            <a:off x="11505757" y="908024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" name="object 957"/>
          <p:cNvSpPr/>
          <p:nvPr/>
        </p:nvSpPr>
        <p:spPr>
          <a:xfrm>
            <a:off x="13538841" y="821389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" name="object 958"/>
          <p:cNvSpPr/>
          <p:nvPr/>
        </p:nvSpPr>
        <p:spPr>
          <a:xfrm>
            <a:off x="14138671" y="958649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" name="object 959"/>
          <p:cNvSpPr/>
          <p:nvPr/>
        </p:nvSpPr>
        <p:spPr>
          <a:xfrm>
            <a:off x="14364754" y="1014056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0" name="object 960"/>
          <p:cNvSpPr/>
          <p:nvPr/>
        </p:nvSpPr>
        <p:spPr>
          <a:xfrm>
            <a:off x="12805525" y="1088424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1" name="object 961"/>
          <p:cNvSpPr/>
          <p:nvPr/>
        </p:nvSpPr>
        <p:spPr>
          <a:xfrm>
            <a:off x="14057673" y="939535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" name="object 962"/>
          <p:cNvSpPr/>
          <p:nvPr/>
        </p:nvSpPr>
        <p:spPr>
          <a:xfrm>
            <a:off x="14724704" y="979727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" name="object 963"/>
          <p:cNvSpPr/>
          <p:nvPr/>
        </p:nvSpPr>
        <p:spPr>
          <a:xfrm>
            <a:off x="12830715" y="1063120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" name="object 964"/>
          <p:cNvSpPr/>
          <p:nvPr/>
        </p:nvSpPr>
        <p:spPr>
          <a:xfrm>
            <a:off x="13275571" y="1115277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" name="object 965"/>
          <p:cNvSpPr/>
          <p:nvPr/>
        </p:nvSpPr>
        <p:spPr>
          <a:xfrm>
            <a:off x="13743016" y="964868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" name="object 966"/>
          <p:cNvSpPr/>
          <p:nvPr/>
        </p:nvSpPr>
        <p:spPr>
          <a:xfrm>
            <a:off x="13071321" y="998805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" name="object 967"/>
          <p:cNvSpPr/>
          <p:nvPr/>
        </p:nvSpPr>
        <p:spPr>
          <a:xfrm>
            <a:off x="13695281" y="90421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" name="object 968"/>
          <p:cNvSpPr/>
          <p:nvPr/>
        </p:nvSpPr>
        <p:spPr>
          <a:xfrm>
            <a:off x="13074614" y="107821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" name="object 969"/>
          <p:cNvSpPr/>
          <p:nvPr/>
        </p:nvSpPr>
        <p:spPr>
          <a:xfrm>
            <a:off x="14425542" y="940177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" name="object 970"/>
          <p:cNvSpPr/>
          <p:nvPr/>
        </p:nvSpPr>
        <p:spPr>
          <a:xfrm>
            <a:off x="13669229" y="853075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" name="object 971"/>
          <p:cNvSpPr/>
          <p:nvPr/>
        </p:nvSpPr>
        <p:spPr>
          <a:xfrm>
            <a:off x="12716855" y="101468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" name="object 972"/>
          <p:cNvSpPr/>
          <p:nvPr/>
        </p:nvSpPr>
        <p:spPr>
          <a:xfrm>
            <a:off x="12978726" y="1002149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" name="object 973"/>
          <p:cNvSpPr/>
          <p:nvPr/>
        </p:nvSpPr>
        <p:spPr>
          <a:xfrm>
            <a:off x="14442434" y="789666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" name="object 974"/>
          <p:cNvSpPr/>
          <p:nvPr/>
        </p:nvSpPr>
        <p:spPr>
          <a:xfrm>
            <a:off x="14654431" y="819282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" name="object 975"/>
          <p:cNvSpPr/>
          <p:nvPr/>
        </p:nvSpPr>
        <p:spPr>
          <a:xfrm>
            <a:off x="12498710" y="999964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" name="object 976"/>
          <p:cNvSpPr/>
          <p:nvPr/>
        </p:nvSpPr>
        <p:spPr>
          <a:xfrm>
            <a:off x="14089095" y="766710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" name="object 977"/>
          <p:cNvSpPr/>
          <p:nvPr/>
        </p:nvSpPr>
        <p:spPr>
          <a:xfrm>
            <a:off x="13976542" y="777367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" name="object 978"/>
          <p:cNvSpPr/>
          <p:nvPr/>
        </p:nvSpPr>
        <p:spPr>
          <a:xfrm>
            <a:off x="14064025" y="711991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" name="object 979"/>
          <p:cNvSpPr/>
          <p:nvPr/>
        </p:nvSpPr>
        <p:spPr>
          <a:xfrm>
            <a:off x="12624968" y="1116370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" name="object 980"/>
          <p:cNvSpPr/>
          <p:nvPr/>
        </p:nvSpPr>
        <p:spPr>
          <a:xfrm>
            <a:off x="14828366" y="1049118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" name="object 981"/>
          <p:cNvSpPr/>
          <p:nvPr/>
        </p:nvSpPr>
        <p:spPr>
          <a:xfrm>
            <a:off x="13375309" y="934713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" name="object 982"/>
          <p:cNvSpPr/>
          <p:nvPr/>
        </p:nvSpPr>
        <p:spPr>
          <a:xfrm>
            <a:off x="14208218" y="891975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3" name="object 983"/>
          <p:cNvSpPr/>
          <p:nvPr/>
        </p:nvSpPr>
        <p:spPr>
          <a:xfrm>
            <a:off x="14145242" y="879838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4" name="object 984"/>
          <p:cNvSpPr/>
          <p:nvPr/>
        </p:nvSpPr>
        <p:spPr>
          <a:xfrm>
            <a:off x="14402536" y="793899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" name="object 985"/>
          <p:cNvSpPr/>
          <p:nvPr/>
        </p:nvSpPr>
        <p:spPr>
          <a:xfrm>
            <a:off x="15007516" y="819835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" name="object 986"/>
          <p:cNvSpPr/>
          <p:nvPr/>
        </p:nvSpPr>
        <p:spPr>
          <a:xfrm>
            <a:off x="14265107" y="1091341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7" name="object 987"/>
          <p:cNvSpPr/>
          <p:nvPr/>
        </p:nvSpPr>
        <p:spPr>
          <a:xfrm>
            <a:off x="13815460" y="1129499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" name="object 988"/>
          <p:cNvSpPr/>
          <p:nvPr/>
        </p:nvSpPr>
        <p:spPr>
          <a:xfrm>
            <a:off x="13865066" y="1054910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" name="object 989"/>
          <p:cNvSpPr/>
          <p:nvPr/>
        </p:nvSpPr>
        <p:spPr>
          <a:xfrm>
            <a:off x="13740739" y="1009694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0" name="object 990"/>
          <p:cNvSpPr/>
          <p:nvPr/>
        </p:nvSpPr>
        <p:spPr>
          <a:xfrm>
            <a:off x="12644748" y="76002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" name="object 991"/>
          <p:cNvSpPr/>
          <p:nvPr/>
        </p:nvSpPr>
        <p:spPr>
          <a:xfrm>
            <a:off x="13471554" y="656944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2" name="object 992"/>
          <p:cNvSpPr/>
          <p:nvPr/>
        </p:nvSpPr>
        <p:spPr>
          <a:xfrm>
            <a:off x="13173763" y="7149545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" name="object 993"/>
          <p:cNvSpPr/>
          <p:nvPr/>
        </p:nvSpPr>
        <p:spPr>
          <a:xfrm>
            <a:off x="13249729" y="785960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" name="object 994"/>
          <p:cNvSpPr/>
          <p:nvPr/>
        </p:nvSpPr>
        <p:spPr>
          <a:xfrm>
            <a:off x="14884007" y="754469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" name="object 995"/>
          <p:cNvSpPr/>
          <p:nvPr/>
        </p:nvSpPr>
        <p:spPr>
          <a:xfrm>
            <a:off x="14910060" y="827106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" name="object 996"/>
          <p:cNvSpPr/>
          <p:nvPr/>
        </p:nvSpPr>
        <p:spPr>
          <a:xfrm>
            <a:off x="14797504" y="837763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" name="object 997"/>
          <p:cNvSpPr/>
          <p:nvPr/>
        </p:nvSpPr>
        <p:spPr>
          <a:xfrm>
            <a:off x="14920329" y="733953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8" name="object 998"/>
          <p:cNvSpPr/>
          <p:nvPr/>
        </p:nvSpPr>
        <p:spPr>
          <a:xfrm>
            <a:off x="13442850" y="704743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9" name="object 999"/>
          <p:cNvSpPr/>
          <p:nvPr/>
        </p:nvSpPr>
        <p:spPr>
          <a:xfrm>
            <a:off x="14745579" y="6757102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" name="object 1000"/>
          <p:cNvSpPr/>
          <p:nvPr/>
        </p:nvSpPr>
        <p:spPr>
          <a:xfrm>
            <a:off x="12993205" y="742901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" name="object 1001"/>
          <p:cNvSpPr/>
          <p:nvPr/>
        </p:nvSpPr>
        <p:spPr>
          <a:xfrm>
            <a:off x="14563979" y="74006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" name="object 1002"/>
          <p:cNvSpPr/>
          <p:nvPr/>
        </p:nvSpPr>
        <p:spPr>
          <a:xfrm>
            <a:off x="12943669" y="839394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3" name="object 1003"/>
          <p:cNvSpPr/>
          <p:nvPr/>
        </p:nvSpPr>
        <p:spPr>
          <a:xfrm>
            <a:off x="13699218" y="717485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4" name="object 1004"/>
          <p:cNvSpPr/>
          <p:nvPr/>
        </p:nvSpPr>
        <p:spPr>
          <a:xfrm>
            <a:off x="12555052" y="7051020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" name="object 1005"/>
          <p:cNvSpPr/>
          <p:nvPr/>
        </p:nvSpPr>
        <p:spPr>
          <a:xfrm>
            <a:off x="12305486" y="745588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" name="object 1006"/>
          <p:cNvSpPr/>
          <p:nvPr/>
        </p:nvSpPr>
        <p:spPr>
          <a:xfrm>
            <a:off x="13644271" y="773153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7" name="object 1007"/>
          <p:cNvSpPr/>
          <p:nvPr/>
        </p:nvSpPr>
        <p:spPr>
          <a:xfrm>
            <a:off x="11703997" y="69129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" name="object 1008"/>
          <p:cNvSpPr/>
          <p:nvPr/>
        </p:nvSpPr>
        <p:spPr>
          <a:xfrm>
            <a:off x="11623001" y="672178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" name="object 1009"/>
          <p:cNvSpPr/>
          <p:nvPr/>
        </p:nvSpPr>
        <p:spPr>
          <a:xfrm>
            <a:off x="12298027" y="676168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" name="object 1010"/>
          <p:cNvSpPr/>
          <p:nvPr/>
        </p:nvSpPr>
        <p:spPr>
          <a:xfrm>
            <a:off x="11308342" y="697511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1" name="object 1011"/>
          <p:cNvSpPr/>
          <p:nvPr/>
        </p:nvSpPr>
        <p:spPr>
          <a:xfrm>
            <a:off x="10940634" y="667356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" name="object 1012"/>
          <p:cNvSpPr/>
          <p:nvPr/>
        </p:nvSpPr>
        <p:spPr>
          <a:xfrm>
            <a:off x="11224103" y="6336979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3" name="object 1013"/>
          <p:cNvSpPr/>
          <p:nvPr/>
        </p:nvSpPr>
        <p:spPr>
          <a:xfrm>
            <a:off x="10443767" y="699907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4" name="object 1014"/>
          <p:cNvSpPr/>
          <p:nvPr/>
        </p:nvSpPr>
        <p:spPr>
          <a:xfrm>
            <a:off x="10569154" y="726237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5" name="object 1015"/>
          <p:cNvSpPr/>
          <p:nvPr/>
        </p:nvSpPr>
        <p:spPr>
          <a:xfrm>
            <a:off x="10362773" y="68079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" name="object 1016"/>
          <p:cNvSpPr/>
          <p:nvPr/>
        </p:nvSpPr>
        <p:spPr>
          <a:xfrm>
            <a:off x="10048116" y="706126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" name="object 1017"/>
          <p:cNvSpPr/>
          <p:nvPr/>
        </p:nvSpPr>
        <p:spPr>
          <a:xfrm>
            <a:off x="10000381" y="645474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" name="object 1018"/>
          <p:cNvSpPr/>
          <p:nvPr/>
        </p:nvSpPr>
        <p:spPr>
          <a:xfrm>
            <a:off x="9680406" y="675971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9" name="object 1019"/>
          <p:cNvSpPr/>
          <p:nvPr/>
        </p:nvSpPr>
        <p:spPr>
          <a:xfrm>
            <a:off x="10513317" y="633233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" name="object 1020"/>
          <p:cNvSpPr/>
          <p:nvPr/>
        </p:nvSpPr>
        <p:spPr>
          <a:xfrm>
            <a:off x="10570205" y="832599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1" name="object 1021"/>
          <p:cNvSpPr/>
          <p:nvPr/>
        </p:nvSpPr>
        <p:spPr>
          <a:xfrm>
            <a:off x="10170166" y="796168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" name="object 1022"/>
          <p:cNvSpPr/>
          <p:nvPr/>
        </p:nvSpPr>
        <p:spPr>
          <a:xfrm>
            <a:off x="10045836" y="750952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" name="object 1023"/>
          <p:cNvSpPr/>
          <p:nvPr/>
        </p:nvSpPr>
        <p:spPr>
          <a:xfrm>
            <a:off x="17340535" y="849576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4" name="object 1024"/>
          <p:cNvSpPr/>
          <p:nvPr/>
        </p:nvSpPr>
        <p:spPr>
          <a:xfrm>
            <a:off x="17583998" y="1029553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5" name="object 1025"/>
          <p:cNvSpPr/>
          <p:nvPr/>
        </p:nvSpPr>
        <p:spPr>
          <a:xfrm>
            <a:off x="17940362" y="986835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" name="object 1026"/>
          <p:cNvSpPr/>
          <p:nvPr/>
        </p:nvSpPr>
        <p:spPr>
          <a:xfrm>
            <a:off x="16586320" y="1079105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" name="object 1027"/>
          <p:cNvSpPr/>
          <p:nvPr/>
        </p:nvSpPr>
        <p:spPr>
          <a:xfrm>
            <a:off x="15922114" y="1042945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" name="object 1028"/>
          <p:cNvSpPr/>
          <p:nvPr/>
        </p:nvSpPr>
        <p:spPr>
          <a:xfrm>
            <a:off x="19010580" y="9351871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70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" name="object 1029"/>
          <p:cNvSpPr/>
          <p:nvPr/>
        </p:nvSpPr>
        <p:spPr>
          <a:xfrm>
            <a:off x="18469376" y="941765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" name="object 1030"/>
          <p:cNvSpPr/>
          <p:nvPr/>
        </p:nvSpPr>
        <p:spPr>
          <a:xfrm>
            <a:off x="17523961" y="10248206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" name="object 1031"/>
          <p:cNvSpPr/>
          <p:nvPr/>
        </p:nvSpPr>
        <p:spPr>
          <a:xfrm>
            <a:off x="16862381" y="9301291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" name="object 1032"/>
          <p:cNvSpPr/>
          <p:nvPr/>
        </p:nvSpPr>
        <p:spPr>
          <a:xfrm>
            <a:off x="18545343" y="10127710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3" name="object 1033"/>
          <p:cNvSpPr/>
          <p:nvPr/>
        </p:nvSpPr>
        <p:spPr>
          <a:xfrm>
            <a:off x="17569333" y="995022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" name="object 1034"/>
          <p:cNvSpPr/>
          <p:nvPr/>
        </p:nvSpPr>
        <p:spPr>
          <a:xfrm>
            <a:off x="15672164" y="10984127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" name="object 1035"/>
          <p:cNvSpPr/>
          <p:nvPr/>
        </p:nvSpPr>
        <p:spPr>
          <a:xfrm>
            <a:off x="17351209" y="1043719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" name="object 1036"/>
          <p:cNvSpPr/>
          <p:nvPr/>
        </p:nvSpPr>
        <p:spPr>
          <a:xfrm>
            <a:off x="19370543" y="900859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7" name="object 1037"/>
          <p:cNvSpPr/>
          <p:nvPr/>
        </p:nvSpPr>
        <p:spPr>
          <a:xfrm>
            <a:off x="18494565" y="916461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" name="object 1038"/>
          <p:cNvSpPr/>
          <p:nvPr/>
        </p:nvSpPr>
        <p:spPr>
          <a:xfrm>
            <a:off x="18458553" y="1087331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" name="object 1039"/>
          <p:cNvSpPr/>
          <p:nvPr/>
        </p:nvSpPr>
        <p:spPr>
          <a:xfrm>
            <a:off x="18934315" y="823906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" name="object 1040"/>
          <p:cNvSpPr/>
          <p:nvPr/>
        </p:nvSpPr>
        <p:spPr>
          <a:xfrm>
            <a:off x="18970625" y="803390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" name="object 1041"/>
          <p:cNvSpPr/>
          <p:nvPr/>
        </p:nvSpPr>
        <p:spPr>
          <a:xfrm>
            <a:off x="17544708" y="993054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" name="object 1042"/>
          <p:cNvSpPr/>
          <p:nvPr/>
        </p:nvSpPr>
        <p:spPr>
          <a:xfrm>
            <a:off x="15400607" y="9844883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5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41"/>
                </a:lnTo>
                <a:lnTo>
                  <a:pt x="9277" y="1204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" name="object 1043"/>
          <p:cNvSpPr/>
          <p:nvPr/>
        </p:nvSpPr>
        <p:spPr>
          <a:xfrm>
            <a:off x="16425074" y="873927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4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" name="object 1044"/>
          <p:cNvSpPr/>
          <p:nvPr/>
        </p:nvSpPr>
        <p:spPr>
          <a:xfrm>
            <a:off x="17341071" y="954088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" name="object 1045"/>
          <p:cNvSpPr/>
          <p:nvPr/>
        </p:nvSpPr>
        <p:spPr>
          <a:xfrm>
            <a:off x="17496972" y="932402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" name="object 1046"/>
          <p:cNvSpPr/>
          <p:nvPr/>
        </p:nvSpPr>
        <p:spPr>
          <a:xfrm>
            <a:off x="18738467" y="931553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" name="object 1047"/>
          <p:cNvSpPr/>
          <p:nvPr/>
        </p:nvSpPr>
        <p:spPr>
          <a:xfrm>
            <a:off x="19071370" y="861308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8" name="object 1048"/>
          <p:cNvSpPr/>
          <p:nvPr/>
        </p:nvSpPr>
        <p:spPr>
          <a:xfrm>
            <a:off x="17470921" y="881262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" name="object 1049"/>
          <p:cNvSpPr/>
          <p:nvPr/>
        </p:nvSpPr>
        <p:spPr>
          <a:xfrm>
            <a:off x="18380709" y="86802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0" name="object 1050"/>
          <p:cNvSpPr/>
          <p:nvPr/>
        </p:nvSpPr>
        <p:spPr>
          <a:xfrm>
            <a:off x="18642579" y="855490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1" name="object 1051"/>
          <p:cNvSpPr/>
          <p:nvPr/>
        </p:nvSpPr>
        <p:spPr>
          <a:xfrm>
            <a:off x="18244126" y="817852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" name="object 1052"/>
          <p:cNvSpPr/>
          <p:nvPr/>
        </p:nvSpPr>
        <p:spPr>
          <a:xfrm>
            <a:off x="19281940" y="820074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" name="object 1053"/>
          <p:cNvSpPr/>
          <p:nvPr/>
        </p:nvSpPr>
        <p:spPr>
          <a:xfrm>
            <a:off x="18162562" y="853305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" name="object 1054"/>
          <p:cNvSpPr/>
          <p:nvPr/>
        </p:nvSpPr>
        <p:spPr>
          <a:xfrm>
            <a:off x="17890790" y="794896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" name="object 1055"/>
          <p:cNvSpPr/>
          <p:nvPr/>
        </p:nvSpPr>
        <p:spPr>
          <a:xfrm>
            <a:off x="17778234" y="805552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6" name="object 1056"/>
          <p:cNvSpPr/>
          <p:nvPr/>
        </p:nvSpPr>
        <p:spPr>
          <a:xfrm>
            <a:off x="17865717" y="740177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7" name="object 1057"/>
          <p:cNvSpPr/>
          <p:nvPr/>
        </p:nvSpPr>
        <p:spPr>
          <a:xfrm>
            <a:off x="17001205" y="88110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" name="object 1058"/>
          <p:cNvSpPr/>
          <p:nvPr/>
        </p:nvSpPr>
        <p:spPr>
          <a:xfrm>
            <a:off x="15797488" y="880297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9" name="object 1059"/>
          <p:cNvSpPr/>
          <p:nvPr/>
        </p:nvSpPr>
        <p:spPr>
          <a:xfrm>
            <a:off x="16046969" y="848466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" name="object 1060"/>
          <p:cNvSpPr/>
          <p:nvPr/>
        </p:nvSpPr>
        <p:spPr>
          <a:xfrm>
            <a:off x="16135032" y="916048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" name="object 1061"/>
          <p:cNvSpPr/>
          <p:nvPr/>
        </p:nvSpPr>
        <p:spPr>
          <a:xfrm>
            <a:off x="16494278" y="968120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2" name="object 1062"/>
          <p:cNvSpPr/>
          <p:nvPr/>
        </p:nvSpPr>
        <p:spPr>
          <a:xfrm>
            <a:off x="17860343" y="10978708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3" name="object 1063"/>
          <p:cNvSpPr/>
          <p:nvPr/>
        </p:nvSpPr>
        <p:spPr>
          <a:xfrm>
            <a:off x="19261833" y="790579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" name="object 1064"/>
          <p:cNvSpPr/>
          <p:nvPr/>
        </p:nvSpPr>
        <p:spPr>
          <a:xfrm>
            <a:off x="18288821" y="969711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" name="object 1065"/>
          <p:cNvSpPr/>
          <p:nvPr/>
        </p:nvSpPr>
        <p:spPr>
          <a:xfrm>
            <a:off x="19440092" y="78210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6" name="object 1066"/>
          <p:cNvSpPr/>
          <p:nvPr/>
        </p:nvSpPr>
        <p:spPr>
          <a:xfrm>
            <a:off x="16997581" y="8326911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" name="object 1067"/>
          <p:cNvSpPr/>
          <p:nvPr/>
        </p:nvSpPr>
        <p:spPr>
          <a:xfrm>
            <a:off x="18239283" y="1066206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8" name="object 1068"/>
          <p:cNvSpPr/>
          <p:nvPr/>
        </p:nvSpPr>
        <p:spPr>
          <a:xfrm>
            <a:off x="19474197" y="970249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" name="object 1069"/>
          <p:cNvSpPr/>
          <p:nvPr/>
        </p:nvSpPr>
        <p:spPr>
          <a:xfrm>
            <a:off x="16125538" y="7467474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" name="object 1070"/>
          <p:cNvSpPr/>
          <p:nvPr/>
        </p:nvSpPr>
        <p:spPr>
          <a:xfrm>
            <a:off x="16466494" y="828469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" name="object 1071"/>
          <p:cNvSpPr/>
          <p:nvPr/>
        </p:nvSpPr>
        <p:spPr>
          <a:xfrm>
            <a:off x="16257976" y="10491736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" name="object 1072"/>
          <p:cNvSpPr/>
          <p:nvPr/>
        </p:nvSpPr>
        <p:spPr>
          <a:xfrm>
            <a:off x="16489742" y="10076595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3" name="object 1073"/>
          <p:cNvSpPr/>
          <p:nvPr/>
        </p:nvSpPr>
        <p:spPr>
          <a:xfrm>
            <a:off x="16174715" y="10367693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" name="object 1074"/>
          <p:cNvSpPr/>
          <p:nvPr/>
        </p:nvSpPr>
        <p:spPr>
          <a:xfrm>
            <a:off x="16212742" y="1015619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" name="object 1075"/>
          <p:cNvSpPr/>
          <p:nvPr/>
        </p:nvSpPr>
        <p:spPr>
          <a:xfrm>
            <a:off x="15744555" y="10207720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4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" name="object 1076"/>
          <p:cNvSpPr/>
          <p:nvPr/>
        </p:nvSpPr>
        <p:spPr>
          <a:xfrm>
            <a:off x="17749513" y="78692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209"/>
                </a:lnTo>
                <a:lnTo>
                  <a:pt x="2910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" name="object 1077"/>
          <p:cNvSpPr/>
          <p:nvPr/>
        </p:nvSpPr>
        <p:spPr>
          <a:xfrm>
            <a:off x="15749697" y="9315183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8" name="object 1078"/>
          <p:cNvSpPr/>
          <p:nvPr/>
        </p:nvSpPr>
        <p:spPr>
          <a:xfrm>
            <a:off x="17177001" y="962899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" name="object 1079"/>
          <p:cNvSpPr/>
          <p:nvPr/>
        </p:nvSpPr>
        <p:spPr>
          <a:xfrm>
            <a:off x="18009911" y="920161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" name="object 1080"/>
          <p:cNvSpPr/>
          <p:nvPr/>
        </p:nvSpPr>
        <p:spPr>
          <a:xfrm>
            <a:off x="15504700" y="10265850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4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392"/>
                </a:lnTo>
                <a:lnTo>
                  <a:pt x="3821" y="17245"/>
                </a:lnTo>
                <a:lnTo>
                  <a:pt x="13224" y="17245"/>
                </a:lnTo>
                <a:lnTo>
                  <a:pt x="17088" y="13392"/>
                </a:lnTo>
                <a:lnTo>
                  <a:pt x="17088" y="8617"/>
                </a:lnTo>
                <a:lnTo>
                  <a:pt x="1708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" name="object 1081"/>
          <p:cNvSpPr/>
          <p:nvPr/>
        </p:nvSpPr>
        <p:spPr>
          <a:xfrm>
            <a:off x="15719860" y="11197357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2" name="object 1082"/>
          <p:cNvSpPr/>
          <p:nvPr/>
        </p:nvSpPr>
        <p:spPr>
          <a:xfrm>
            <a:off x="17946937" y="908024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" name="object 1083"/>
          <p:cNvSpPr/>
          <p:nvPr/>
        </p:nvSpPr>
        <p:spPr>
          <a:xfrm>
            <a:off x="19980020" y="821389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" name="object 1084"/>
          <p:cNvSpPr/>
          <p:nvPr/>
        </p:nvSpPr>
        <p:spPr>
          <a:xfrm>
            <a:off x="19246704" y="1088424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" name="object 1085"/>
          <p:cNvSpPr/>
          <p:nvPr/>
        </p:nvSpPr>
        <p:spPr>
          <a:xfrm>
            <a:off x="15206188" y="840884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" name="object 1086"/>
          <p:cNvSpPr/>
          <p:nvPr/>
        </p:nvSpPr>
        <p:spPr>
          <a:xfrm>
            <a:off x="19271893" y="1063120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" name="object 1087"/>
          <p:cNvSpPr/>
          <p:nvPr/>
        </p:nvSpPr>
        <p:spPr>
          <a:xfrm>
            <a:off x="19716751" y="1115277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8" name="object 1088"/>
          <p:cNvSpPr/>
          <p:nvPr/>
        </p:nvSpPr>
        <p:spPr>
          <a:xfrm>
            <a:off x="19512498" y="998805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" name="object 1089"/>
          <p:cNvSpPr/>
          <p:nvPr/>
        </p:nvSpPr>
        <p:spPr>
          <a:xfrm>
            <a:off x="19515791" y="1078212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" name="object 1090"/>
          <p:cNvSpPr/>
          <p:nvPr/>
        </p:nvSpPr>
        <p:spPr>
          <a:xfrm>
            <a:off x="14907006" y="801333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1" name="object 1091"/>
          <p:cNvSpPr/>
          <p:nvPr/>
        </p:nvSpPr>
        <p:spPr>
          <a:xfrm>
            <a:off x="19158035" y="101468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" name="object 1092"/>
          <p:cNvSpPr/>
          <p:nvPr/>
        </p:nvSpPr>
        <p:spPr>
          <a:xfrm>
            <a:off x="19419906" y="1002149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" name="object 1093"/>
          <p:cNvSpPr/>
          <p:nvPr/>
        </p:nvSpPr>
        <p:spPr>
          <a:xfrm>
            <a:off x="14923907" y="650822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" name="object 1094"/>
          <p:cNvSpPr/>
          <p:nvPr/>
        </p:nvSpPr>
        <p:spPr>
          <a:xfrm>
            <a:off x="15135905" y="680438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" name="object 1095"/>
          <p:cNvSpPr/>
          <p:nvPr/>
        </p:nvSpPr>
        <p:spPr>
          <a:xfrm>
            <a:off x="18939888" y="999964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6" name="object 1096"/>
          <p:cNvSpPr/>
          <p:nvPr/>
        </p:nvSpPr>
        <p:spPr>
          <a:xfrm>
            <a:off x="19066147" y="1116370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7" name="object 1097"/>
          <p:cNvSpPr/>
          <p:nvPr/>
        </p:nvSpPr>
        <p:spPr>
          <a:xfrm>
            <a:off x="15309842" y="910275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" name="object 1098"/>
          <p:cNvSpPr/>
          <p:nvPr/>
        </p:nvSpPr>
        <p:spPr>
          <a:xfrm>
            <a:off x="19816495" y="934713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" name="object 1099"/>
          <p:cNvSpPr/>
          <p:nvPr/>
        </p:nvSpPr>
        <p:spPr>
          <a:xfrm>
            <a:off x="14884010" y="655055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" name="object 1100"/>
          <p:cNvSpPr/>
          <p:nvPr/>
        </p:nvSpPr>
        <p:spPr>
          <a:xfrm>
            <a:off x="15488994" y="680991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" name="object 1101"/>
          <p:cNvSpPr/>
          <p:nvPr/>
        </p:nvSpPr>
        <p:spPr>
          <a:xfrm>
            <a:off x="19085928" y="76002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" name="object 1102"/>
          <p:cNvSpPr/>
          <p:nvPr/>
        </p:nvSpPr>
        <p:spPr>
          <a:xfrm>
            <a:off x="19912734" y="656944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" name="object 1103"/>
          <p:cNvSpPr/>
          <p:nvPr/>
        </p:nvSpPr>
        <p:spPr>
          <a:xfrm>
            <a:off x="19614940" y="7149545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4" name="object 1104"/>
          <p:cNvSpPr/>
          <p:nvPr/>
        </p:nvSpPr>
        <p:spPr>
          <a:xfrm>
            <a:off x="19690898" y="785960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67" y="0"/>
                </a:lnTo>
                <a:lnTo>
                  <a:pt x="0" y="7162"/>
                </a:lnTo>
                <a:lnTo>
                  <a:pt x="0" y="24784"/>
                </a:lnTo>
                <a:lnTo>
                  <a:pt x="706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" name="object 1105"/>
          <p:cNvSpPr/>
          <p:nvPr/>
        </p:nvSpPr>
        <p:spPr>
          <a:xfrm>
            <a:off x="15391531" y="688262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" name="object 1106"/>
          <p:cNvSpPr/>
          <p:nvPr/>
        </p:nvSpPr>
        <p:spPr>
          <a:xfrm>
            <a:off x="15278969" y="698919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" name="object 1107"/>
          <p:cNvSpPr/>
          <p:nvPr/>
        </p:nvSpPr>
        <p:spPr>
          <a:xfrm>
            <a:off x="19884029" y="704743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" name="object 1108"/>
          <p:cNvSpPr/>
          <p:nvPr/>
        </p:nvSpPr>
        <p:spPr>
          <a:xfrm>
            <a:off x="19434385" y="742901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" name="object 1109"/>
          <p:cNvSpPr/>
          <p:nvPr/>
        </p:nvSpPr>
        <p:spPr>
          <a:xfrm>
            <a:off x="19384849" y="839394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0" name="object 1110"/>
          <p:cNvSpPr/>
          <p:nvPr/>
        </p:nvSpPr>
        <p:spPr>
          <a:xfrm>
            <a:off x="19046276" y="6975750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1" name="object 1111"/>
          <p:cNvSpPr/>
          <p:nvPr/>
        </p:nvSpPr>
        <p:spPr>
          <a:xfrm>
            <a:off x="18746663" y="745588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" name="object 1112"/>
          <p:cNvSpPr/>
          <p:nvPr/>
        </p:nvSpPr>
        <p:spPr>
          <a:xfrm>
            <a:off x="20085451" y="7731531"/>
            <a:ext cx="19050" cy="22225"/>
          </a:xfrm>
          <a:custGeom>
            <a:avLst/>
            <a:gdLst/>
            <a:ahLst/>
            <a:cxnLst/>
            <a:rect l="l" t="t" r="r" b="b"/>
            <a:pathLst>
              <a:path w="19050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18647" y="20010"/>
                </a:lnTo>
                <a:lnTo>
                  <a:pt x="18647" y="1852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" name="object 1113"/>
          <p:cNvSpPr/>
          <p:nvPr/>
        </p:nvSpPr>
        <p:spPr>
          <a:xfrm>
            <a:off x="18145174" y="691292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" name="object 1114"/>
          <p:cNvSpPr/>
          <p:nvPr/>
        </p:nvSpPr>
        <p:spPr>
          <a:xfrm>
            <a:off x="18064178" y="672178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" name="object 1115"/>
          <p:cNvSpPr/>
          <p:nvPr/>
        </p:nvSpPr>
        <p:spPr>
          <a:xfrm>
            <a:off x="18731208" y="712371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" name="object 1116"/>
          <p:cNvSpPr/>
          <p:nvPr/>
        </p:nvSpPr>
        <p:spPr>
          <a:xfrm>
            <a:off x="17749522" y="697511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7" name="object 1117"/>
          <p:cNvSpPr/>
          <p:nvPr/>
        </p:nvSpPr>
        <p:spPr>
          <a:xfrm>
            <a:off x="18432047" y="672820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" name="object 1118"/>
          <p:cNvSpPr/>
          <p:nvPr/>
        </p:nvSpPr>
        <p:spPr>
          <a:xfrm>
            <a:off x="17381813" y="667356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" name="object 1119"/>
          <p:cNvSpPr/>
          <p:nvPr/>
        </p:nvSpPr>
        <p:spPr>
          <a:xfrm>
            <a:off x="17665281" y="6336979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" name="object 1120"/>
          <p:cNvSpPr/>
          <p:nvPr/>
        </p:nvSpPr>
        <p:spPr>
          <a:xfrm>
            <a:off x="15675641" y="642117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" name="object 1121"/>
          <p:cNvSpPr/>
          <p:nvPr/>
        </p:nvSpPr>
        <p:spPr>
          <a:xfrm>
            <a:off x="11200831" y="708530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63" y="0"/>
                </a:moveTo>
                <a:lnTo>
                  <a:pt x="5151" y="0"/>
                </a:lnTo>
                <a:lnTo>
                  <a:pt x="0" y="5162"/>
                </a:lnTo>
                <a:lnTo>
                  <a:pt x="0" y="17988"/>
                </a:lnTo>
                <a:lnTo>
                  <a:pt x="5151" y="23182"/>
                </a:lnTo>
                <a:lnTo>
                  <a:pt x="17863" y="23182"/>
                </a:lnTo>
                <a:lnTo>
                  <a:pt x="23015" y="17988"/>
                </a:lnTo>
                <a:lnTo>
                  <a:pt x="23015" y="11559"/>
                </a:lnTo>
                <a:lnTo>
                  <a:pt x="23015" y="5162"/>
                </a:lnTo>
                <a:lnTo>
                  <a:pt x="1786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2" name="object 1122"/>
          <p:cNvSpPr/>
          <p:nvPr/>
        </p:nvSpPr>
        <p:spPr>
          <a:xfrm>
            <a:off x="12456968" y="665282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3549" y="0"/>
                </a:moveTo>
                <a:lnTo>
                  <a:pt x="3895" y="0"/>
                </a:lnTo>
                <a:lnTo>
                  <a:pt x="0" y="3978"/>
                </a:lnTo>
                <a:lnTo>
                  <a:pt x="0" y="13695"/>
                </a:lnTo>
                <a:lnTo>
                  <a:pt x="3895" y="17643"/>
                </a:lnTo>
                <a:lnTo>
                  <a:pt x="13549" y="17643"/>
                </a:lnTo>
                <a:lnTo>
                  <a:pt x="17465" y="13695"/>
                </a:lnTo>
                <a:lnTo>
                  <a:pt x="17465" y="8826"/>
                </a:lnTo>
                <a:lnTo>
                  <a:pt x="17465" y="3978"/>
                </a:lnTo>
                <a:lnTo>
                  <a:pt x="1354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3" name="object 1123"/>
          <p:cNvSpPr/>
          <p:nvPr/>
        </p:nvSpPr>
        <p:spPr>
          <a:xfrm>
            <a:off x="12254340" y="639979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962" y="0"/>
                </a:moveTo>
                <a:lnTo>
                  <a:pt x="4900" y="0"/>
                </a:lnTo>
                <a:lnTo>
                  <a:pt x="0" y="4942"/>
                </a:lnTo>
                <a:lnTo>
                  <a:pt x="0" y="17119"/>
                </a:lnTo>
                <a:lnTo>
                  <a:pt x="4900" y="22030"/>
                </a:lnTo>
                <a:lnTo>
                  <a:pt x="16962" y="22030"/>
                </a:lnTo>
                <a:lnTo>
                  <a:pt x="21842" y="17119"/>
                </a:lnTo>
                <a:lnTo>
                  <a:pt x="21842" y="11025"/>
                </a:lnTo>
                <a:lnTo>
                  <a:pt x="21842" y="4942"/>
                </a:lnTo>
                <a:lnTo>
                  <a:pt x="1696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4" name="object 1124"/>
          <p:cNvSpPr/>
          <p:nvPr/>
        </p:nvSpPr>
        <p:spPr>
          <a:xfrm>
            <a:off x="12218165" y="789115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968" y="0"/>
                </a:moveTo>
                <a:lnTo>
                  <a:pt x="5204" y="0"/>
                </a:lnTo>
                <a:lnTo>
                  <a:pt x="0" y="5266"/>
                </a:lnTo>
                <a:lnTo>
                  <a:pt x="0" y="18125"/>
                </a:lnTo>
                <a:lnTo>
                  <a:pt x="5204" y="23371"/>
                </a:lnTo>
                <a:lnTo>
                  <a:pt x="17968" y="23371"/>
                </a:lnTo>
                <a:lnTo>
                  <a:pt x="23130" y="18125"/>
                </a:lnTo>
                <a:lnTo>
                  <a:pt x="23130" y="11695"/>
                </a:lnTo>
                <a:lnTo>
                  <a:pt x="23130" y="5266"/>
                </a:lnTo>
                <a:lnTo>
                  <a:pt x="1796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" name="object 1125"/>
          <p:cNvSpPr/>
          <p:nvPr/>
        </p:nvSpPr>
        <p:spPr>
          <a:xfrm>
            <a:off x="11106356" y="764100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528" y="0"/>
                </a:moveTo>
                <a:lnTo>
                  <a:pt x="2753" y="0"/>
                </a:lnTo>
                <a:lnTo>
                  <a:pt x="0" y="2764"/>
                </a:lnTo>
                <a:lnTo>
                  <a:pt x="0" y="9591"/>
                </a:lnTo>
                <a:lnTo>
                  <a:pt x="2753" y="12376"/>
                </a:lnTo>
                <a:lnTo>
                  <a:pt x="9528" y="12376"/>
                </a:lnTo>
                <a:lnTo>
                  <a:pt x="12271" y="9591"/>
                </a:lnTo>
                <a:lnTo>
                  <a:pt x="12271" y="6177"/>
                </a:lnTo>
                <a:lnTo>
                  <a:pt x="12271" y="2764"/>
                </a:lnTo>
                <a:lnTo>
                  <a:pt x="952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" name="object 1126"/>
          <p:cNvSpPr/>
          <p:nvPr/>
        </p:nvSpPr>
        <p:spPr>
          <a:xfrm>
            <a:off x="11613308" y="10304578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24910" y="0"/>
                </a:moveTo>
                <a:lnTo>
                  <a:pt x="7203" y="0"/>
                </a:lnTo>
                <a:lnTo>
                  <a:pt x="0" y="7245"/>
                </a:lnTo>
                <a:lnTo>
                  <a:pt x="0" y="25109"/>
                </a:lnTo>
                <a:lnTo>
                  <a:pt x="7203" y="32375"/>
                </a:lnTo>
                <a:lnTo>
                  <a:pt x="24910" y="32375"/>
                </a:lnTo>
                <a:lnTo>
                  <a:pt x="32093" y="25109"/>
                </a:lnTo>
                <a:lnTo>
                  <a:pt x="32093" y="16187"/>
                </a:lnTo>
                <a:lnTo>
                  <a:pt x="32093" y="7245"/>
                </a:lnTo>
                <a:lnTo>
                  <a:pt x="24910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" name="object 1127"/>
          <p:cNvSpPr/>
          <p:nvPr/>
        </p:nvSpPr>
        <p:spPr>
          <a:xfrm>
            <a:off x="11345070" y="8449908"/>
            <a:ext cx="36195" cy="36830"/>
          </a:xfrm>
          <a:custGeom>
            <a:avLst/>
            <a:gdLst/>
            <a:ahLst/>
            <a:cxnLst/>
            <a:rect l="l" t="t" r="r" b="b"/>
            <a:pathLst>
              <a:path w="36195" h="36829">
                <a:moveTo>
                  <a:pt x="18051" y="0"/>
                </a:moveTo>
                <a:lnTo>
                  <a:pt x="11017" y="1433"/>
                </a:lnTo>
                <a:lnTo>
                  <a:pt x="5279" y="5340"/>
                </a:lnTo>
                <a:lnTo>
                  <a:pt x="1415" y="11131"/>
                </a:lnTo>
                <a:lnTo>
                  <a:pt x="0" y="18219"/>
                </a:lnTo>
                <a:lnTo>
                  <a:pt x="1415" y="25311"/>
                </a:lnTo>
                <a:lnTo>
                  <a:pt x="5279" y="31114"/>
                </a:lnTo>
                <a:lnTo>
                  <a:pt x="11017" y="35031"/>
                </a:lnTo>
                <a:lnTo>
                  <a:pt x="18051" y="36470"/>
                </a:lnTo>
                <a:lnTo>
                  <a:pt x="25097" y="35031"/>
                </a:lnTo>
                <a:lnTo>
                  <a:pt x="30848" y="31114"/>
                </a:lnTo>
                <a:lnTo>
                  <a:pt x="34724" y="25311"/>
                </a:lnTo>
                <a:lnTo>
                  <a:pt x="36145" y="18219"/>
                </a:lnTo>
                <a:lnTo>
                  <a:pt x="34724" y="11131"/>
                </a:lnTo>
                <a:lnTo>
                  <a:pt x="30848" y="5340"/>
                </a:lnTo>
                <a:lnTo>
                  <a:pt x="25097" y="1433"/>
                </a:lnTo>
                <a:lnTo>
                  <a:pt x="18051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" name="object 1128"/>
          <p:cNvSpPr/>
          <p:nvPr/>
        </p:nvSpPr>
        <p:spPr>
          <a:xfrm>
            <a:off x="11749661" y="7696577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7266" y="0"/>
                </a:moveTo>
                <a:lnTo>
                  <a:pt x="2104" y="0"/>
                </a:lnTo>
                <a:lnTo>
                  <a:pt x="0" y="2104"/>
                </a:lnTo>
                <a:lnTo>
                  <a:pt x="0" y="7298"/>
                </a:lnTo>
                <a:lnTo>
                  <a:pt x="2104" y="9402"/>
                </a:lnTo>
                <a:lnTo>
                  <a:pt x="7266" y="9402"/>
                </a:lnTo>
                <a:lnTo>
                  <a:pt x="9350" y="7298"/>
                </a:lnTo>
                <a:lnTo>
                  <a:pt x="9350" y="4701"/>
                </a:lnTo>
                <a:lnTo>
                  <a:pt x="9350" y="2104"/>
                </a:lnTo>
                <a:lnTo>
                  <a:pt x="72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9" name="object 1129"/>
          <p:cNvSpPr/>
          <p:nvPr/>
        </p:nvSpPr>
        <p:spPr>
          <a:xfrm>
            <a:off x="10426629" y="7333838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753" y="0"/>
                </a:moveTo>
                <a:lnTo>
                  <a:pt x="2533" y="0"/>
                </a:lnTo>
                <a:lnTo>
                  <a:pt x="0" y="2565"/>
                </a:lnTo>
                <a:lnTo>
                  <a:pt x="0" y="8826"/>
                </a:lnTo>
                <a:lnTo>
                  <a:pt x="2533" y="11392"/>
                </a:lnTo>
                <a:lnTo>
                  <a:pt x="8753" y="11392"/>
                </a:lnTo>
                <a:lnTo>
                  <a:pt x="11287" y="8826"/>
                </a:lnTo>
                <a:lnTo>
                  <a:pt x="11287" y="5706"/>
                </a:lnTo>
                <a:lnTo>
                  <a:pt x="11287" y="2565"/>
                </a:lnTo>
                <a:lnTo>
                  <a:pt x="875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" name="object 1130"/>
          <p:cNvSpPr/>
          <p:nvPr/>
        </p:nvSpPr>
        <p:spPr>
          <a:xfrm>
            <a:off x="12167695" y="7257667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70" h="14604">
                <a:moveTo>
                  <a:pt x="10795" y="0"/>
                </a:moveTo>
                <a:lnTo>
                  <a:pt x="3109" y="0"/>
                </a:lnTo>
                <a:lnTo>
                  <a:pt x="0" y="3151"/>
                </a:lnTo>
                <a:lnTo>
                  <a:pt x="0" y="10889"/>
                </a:lnTo>
                <a:lnTo>
                  <a:pt x="3109" y="14041"/>
                </a:lnTo>
                <a:lnTo>
                  <a:pt x="10795" y="14041"/>
                </a:lnTo>
                <a:lnTo>
                  <a:pt x="13915" y="10889"/>
                </a:lnTo>
                <a:lnTo>
                  <a:pt x="13915" y="7005"/>
                </a:lnTo>
                <a:lnTo>
                  <a:pt x="13915" y="3151"/>
                </a:lnTo>
                <a:lnTo>
                  <a:pt x="1079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" name="object 1131"/>
          <p:cNvSpPr/>
          <p:nvPr/>
        </p:nvSpPr>
        <p:spPr>
          <a:xfrm>
            <a:off x="16884946" y="699907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" name="object 1132"/>
          <p:cNvSpPr/>
          <p:nvPr/>
        </p:nvSpPr>
        <p:spPr>
          <a:xfrm>
            <a:off x="17111028" y="7553131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66" y="18680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" name="object 1133"/>
          <p:cNvSpPr/>
          <p:nvPr/>
        </p:nvSpPr>
        <p:spPr>
          <a:xfrm>
            <a:off x="15551802" y="829682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" name="object 1134"/>
          <p:cNvSpPr/>
          <p:nvPr/>
        </p:nvSpPr>
        <p:spPr>
          <a:xfrm>
            <a:off x="16803951" y="68079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" name="object 1135"/>
          <p:cNvSpPr/>
          <p:nvPr/>
        </p:nvSpPr>
        <p:spPr>
          <a:xfrm>
            <a:off x="15576993" y="804378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" name="object 1136"/>
          <p:cNvSpPr/>
          <p:nvPr/>
        </p:nvSpPr>
        <p:spPr>
          <a:xfrm>
            <a:off x="16489294" y="706126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" name="object 1137"/>
          <p:cNvSpPr/>
          <p:nvPr/>
        </p:nvSpPr>
        <p:spPr>
          <a:xfrm>
            <a:off x="15817595" y="740063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" name="object 1138"/>
          <p:cNvSpPr/>
          <p:nvPr/>
        </p:nvSpPr>
        <p:spPr>
          <a:xfrm>
            <a:off x="16441559" y="645474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" name="object 1139"/>
          <p:cNvSpPr/>
          <p:nvPr/>
        </p:nvSpPr>
        <p:spPr>
          <a:xfrm>
            <a:off x="15820891" y="819470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" name="object 1140"/>
          <p:cNvSpPr/>
          <p:nvPr/>
        </p:nvSpPr>
        <p:spPr>
          <a:xfrm>
            <a:off x="15463133" y="755938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" name="object 1141"/>
          <p:cNvSpPr/>
          <p:nvPr/>
        </p:nvSpPr>
        <p:spPr>
          <a:xfrm>
            <a:off x="16121584" y="675971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" name="object 1142"/>
          <p:cNvSpPr/>
          <p:nvPr/>
        </p:nvSpPr>
        <p:spPr>
          <a:xfrm>
            <a:off x="16954496" y="633233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" name="object 1143"/>
          <p:cNvSpPr/>
          <p:nvPr/>
        </p:nvSpPr>
        <p:spPr>
          <a:xfrm>
            <a:off x="14196583" y="867766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" name="object 1144"/>
          <p:cNvSpPr/>
          <p:nvPr/>
        </p:nvSpPr>
        <p:spPr>
          <a:xfrm>
            <a:off x="13868241" y="8378343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952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2952" y="5957"/>
                </a:lnTo>
                <a:lnTo>
                  <a:pt x="2952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5" name="object 1145"/>
          <p:cNvSpPr/>
          <p:nvPr/>
        </p:nvSpPr>
        <p:spPr>
          <a:xfrm>
            <a:off x="14100006" y="7963203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6" name="object 1146"/>
          <p:cNvSpPr/>
          <p:nvPr/>
        </p:nvSpPr>
        <p:spPr>
          <a:xfrm>
            <a:off x="13784988" y="8254301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01" y="0"/>
                </a:lnTo>
                <a:lnTo>
                  <a:pt x="0" y="5654"/>
                </a:lnTo>
                <a:lnTo>
                  <a:pt x="0" y="19622"/>
                </a:lnTo>
                <a:lnTo>
                  <a:pt x="5601" y="25308"/>
                </a:lnTo>
                <a:lnTo>
                  <a:pt x="19475" y="25308"/>
                </a:lnTo>
                <a:lnTo>
                  <a:pt x="25077" y="19622"/>
                </a:lnTo>
                <a:lnTo>
                  <a:pt x="25077" y="12638"/>
                </a:lnTo>
                <a:lnTo>
                  <a:pt x="25077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7" name="object 1147"/>
          <p:cNvSpPr/>
          <p:nvPr/>
        </p:nvSpPr>
        <p:spPr>
          <a:xfrm>
            <a:off x="13823002" y="8042803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8" name="object 1148"/>
          <p:cNvSpPr/>
          <p:nvPr/>
        </p:nvSpPr>
        <p:spPr>
          <a:xfrm>
            <a:off x="14414213" y="891559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9" name="object 1149"/>
          <p:cNvSpPr/>
          <p:nvPr/>
        </p:nvSpPr>
        <p:spPr>
          <a:xfrm>
            <a:off x="14051826" y="8562404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4" h="698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6429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0" name="object 1150"/>
          <p:cNvSpPr/>
          <p:nvPr/>
        </p:nvSpPr>
        <p:spPr>
          <a:xfrm>
            <a:off x="13731847" y="886737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1" name="object 1151"/>
          <p:cNvSpPr/>
          <p:nvPr/>
        </p:nvSpPr>
        <p:spPr>
          <a:xfrm>
            <a:off x="14564759" y="843999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2" name="object 1152"/>
          <p:cNvSpPr/>
          <p:nvPr/>
        </p:nvSpPr>
        <p:spPr>
          <a:xfrm>
            <a:off x="10744075" y="1007044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3" name="object 1153"/>
          <p:cNvSpPr/>
          <p:nvPr/>
        </p:nvSpPr>
        <p:spPr>
          <a:xfrm>
            <a:off x="10832169" y="7874807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4" name="object 1154"/>
          <p:cNvSpPr/>
          <p:nvPr/>
        </p:nvSpPr>
        <p:spPr>
          <a:xfrm>
            <a:off x="10734709" y="794751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5" name="object 1155"/>
          <p:cNvSpPr/>
          <p:nvPr/>
        </p:nvSpPr>
        <p:spPr>
          <a:xfrm>
            <a:off x="10622155" y="805408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6" name="object 1156"/>
          <p:cNvSpPr/>
          <p:nvPr/>
        </p:nvSpPr>
        <p:spPr>
          <a:xfrm>
            <a:off x="9866083" y="983030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7" name="object 1157"/>
          <p:cNvSpPr/>
          <p:nvPr/>
        </p:nvSpPr>
        <p:spPr>
          <a:xfrm>
            <a:off x="9969737" y="10524213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8" name="object 1158"/>
          <p:cNvSpPr/>
          <p:nvPr/>
        </p:nvSpPr>
        <p:spPr>
          <a:xfrm>
            <a:off x="10123027" y="898084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9" name="object 1159"/>
          <p:cNvSpPr/>
          <p:nvPr/>
        </p:nvSpPr>
        <p:spPr>
          <a:xfrm>
            <a:off x="13706526" y="1054294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0" name="object 1160"/>
          <p:cNvSpPr/>
          <p:nvPr/>
        </p:nvSpPr>
        <p:spPr>
          <a:xfrm>
            <a:off x="13378184" y="10243621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1" name="object 1161"/>
          <p:cNvSpPr/>
          <p:nvPr/>
        </p:nvSpPr>
        <p:spPr>
          <a:xfrm>
            <a:off x="13609949" y="982847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2" name="object 1162"/>
          <p:cNvSpPr/>
          <p:nvPr/>
        </p:nvSpPr>
        <p:spPr>
          <a:xfrm>
            <a:off x="13294921" y="10119580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3" name="object 1163"/>
          <p:cNvSpPr/>
          <p:nvPr/>
        </p:nvSpPr>
        <p:spPr>
          <a:xfrm>
            <a:off x="13332947" y="9908082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4" name="object 1164"/>
          <p:cNvSpPr/>
          <p:nvPr/>
        </p:nvSpPr>
        <p:spPr>
          <a:xfrm>
            <a:off x="13924157" y="1078087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37"/>
                </a:lnTo>
                <a:lnTo>
                  <a:pt x="9853" y="1283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5" name="object 1165"/>
          <p:cNvSpPr/>
          <p:nvPr/>
        </p:nvSpPr>
        <p:spPr>
          <a:xfrm>
            <a:off x="13241793" y="1073265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6" name="object 1166"/>
          <p:cNvSpPr/>
          <p:nvPr/>
        </p:nvSpPr>
        <p:spPr>
          <a:xfrm>
            <a:off x="14074702" y="1030527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7" name="object 1167"/>
          <p:cNvSpPr/>
          <p:nvPr/>
        </p:nvSpPr>
        <p:spPr>
          <a:xfrm>
            <a:off x="17011384" y="832599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8" name="object 1168"/>
          <p:cNvSpPr/>
          <p:nvPr/>
        </p:nvSpPr>
        <p:spPr>
          <a:xfrm>
            <a:off x="16611344" y="796168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69" name="object 1169"/>
          <p:cNvGrpSpPr/>
          <p:nvPr/>
        </p:nvGrpSpPr>
        <p:grpSpPr>
          <a:xfrm>
            <a:off x="10217129" y="5090437"/>
            <a:ext cx="9887585" cy="6218555"/>
            <a:chOff x="10217129" y="5090437"/>
            <a:chExt cx="9887585" cy="6218555"/>
          </a:xfrm>
        </p:grpSpPr>
        <p:sp>
          <p:nvSpPr>
            <p:cNvPr id="1170" name="object 1170"/>
            <p:cNvSpPr/>
            <p:nvPr/>
          </p:nvSpPr>
          <p:spPr>
            <a:xfrm>
              <a:off x="16487015" y="7509528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90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1" name="object 1171"/>
            <p:cNvSpPr/>
            <p:nvPr/>
          </p:nvSpPr>
          <p:spPr>
            <a:xfrm>
              <a:off x="13413118" y="6363539"/>
              <a:ext cx="2617470" cy="1213485"/>
            </a:xfrm>
            <a:custGeom>
              <a:avLst/>
              <a:gdLst/>
              <a:ahLst/>
              <a:cxnLst/>
              <a:rect l="l" t="t" r="r" b="b"/>
              <a:pathLst>
                <a:path w="2617469" h="1213484">
                  <a:moveTo>
                    <a:pt x="37569" y="493256"/>
                  </a:moveTo>
                  <a:lnTo>
                    <a:pt x="13402" y="520847"/>
                  </a:lnTo>
                  <a:lnTo>
                    <a:pt x="2631" y="540281"/>
                  </a:lnTo>
                  <a:lnTo>
                    <a:pt x="0" y="563459"/>
                  </a:lnTo>
                  <a:lnTo>
                    <a:pt x="5645" y="588395"/>
                  </a:lnTo>
                  <a:lnTo>
                    <a:pt x="446457" y="1170880"/>
                  </a:lnTo>
                  <a:lnTo>
                    <a:pt x="501114" y="1209352"/>
                  </a:lnTo>
                  <a:lnTo>
                    <a:pt x="531358" y="1213113"/>
                  </a:lnTo>
                  <a:lnTo>
                    <a:pt x="558715" y="1205088"/>
                  </a:lnTo>
                  <a:lnTo>
                    <a:pt x="592549" y="1185523"/>
                  </a:lnTo>
                  <a:lnTo>
                    <a:pt x="555516" y="1185523"/>
                  </a:lnTo>
                  <a:lnTo>
                    <a:pt x="525274" y="1181763"/>
                  </a:lnTo>
                  <a:lnTo>
                    <a:pt x="470613" y="1143300"/>
                  </a:lnTo>
                  <a:lnTo>
                    <a:pt x="43862" y="585526"/>
                  </a:lnTo>
                  <a:lnTo>
                    <a:pt x="24161" y="535869"/>
                  </a:lnTo>
                  <a:lnTo>
                    <a:pt x="26793" y="512690"/>
                  </a:lnTo>
                  <a:lnTo>
                    <a:pt x="37569" y="493256"/>
                  </a:lnTo>
                  <a:close/>
                </a:path>
                <a:path w="2617469" h="1213484">
                  <a:moveTo>
                    <a:pt x="2617084" y="0"/>
                  </a:moveTo>
                  <a:lnTo>
                    <a:pt x="2612622" y="3690"/>
                  </a:lnTo>
                  <a:lnTo>
                    <a:pt x="582872" y="1177497"/>
                  </a:lnTo>
                  <a:lnTo>
                    <a:pt x="555516" y="1185523"/>
                  </a:lnTo>
                  <a:lnTo>
                    <a:pt x="592549" y="1185523"/>
                  </a:lnTo>
                  <a:lnTo>
                    <a:pt x="2588476" y="31281"/>
                  </a:lnTo>
                  <a:lnTo>
                    <a:pt x="2592947" y="27574"/>
                  </a:lnTo>
                  <a:lnTo>
                    <a:pt x="2617084" y="0"/>
                  </a:lnTo>
                  <a:close/>
                </a:path>
              </a:pathLst>
            </a:custGeom>
            <a:solidFill>
              <a:srgbClr val="BBBB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2" name="object 1172"/>
            <p:cNvSpPr/>
            <p:nvPr/>
          </p:nvSpPr>
          <p:spPr>
            <a:xfrm>
              <a:off x="13437301" y="5667013"/>
              <a:ext cx="2610485" cy="1882139"/>
            </a:xfrm>
            <a:custGeom>
              <a:avLst/>
              <a:gdLst/>
              <a:ahLst/>
              <a:cxnLst/>
              <a:rect l="l" t="t" r="r" b="b"/>
              <a:pathLst>
                <a:path w="2610484" h="1882140">
                  <a:moveTo>
                    <a:pt x="2078680" y="0"/>
                  </a:moveTo>
                  <a:lnTo>
                    <a:pt x="2051323" y="8029"/>
                  </a:lnTo>
                  <a:lnTo>
                    <a:pt x="26788" y="1178821"/>
                  </a:lnTo>
                  <a:lnTo>
                    <a:pt x="7700" y="1197651"/>
                  </a:lnTo>
                  <a:lnTo>
                    <a:pt x="0" y="1223353"/>
                  </a:lnTo>
                  <a:lnTo>
                    <a:pt x="3916" y="1252597"/>
                  </a:lnTo>
                  <a:lnTo>
                    <a:pt x="446430" y="1839816"/>
                  </a:lnTo>
                  <a:lnTo>
                    <a:pt x="501090" y="1878289"/>
                  </a:lnTo>
                  <a:lnTo>
                    <a:pt x="531332" y="1882050"/>
                  </a:lnTo>
                  <a:lnTo>
                    <a:pt x="558688" y="1874025"/>
                  </a:lnTo>
                  <a:lnTo>
                    <a:pt x="2583223" y="703233"/>
                  </a:lnTo>
                  <a:lnTo>
                    <a:pt x="2602311" y="684402"/>
                  </a:lnTo>
                  <a:lnTo>
                    <a:pt x="2610012" y="658700"/>
                  </a:lnTo>
                  <a:lnTo>
                    <a:pt x="2606095" y="629456"/>
                  </a:lnTo>
                  <a:lnTo>
                    <a:pt x="2163582" y="42227"/>
                  </a:lnTo>
                  <a:lnTo>
                    <a:pt x="2108925" y="3760"/>
                  </a:lnTo>
                  <a:lnTo>
                    <a:pt x="2078680" y="0"/>
                  </a:lnTo>
                  <a:close/>
                </a:path>
              </a:pathLst>
            </a:custGeom>
            <a:solidFill>
              <a:srgbClr val="FBFBF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3" name="object 1173"/>
            <p:cNvSpPr/>
            <p:nvPr/>
          </p:nvSpPr>
          <p:spPr>
            <a:xfrm>
              <a:off x="13458201" y="5687774"/>
              <a:ext cx="2568575" cy="1840864"/>
            </a:xfrm>
            <a:custGeom>
              <a:avLst/>
              <a:gdLst/>
              <a:ahLst/>
              <a:cxnLst/>
              <a:rect l="l" t="t" r="r" b="b"/>
              <a:pathLst>
                <a:path w="2568575" h="1840865">
                  <a:moveTo>
                    <a:pt x="2062709" y="0"/>
                  </a:moveTo>
                  <a:lnTo>
                    <a:pt x="2054406" y="0"/>
                  </a:lnTo>
                  <a:lnTo>
                    <a:pt x="2047066" y="1811"/>
                  </a:lnTo>
                  <a:lnTo>
                    <a:pt x="16374" y="1176184"/>
                  </a:lnTo>
                  <a:lnTo>
                    <a:pt x="0" y="1210584"/>
                  </a:lnTo>
                  <a:lnTo>
                    <a:pt x="2327" y="1223299"/>
                  </a:lnTo>
                  <a:lnTo>
                    <a:pt x="442151" y="1806342"/>
                  </a:lnTo>
                  <a:lnTo>
                    <a:pt x="471321" y="1831213"/>
                  </a:lnTo>
                  <a:lnTo>
                    <a:pt x="505500" y="1840519"/>
                  </a:lnTo>
                  <a:lnTo>
                    <a:pt x="513804" y="1840519"/>
                  </a:lnTo>
                  <a:lnTo>
                    <a:pt x="2551836" y="664356"/>
                  </a:lnTo>
                  <a:lnTo>
                    <a:pt x="2568222" y="629941"/>
                  </a:lnTo>
                  <a:lnTo>
                    <a:pt x="2565898" y="617228"/>
                  </a:lnTo>
                  <a:lnTo>
                    <a:pt x="2126069" y="34187"/>
                  </a:lnTo>
                  <a:lnTo>
                    <a:pt x="2096902" y="9307"/>
                  </a:lnTo>
                  <a:lnTo>
                    <a:pt x="2062709" y="0"/>
                  </a:lnTo>
                  <a:close/>
                </a:path>
              </a:pathLst>
            </a:custGeom>
            <a:solidFill>
              <a:srgbClr val="3245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4" name="object 1174"/>
            <p:cNvSpPr/>
            <p:nvPr/>
          </p:nvSpPr>
          <p:spPr>
            <a:xfrm>
              <a:off x="13458749" y="5699338"/>
              <a:ext cx="2567305" cy="1828800"/>
            </a:xfrm>
            <a:custGeom>
              <a:avLst/>
              <a:gdLst/>
              <a:ahLst/>
              <a:cxnLst/>
              <a:rect l="l" t="t" r="r" b="b"/>
              <a:pathLst>
                <a:path w="2567305" h="1828800">
                  <a:moveTo>
                    <a:pt x="480440" y="1739900"/>
                  </a:moveTo>
                  <a:lnTo>
                    <a:pt x="458146" y="1739900"/>
                  </a:lnTo>
                  <a:lnTo>
                    <a:pt x="416000" y="1765300"/>
                  </a:lnTo>
                  <a:lnTo>
                    <a:pt x="441916" y="1803400"/>
                  </a:lnTo>
                  <a:lnTo>
                    <a:pt x="454656" y="1816100"/>
                  </a:lnTo>
                  <a:lnTo>
                    <a:pt x="469504" y="1828800"/>
                  </a:lnTo>
                  <a:lnTo>
                    <a:pt x="519233" y="1828800"/>
                  </a:lnTo>
                  <a:lnTo>
                    <a:pt x="539819" y="1816100"/>
                  </a:lnTo>
                  <a:lnTo>
                    <a:pt x="486983" y="1752600"/>
                  </a:lnTo>
                  <a:lnTo>
                    <a:pt x="480440" y="1739900"/>
                  </a:lnTo>
                  <a:close/>
                </a:path>
                <a:path w="2567305" h="1828800">
                  <a:moveTo>
                    <a:pt x="559084" y="1689100"/>
                  </a:moveTo>
                  <a:lnTo>
                    <a:pt x="544394" y="1689100"/>
                  </a:lnTo>
                  <a:lnTo>
                    <a:pt x="498145" y="1714500"/>
                  </a:lnTo>
                  <a:lnTo>
                    <a:pt x="493353" y="1727200"/>
                  </a:lnTo>
                  <a:lnTo>
                    <a:pt x="491507" y="1727200"/>
                  </a:lnTo>
                  <a:lnTo>
                    <a:pt x="492648" y="1739900"/>
                  </a:lnTo>
                  <a:lnTo>
                    <a:pt x="496815" y="1752600"/>
                  </a:lnTo>
                  <a:lnTo>
                    <a:pt x="549630" y="1816100"/>
                  </a:lnTo>
                  <a:lnTo>
                    <a:pt x="561597" y="1803400"/>
                  </a:lnTo>
                  <a:lnTo>
                    <a:pt x="626078" y="1765300"/>
                  </a:lnTo>
                  <a:lnTo>
                    <a:pt x="573231" y="1701800"/>
                  </a:lnTo>
                  <a:lnTo>
                    <a:pt x="566689" y="1701800"/>
                  </a:lnTo>
                  <a:lnTo>
                    <a:pt x="559084" y="1689100"/>
                  </a:lnTo>
                  <a:close/>
                </a:path>
                <a:path w="2567305" h="1828800">
                  <a:moveTo>
                    <a:pt x="645331" y="1638300"/>
                  </a:moveTo>
                  <a:lnTo>
                    <a:pt x="630633" y="1638300"/>
                  </a:lnTo>
                  <a:lnTo>
                    <a:pt x="584383" y="1663700"/>
                  </a:lnTo>
                  <a:lnTo>
                    <a:pt x="579597" y="1676400"/>
                  </a:lnTo>
                  <a:lnTo>
                    <a:pt x="577755" y="1676400"/>
                  </a:lnTo>
                  <a:lnTo>
                    <a:pt x="578896" y="1689100"/>
                  </a:lnTo>
                  <a:lnTo>
                    <a:pt x="583063" y="1701800"/>
                  </a:lnTo>
                  <a:lnTo>
                    <a:pt x="635899" y="1765300"/>
                  </a:lnTo>
                  <a:lnTo>
                    <a:pt x="647871" y="1752600"/>
                  </a:lnTo>
                  <a:lnTo>
                    <a:pt x="712347" y="1727200"/>
                  </a:lnTo>
                  <a:lnTo>
                    <a:pt x="659480" y="1651000"/>
                  </a:lnTo>
                  <a:lnTo>
                    <a:pt x="652938" y="1651000"/>
                  </a:lnTo>
                  <a:lnTo>
                    <a:pt x="645331" y="1638300"/>
                  </a:lnTo>
                  <a:close/>
                </a:path>
                <a:path w="2567305" h="1828800">
                  <a:moveTo>
                    <a:pt x="390083" y="1625600"/>
                  </a:moveTo>
                  <a:lnTo>
                    <a:pt x="367792" y="1625600"/>
                  </a:lnTo>
                  <a:lnTo>
                    <a:pt x="325563" y="1651000"/>
                  </a:lnTo>
                  <a:lnTo>
                    <a:pt x="405948" y="1752600"/>
                  </a:lnTo>
                  <a:lnTo>
                    <a:pt x="448115" y="1727200"/>
                  </a:lnTo>
                  <a:lnTo>
                    <a:pt x="452902" y="1727200"/>
                  </a:lnTo>
                  <a:lnTo>
                    <a:pt x="454747" y="1714500"/>
                  </a:lnTo>
                  <a:lnTo>
                    <a:pt x="453605" y="1714500"/>
                  </a:lnTo>
                  <a:lnTo>
                    <a:pt x="449434" y="1701800"/>
                  </a:lnTo>
                  <a:lnTo>
                    <a:pt x="396619" y="1638300"/>
                  </a:lnTo>
                  <a:lnTo>
                    <a:pt x="390083" y="1625600"/>
                  </a:lnTo>
                  <a:close/>
                </a:path>
                <a:path w="2567305" h="1828800">
                  <a:moveTo>
                    <a:pt x="476310" y="1574800"/>
                  </a:moveTo>
                  <a:lnTo>
                    <a:pt x="454010" y="1574800"/>
                  </a:lnTo>
                  <a:lnTo>
                    <a:pt x="407781" y="1600200"/>
                  </a:lnTo>
                  <a:lnTo>
                    <a:pt x="402994" y="1600200"/>
                  </a:lnTo>
                  <a:lnTo>
                    <a:pt x="401147" y="1612900"/>
                  </a:lnTo>
                  <a:lnTo>
                    <a:pt x="402286" y="1625600"/>
                  </a:lnTo>
                  <a:lnTo>
                    <a:pt x="406451" y="1625600"/>
                  </a:lnTo>
                  <a:lnTo>
                    <a:pt x="459277" y="1701800"/>
                  </a:lnTo>
                  <a:lnTo>
                    <a:pt x="473416" y="1701800"/>
                  </a:lnTo>
                  <a:lnTo>
                    <a:pt x="481159" y="1714500"/>
                  </a:lnTo>
                  <a:lnTo>
                    <a:pt x="488113" y="1701800"/>
                  </a:lnTo>
                  <a:lnTo>
                    <a:pt x="534353" y="1676400"/>
                  </a:lnTo>
                  <a:lnTo>
                    <a:pt x="539140" y="1676400"/>
                  </a:lnTo>
                  <a:lnTo>
                    <a:pt x="540986" y="1663700"/>
                  </a:lnTo>
                  <a:lnTo>
                    <a:pt x="539848" y="1663700"/>
                  </a:lnTo>
                  <a:lnTo>
                    <a:pt x="535683" y="1651000"/>
                  </a:lnTo>
                  <a:lnTo>
                    <a:pt x="482847" y="1587500"/>
                  </a:lnTo>
                  <a:lnTo>
                    <a:pt x="476310" y="1574800"/>
                  </a:lnTo>
                  <a:close/>
                </a:path>
                <a:path w="2567305" h="1828800">
                  <a:moveTo>
                    <a:pt x="731580" y="1587500"/>
                  </a:moveTo>
                  <a:lnTo>
                    <a:pt x="716881" y="1587500"/>
                  </a:lnTo>
                  <a:lnTo>
                    <a:pt x="670631" y="1625600"/>
                  </a:lnTo>
                  <a:lnTo>
                    <a:pt x="663999" y="1625600"/>
                  </a:lnTo>
                  <a:lnTo>
                    <a:pt x="665141" y="1638300"/>
                  </a:lnTo>
                  <a:lnTo>
                    <a:pt x="669312" y="1651000"/>
                  </a:lnTo>
                  <a:lnTo>
                    <a:pt x="722159" y="1714500"/>
                  </a:lnTo>
                  <a:lnTo>
                    <a:pt x="734141" y="1714500"/>
                  </a:lnTo>
                  <a:lnTo>
                    <a:pt x="798617" y="1676400"/>
                  </a:lnTo>
                  <a:lnTo>
                    <a:pt x="745729" y="1600200"/>
                  </a:lnTo>
                  <a:lnTo>
                    <a:pt x="739186" y="1600200"/>
                  </a:lnTo>
                  <a:lnTo>
                    <a:pt x="731580" y="1587500"/>
                  </a:lnTo>
                  <a:close/>
                </a:path>
                <a:path w="2567305" h="1828800">
                  <a:moveTo>
                    <a:pt x="562532" y="1524000"/>
                  </a:moveTo>
                  <a:lnTo>
                    <a:pt x="540237" y="1524000"/>
                  </a:lnTo>
                  <a:lnTo>
                    <a:pt x="493998" y="1549400"/>
                  </a:lnTo>
                  <a:lnTo>
                    <a:pt x="489213" y="1562100"/>
                  </a:lnTo>
                  <a:lnTo>
                    <a:pt x="487370" y="1562100"/>
                  </a:lnTo>
                  <a:lnTo>
                    <a:pt x="488512" y="1574800"/>
                  </a:lnTo>
                  <a:lnTo>
                    <a:pt x="492679" y="1574800"/>
                  </a:lnTo>
                  <a:lnTo>
                    <a:pt x="545515" y="1651000"/>
                  </a:lnTo>
                  <a:lnTo>
                    <a:pt x="552055" y="1651000"/>
                  </a:lnTo>
                  <a:lnTo>
                    <a:pt x="559658" y="1663700"/>
                  </a:lnTo>
                  <a:lnTo>
                    <a:pt x="567399" y="1663700"/>
                  </a:lnTo>
                  <a:lnTo>
                    <a:pt x="574352" y="1651000"/>
                  </a:lnTo>
                  <a:lnTo>
                    <a:pt x="620602" y="1625600"/>
                  </a:lnTo>
                  <a:lnTo>
                    <a:pt x="625387" y="1625600"/>
                  </a:lnTo>
                  <a:lnTo>
                    <a:pt x="627230" y="1612900"/>
                  </a:lnTo>
                  <a:lnTo>
                    <a:pt x="626088" y="1612900"/>
                  </a:lnTo>
                  <a:lnTo>
                    <a:pt x="621921" y="1600200"/>
                  </a:lnTo>
                  <a:lnTo>
                    <a:pt x="569074" y="1536700"/>
                  </a:lnTo>
                  <a:lnTo>
                    <a:pt x="562532" y="1524000"/>
                  </a:lnTo>
                  <a:close/>
                </a:path>
                <a:path w="2567305" h="1828800">
                  <a:moveTo>
                    <a:pt x="817839" y="1536700"/>
                  </a:moveTo>
                  <a:lnTo>
                    <a:pt x="810095" y="1536700"/>
                  </a:lnTo>
                  <a:lnTo>
                    <a:pt x="803140" y="1549400"/>
                  </a:lnTo>
                  <a:lnTo>
                    <a:pt x="756901" y="1574800"/>
                  </a:lnTo>
                  <a:lnTo>
                    <a:pt x="752109" y="1574800"/>
                  </a:lnTo>
                  <a:lnTo>
                    <a:pt x="750264" y="1587500"/>
                  </a:lnTo>
                  <a:lnTo>
                    <a:pt x="751404" y="1587500"/>
                  </a:lnTo>
                  <a:lnTo>
                    <a:pt x="755571" y="1600200"/>
                  </a:lnTo>
                  <a:lnTo>
                    <a:pt x="808439" y="1663700"/>
                  </a:lnTo>
                  <a:lnTo>
                    <a:pt x="820418" y="1663700"/>
                  </a:lnTo>
                  <a:lnTo>
                    <a:pt x="884908" y="1625600"/>
                  </a:lnTo>
                  <a:lnTo>
                    <a:pt x="831988" y="1549400"/>
                  </a:lnTo>
                  <a:lnTo>
                    <a:pt x="825445" y="1549400"/>
                  </a:lnTo>
                  <a:lnTo>
                    <a:pt x="817839" y="1536700"/>
                  </a:lnTo>
                  <a:close/>
                </a:path>
                <a:path w="2567305" h="1828800">
                  <a:moveTo>
                    <a:pt x="306705" y="1511300"/>
                  </a:moveTo>
                  <a:lnTo>
                    <a:pt x="277879" y="1511300"/>
                  </a:lnTo>
                  <a:lnTo>
                    <a:pt x="235577" y="1536700"/>
                  </a:lnTo>
                  <a:lnTo>
                    <a:pt x="315972" y="1638300"/>
                  </a:lnTo>
                  <a:lnTo>
                    <a:pt x="358201" y="1612900"/>
                  </a:lnTo>
                  <a:lnTo>
                    <a:pt x="362987" y="1612900"/>
                  </a:lnTo>
                  <a:lnTo>
                    <a:pt x="364831" y="1600200"/>
                  </a:lnTo>
                  <a:lnTo>
                    <a:pt x="363692" y="1587500"/>
                  </a:lnTo>
                  <a:lnTo>
                    <a:pt x="359531" y="1587500"/>
                  </a:lnTo>
                  <a:lnTo>
                    <a:pt x="306705" y="1511300"/>
                  </a:lnTo>
                  <a:close/>
                </a:path>
                <a:path w="2567305" h="1828800">
                  <a:moveTo>
                    <a:pt x="648760" y="1473200"/>
                  </a:moveTo>
                  <a:lnTo>
                    <a:pt x="626465" y="1473200"/>
                  </a:lnTo>
                  <a:lnTo>
                    <a:pt x="580226" y="1498600"/>
                  </a:lnTo>
                  <a:lnTo>
                    <a:pt x="575439" y="1511300"/>
                  </a:lnTo>
                  <a:lnTo>
                    <a:pt x="573595" y="1511300"/>
                  </a:lnTo>
                  <a:lnTo>
                    <a:pt x="574739" y="1524000"/>
                  </a:lnTo>
                  <a:lnTo>
                    <a:pt x="578917" y="1524000"/>
                  </a:lnTo>
                  <a:lnTo>
                    <a:pt x="631753" y="1600200"/>
                  </a:lnTo>
                  <a:lnTo>
                    <a:pt x="638295" y="1600200"/>
                  </a:lnTo>
                  <a:lnTo>
                    <a:pt x="645900" y="1612900"/>
                  </a:lnTo>
                  <a:lnTo>
                    <a:pt x="660590" y="1612900"/>
                  </a:lnTo>
                  <a:lnTo>
                    <a:pt x="706840" y="1574800"/>
                  </a:lnTo>
                  <a:lnTo>
                    <a:pt x="713472" y="1574800"/>
                  </a:lnTo>
                  <a:lnTo>
                    <a:pt x="712331" y="1562100"/>
                  </a:lnTo>
                  <a:lnTo>
                    <a:pt x="708159" y="1549400"/>
                  </a:lnTo>
                  <a:lnTo>
                    <a:pt x="655302" y="1485900"/>
                  </a:lnTo>
                  <a:lnTo>
                    <a:pt x="648760" y="1473200"/>
                  </a:lnTo>
                  <a:close/>
                </a:path>
                <a:path w="2567305" h="1828800">
                  <a:moveTo>
                    <a:pt x="896339" y="1485900"/>
                  </a:moveTo>
                  <a:lnTo>
                    <a:pt x="889389" y="1498600"/>
                  </a:lnTo>
                  <a:lnTo>
                    <a:pt x="843139" y="1524000"/>
                  </a:lnTo>
                  <a:lnTo>
                    <a:pt x="838352" y="1524000"/>
                  </a:lnTo>
                  <a:lnTo>
                    <a:pt x="836509" y="1536700"/>
                  </a:lnTo>
                  <a:lnTo>
                    <a:pt x="837653" y="1536700"/>
                  </a:lnTo>
                  <a:lnTo>
                    <a:pt x="841830" y="1549400"/>
                  </a:lnTo>
                  <a:lnTo>
                    <a:pt x="894698" y="1612900"/>
                  </a:lnTo>
                  <a:lnTo>
                    <a:pt x="906701" y="1612900"/>
                  </a:lnTo>
                  <a:lnTo>
                    <a:pt x="932985" y="1600200"/>
                  </a:lnTo>
                  <a:lnTo>
                    <a:pt x="971177" y="1574800"/>
                  </a:lnTo>
                  <a:lnTo>
                    <a:pt x="918236" y="1498600"/>
                  </a:lnTo>
                  <a:lnTo>
                    <a:pt x="904084" y="1498600"/>
                  </a:lnTo>
                  <a:lnTo>
                    <a:pt x="896339" y="1485900"/>
                  </a:lnTo>
                  <a:close/>
                </a:path>
                <a:path w="2567305" h="1828800">
                  <a:moveTo>
                    <a:pt x="392912" y="1460500"/>
                  </a:moveTo>
                  <a:lnTo>
                    <a:pt x="364075" y="1460500"/>
                  </a:lnTo>
                  <a:lnTo>
                    <a:pt x="317857" y="1485900"/>
                  </a:lnTo>
                  <a:lnTo>
                    <a:pt x="313071" y="1485900"/>
                  </a:lnTo>
                  <a:lnTo>
                    <a:pt x="311229" y="1498600"/>
                  </a:lnTo>
                  <a:lnTo>
                    <a:pt x="312370" y="1498600"/>
                  </a:lnTo>
                  <a:lnTo>
                    <a:pt x="316537" y="1511300"/>
                  </a:lnTo>
                  <a:lnTo>
                    <a:pt x="369353" y="1574800"/>
                  </a:lnTo>
                  <a:lnTo>
                    <a:pt x="375895" y="1587500"/>
                  </a:lnTo>
                  <a:lnTo>
                    <a:pt x="398189" y="1587500"/>
                  </a:lnTo>
                  <a:lnTo>
                    <a:pt x="444418" y="1562100"/>
                  </a:lnTo>
                  <a:lnTo>
                    <a:pt x="449210" y="1562100"/>
                  </a:lnTo>
                  <a:lnTo>
                    <a:pt x="451054" y="1549400"/>
                  </a:lnTo>
                  <a:lnTo>
                    <a:pt x="449911" y="1549400"/>
                  </a:lnTo>
                  <a:lnTo>
                    <a:pt x="445738" y="1536700"/>
                  </a:lnTo>
                  <a:lnTo>
                    <a:pt x="392912" y="1460500"/>
                  </a:lnTo>
                  <a:close/>
                </a:path>
                <a:path w="2567305" h="1828800">
                  <a:moveTo>
                    <a:pt x="734998" y="1422400"/>
                  </a:moveTo>
                  <a:lnTo>
                    <a:pt x="712693" y="1422400"/>
                  </a:lnTo>
                  <a:lnTo>
                    <a:pt x="666464" y="1447800"/>
                  </a:lnTo>
                  <a:lnTo>
                    <a:pt x="661677" y="1460500"/>
                  </a:lnTo>
                  <a:lnTo>
                    <a:pt x="659832" y="1460500"/>
                  </a:lnTo>
                  <a:lnTo>
                    <a:pt x="660973" y="1473200"/>
                  </a:lnTo>
                  <a:lnTo>
                    <a:pt x="665145" y="1473200"/>
                  </a:lnTo>
                  <a:lnTo>
                    <a:pt x="718002" y="1549400"/>
                  </a:lnTo>
                  <a:lnTo>
                    <a:pt x="724546" y="1549400"/>
                  </a:lnTo>
                  <a:lnTo>
                    <a:pt x="732154" y="1562100"/>
                  </a:lnTo>
                  <a:lnTo>
                    <a:pt x="746849" y="1562100"/>
                  </a:lnTo>
                  <a:lnTo>
                    <a:pt x="793099" y="1524000"/>
                  </a:lnTo>
                  <a:lnTo>
                    <a:pt x="799726" y="1524000"/>
                  </a:lnTo>
                  <a:lnTo>
                    <a:pt x="798581" y="1511300"/>
                  </a:lnTo>
                  <a:lnTo>
                    <a:pt x="794408" y="1498600"/>
                  </a:lnTo>
                  <a:lnTo>
                    <a:pt x="741540" y="1435100"/>
                  </a:lnTo>
                  <a:lnTo>
                    <a:pt x="734998" y="1422400"/>
                  </a:lnTo>
                  <a:close/>
                </a:path>
                <a:path w="2567305" h="1828800">
                  <a:moveTo>
                    <a:pt x="1004192" y="1447800"/>
                  </a:moveTo>
                  <a:lnTo>
                    <a:pt x="975334" y="1447800"/>
                  </a:lnTo>
                  <a:lnTo>
                    <a:pt x="929084" y="1473200"/>
                  </a:lnTo>
                  <a:lnTo>
                    <a:pt x="924297" y="1473200"/>
                  </a:lnTo>
                  <a:lnTo>
                    <a:pt x="922454" y="1485900"/>
                  </a:lnTo>
                  <a:lnTo>
                    <a:pt x="923598" y="1485900"/>
                  </a:lnTo>
                  <a:lnTo>
                    <a:pt x="927775" y="1498600"/>
                  </a:lnTo>
                  <a:lnTo>
                    <a:pt x="980653" y="1562100"/>
                  </a:lnTo>
                  <a:lnTo>
                    <a:pt x="992667" y="1562100"/>
                  </a:lnTo>
                  <a:lnTo>
                    <a:pt x="1018953" y="1549400"/>
                  </a:lnTo>
                  <a:lnTo>
                    <a:pt x="1057143" y="1524000"/>
                  </a:lnTo>
                  <a:lnTo>
                    <a:pt x="1004192" y="1447800"/>
                  </a:lnTo>
                  <a:close/>
                </a:path>
                <a:path w="2567305" h="1828800">
                  <a:moveTo>
                    <a:pt x="472577" y="1409700"/>
                  </a:moveTo>
                  <a:lnTo>
                    <a:pt x="450282" y="1409700"/>
                  </a:lnTo>
                  <a:lnTo>
                    <a:pt x="404064" y="1435100"/>
                  </a:lnTo>
                  <a:lnTo>
                    <a:pt x="399272" y="1435100"/>
                  </a:lnTo>
                  <a:lnTo>
                    <a:pt x="397428" y="1447800"/>
                  </a:lnTo>
                  <a:lnTo>
                    <a:pt x="398571" y="1447800"/>
                  </a:lnTo>
                  <a:lnTo>
                    <a:pt x="402744" y="1460500"/>
                  </a:lnTo>
                  <a:lnTo>
                    <a:pt x="455570" y="1524000"/>
                  </a:lnTo>
                  <a:lnTo>
                    <a:pt x="462112" y="1536700"/>
                  </a:lnTo>
                  <a:lnTo>
                    <a:pt x="484407" y="1536700"/>
                  </a:lnTo>
                  <a:lnTo>
                    <a:pt x="530646" y="1511300"/>
                  </a:lnTo>
                  <a:lnTo>
                    <a:pt x="535431" y="1511300"/>
                  </a:lnTo>
                  <a:lnTo>
                    <a:pt x="537273" y="1498600"/>
                  </a:lnTo>
                  <a:lnTo>
                    <a:pt x="536128" y="1498600"/>
                  </a:lnTo>
                  <a:lnTo>
                    <a:pt x="531955" y="1485900"/>
                  </a:lnTo>
                  <a:lnTo>
                    <a:pt x="479119" y="1422400"/>
                  </a:lnTo>
                  <a:lnTo>
                    <a:pt x="472577" y="1409700"/>
                  </a:lnTo>
                  <a:close/>
                </a:path>
                <a:path w="2567305" h="1828800">
                  <a:moveTo>
                    <a:pt x="202210" y="1384300"/>
                  </a:moveTo>
                  <a:lnTo>
                    <a:pt x="187526" y="1384300"/>
                  </a:lnTo>
                  <a:lnTo>
                    <a:pt x="145150" y="1409700"/>
                  </a:lnTo>
                  <a:lnTo>
                    <a:pt x="225535" y="1524000"/>
                  </a:lnTo>
                  <a:lnTo>
                    <a:pt x="267848" y="1498600"/>
                  </a:lnTo>
                  <a:lnTo>
                    <a:pt x="272633" y="1485900"/>
                  </a:lnTo>
                  <a:lnTo>
                    <a:pt x="274476" y="1485900"/>
                  </a:lnTo>
                  <a:lnTo>
                    <a:pt x="273334" y="1473200"/>
                  </a:lnTo>
                  <a:lnTo>
                    <a:pt x="269167" y="1473200"/>
                  </a:lnTo>
                  <a:lnTo>
                    <a:pt x="216352" y="1397000"/>
                  </a:lnTo>
                  <a:lnTo>
                    <a:pt x="209812" y="1397000"/>
                  </a:lnTo>
                  <a:lnTo>
                    <a:pt x="202210" y="1384300"/>
                  </a:lnTo>
                  <a:close/>
                </a:path>
                <a:path w="2567305" h="1828800">
                  <a:moveTo>
                    <a:pt x="813619" y="1371600"/>
                  </a:moveTo>
                  <a:lnTo>
                    <a:pt x="798921" y="1371600"/>
                  </a:lnTo>
                  <a:lnTo>
                    <a:pt x="752692" y="1397000"/>
                  </a:lnTo>
                  <a:lnTo>
                    <a:pt x="747900" y="1409700"/>
                  </a:lnTo>
                  <a:lnTo>
                    <a:pt x="746057" y="1409700"/>
                  </a:lnTo>
                  <a:lnTo>
                    <a:pt x="747204" y="1422400"/>
                  </a:lnTo>
                  <a:lnTo>
                    <a:pt x="751383" y="1435100"/>
                  </a:lnTo>
                  <a:lnTo>
                    <a:pt x="804250" y="1498600"/>
                  </a:lnTo>
                  <a:lnTo>
                    <a:pt x="810793" y="1498600"/>
                  </a:lnTo>
                  <a:lnTo>
                    <a:pt x="818399" y="1511300"/>
                  </a:lnTo>
                  <a:lnTo>
                    <a:pt x="833098" y="1511300"/>
                  </a:lnTo>
                  <a:lnTo>
                    <a:pt x="879337" y="1485900"/>
                  </a:lnTo>
                  <a:lnTo>
                    <a:pt x="884128" y="1473200"/>
                  </a:lnTo>
                  <a:lnTo>
                    <a:pt x="885972" y="1473200"/>
                  </a:lnTo>
                  <a:lnTo>
                    <a:pt x="884825" y="1460500"/>
                  </a:lnTo>
                  <a:lnTo>
                    <a:pt x="880646" y="1447800"/>
                  </a:lnTo>
                  <a:lnTo>
                    <a:pt x="827768" y="1384300"/>
                  </a:lnTo>
                  <a:lnTo>
                    <a:pt x="821226" y="1384300"/>
                  </a:lnTo>
                  <a:lnTo>
                    <a:pt x="813619" y="1371600"/>
                  </a:lnTo>
                  <a:close/>
                </a:path>
                <a:path w="2567305" h="1828800">
                  <a:moveTo>
                    <a:pt x="1090755" y="1397000"/>
                  </a:moveTo>
                  <a:lnTo>
                    <a:pt x="1061897" y="1397000"/>
                  </a:lnTo>
                  <a:lnTo>
                    <a:pt x="1015647" y="1422400"/>
                  </a:lnTo>
                  <a:lnTo>
                    <a:pt x="1010862" y="1422400"/>
                  </a:lnTo>
                  <a:lnTo>
                    <a:pt x="1009020" y="1435100"/>
                  </a:lnTo>
                  <a:lnTo>
                    <a:pt x="1010165" y="1435100"/>
                  </a:lnTo>
                  <a:lnTo>
                    <a:pt x="1014338" y="1447800"/>
                  </a:lnTo>
                  <a:lnTo>
                    <a:pt x="1067237" y="1511300"/>
                  </a:lnTo>
                  <a:lnTo>
                    <a:pt x="1079259" y="1511300"/>
                  </a:lnTo>
                  <a:lnTo>
                    <a:pt x="1105545" y="1498600"/>
                  </a:lnTo>
                  <a:lnTo>
                    <a:pt x="1143727" y="1473200"/>
                  </a:lnTo>
                  <a:lnTo>
                    <a:pt x="1090755" y="1397000"/>
                  </a:lnTo>
                  <a:close/>
                </a:path>
                <a:path w="2567305" h="1828800">
                  <a:moveTo>
                    <a:pt x="558779" y="1358900"/>
                  </a:moveTo>
                  <a:lnTo>
                    <a:pt x="536478" y="1358900"/>
                  </a:lnTo>
                  <a:lnTo>
                    <a:pt x="490260" y="1384300"/>
                  </a:lnTo>
                  <a:lnTo>
                    <a:pt x="485475" y="1384300"/>
                  </a:lnTo>
                  <a:lnTo>
                    <a:pt x="483633" y="1397000"/>
                  </a:lnTo>
                  <a:lnTo>
                    <a:pt x="484778" y="1397000"/>
                  </a:lnTo>
                  <a:lnTo>
                    <a:pt x="488951" y="1409700"/>
                  </a:lnTo>
                  <a:lnTo>
                    <a:pt x="541787" y="1485900"/>
                  </a:lnTo>
                  <a:lnTo>
                    <a:pt x="570624" y="1485900"/>
                  </a:lnTo>
                  <a:lnTo>
                    <a:pt x="616863" y="1460500"/>
                  </a:lnTo>
                  <a:lnTo>
                    <a:pt x="621649" y="1460500"/>
                  </a:lnTo>
                  <a:lnTo>
                    <a:pt x="623490" y="1447800"/>
                  </a:lnTo>
                  <a:lnTo>
                    <a:pt x="622345" y="1447800"/>
                  </a:lnTo>
                  <a:lnTo>
                    <a:pt x="618172" y="1435100"/>
                  </a:lnTo>
                  <a:lnTo>
                    <a:pt x="565326" y="1371600"/>
                  </a:lnTo>
                  <a:lnTo>
                    <a:pt x="558779" y="1358900"/>
                  </a:lnTo>
                  <a:close/>
                </a:path>
                <a:path w="2567305" h="1828800">
                  <a:moveTo>
                    <a:pt x="288390" y="1333500"/>
                  </a:moveTo>
                  <a:lnTo>
                    <a:pt x="273712" y="1333500"/>
                  </a:lnTo>
                  <a:lnTo>
                    <a:pt x="227493" y="1371600"/>
                  </a:lnTo>
                  <a:lnTo>
                    <a:pt x="220870" y="1371600"/>
                  </a:lnTo>
                  <a:lnTo>
                    <a:pt x="222013" y="1384300"/>
                  </a:lnTo>
                  <a:lnTo>
                    <a:pt x="226184" y="1397000"/>
                  </a:lnTo>
                  <a:lnTo>
                    <a:pt x="278999" y="1460500"/>
                  </a:lnTo>
                  <a:lnTo>
                    <a:pt x="285535" y="1473200"/>
                  </a:lnTo>
                  <a:lnTo>
                    <a:pt x="307826" y="1473200"/>
                  </a:lnTo>
                  <a:lnTo>
                    <a:pt x="354044" y="1447800"/>
                  </a:lnTo>
                  <a:lnTo>
                    <a:pt x="358830" y="1435100"/>
                  </a:lnTo>
                  <a:lnTo>
                    <a:pt x="360672" y="1435100"/>
                  </a:lnTo>
                  <a:lnTo>
                    <a:pt x="359531" y="1422400"/>
                  </a:lnTo>
                  <a:lnTo>
                    <a:pt x="355364" y="1422400"/>
                  </a:lnTo>
                  <a:lnTo>
                    <a:pt x="302527" y="1346200"/>
                  </a:lnTo>
                  <a:lnTo>
                    <a:pt x="295991" y="1346200"/>
                  </a:lnTo>
                  <a:lnTo>
                    <a:pt x="288390" y="1333500"/>
                  </a:lnTo>
                  <a:close/>
                </a:path>
                <a:path w="2567305" h="1828800">
                  <a:moveTo>
                    <a:pt x="899541" y="1320800"/>
                  </a:moveTo>
                  <a:lnTo>
                    <a:pt x="884845" y="1320800"/>
                  </a:lnTo>
                  <a:lnTo>
                    <a:pt x="838616" y="1346200"/>
                  </a:lnTo>
                  <a:lnTo>
                    <a:pt x="833825" y="1358900"/>
                  </a:lnTo>
                  <a:lnTo>
                    <a:pt x="831981" y="1358900"/>
                  </a:lnTo>
                  <a:lnTo>
                    <a:pt x="833128" y="1371600"/>
                  </a:lnTo>
                  <a:lnTo>
                    <a:pt x="837307" y="1384300"/>
                  </a:lnTo>
                  <a:lnTo>
                    <a:pt x="890185" y="1447800"/>
                  </a:lnTo>
                  <a:lnTo>
                    <a:pt x="896729" y="1460500"/>
                  </a:lnTo>
                  <a:lnTo>
                    <a:pt x="919032" y="1460500"/>
                  </a:lnTo>
                  <a:lnTo>
                    <a:pt x="965282" y="1435100"/>
                  </a:lnTo>
                  <a:lnTo>
                    <a:pt x="970069" y="1422400"/>
                  </a:lnTo>
                  <a:lnTo>
                    <a:pt x="971913" y="1422400"/>
                  </a:lnTo>
                  <a:lnTo>
                    <a:pt x="970769" y="1409700"/>
                  </a:lnTo>
                  <a:lnTo>
                    <a:pt x="966591" y="1409700"/>
                  </a:lnTo>
                  <a:lnTo>
                    <a:pt x="913703" y="1333500"/>
                  </a:lnTo>
                  <a:lnTo>
                    <a:pt x="907153" y="1333500"/>
                  </a:lnTo>
                  <a:lnTo>
                    <a:pt x="899541" y="1320800"/>
                  </a:lnTo>
                  <a:close/>
                </a:path>
                <a:path w="2567305" h="1828800">
                  <a:moveTo>
                    <a:pt x="1170453" y="1346200"/>
                  </a:moveTo>
                  <a:lnTo>
                    <a:pt x="1148135" y="1346200"/>
                  </a:lnTo>
                  <a:lnTo>
                    <a:pt x="1101896" y="1371600"/>
                  </a:lnTo>
                  <a:lnTo>
                    <a:pt x="1097105" y="1371600"/>
                  </a:lnTo>
                  <a:lnTo>
                    <a:pt x="1095261" y="1384300"/>
                  </a:lnTo>
                  <a:lnTo>
                    <a:pt x="1096408" y="1384300"/>
                  </a:lnTo>
                  <a:lnTo>
                    <a:pt x="1100587" y="1397000"/>
                  </a:lnTo>
                  <a:lnTo>
                    <a:pt x="1153496" y="1460500"/>
                  </a:lnTo>
                  <a:lnTo>
                    <a:pt x="1165533" y="1460500"/>
                  </a:lnTo>
                  <a:lnTo>
                    <a:pt x="1191821" y="1447800"/>
                  </a:lnTo>
                  <a:lnTo>
                    <a:pt x="1229997" y="1422400"/>
                  </a:lnTo>
                  <a:lnTo>
                    <a:pt x="1177003" y="1358900"/>
                  </a:lnTo>
                  <a:lnTo>
                    <a:pt x="1170453" y="1346200"/>
                  </a:lnTo>
                  <a:close/>
                </a:path>
                <a:path w="2567305" h="1828800">
                  <a:moveTo>
                    <a:pt x="644996" y="1308100"/>
                  </a:moveTo>
                  <a:lnTo>
                    <a:pt x="622696" y="1308100"/>
                  </a:lnTo>
                  <a:lnTo>
                    <a:pt x="576477" y="1333500"/>
                  </a:lnTo>
                  <a:lnTo>
                    <a:pt x="571692" y="1333500"/>
                  </a:lnTo>
                  <a:lnTo>
                    <a:pt x="569850" y="1346200"/>
                  </a:lnTo>
                  <a:lnTo>
                    <a:pt x="570995" y="1358900"/>
                  </a:lnTo>
                  <a:lnTo>
                    <a:pt x="575168" y="1358900"/>
                  </a:lnTo>
                  <a:lnTo>
                    <a:pt x="628025" y="1435100"/>
                  </a:lnTo>
                  <a:lnTo>
                    <a:pt x="656862" y="1435100"/>
                  </a:lnTo>
                  <a:lnTo>
                    <a:pt x="703102" y="1409700"/>
                  </a:lnTo>
                  <a:lnTo>
                    <a:pt x="707887" y="1409700"/>
                  </a:lnTo>
                  <a:lnTo>
                    <a:pt x="709728" y="1397000"/>
                  </a:lnTo>
                  <a:lnTo>
                    <a:pt x="708584" y="1397000"/>
                  </a:lnTo>
                  <a:lnTo>
                    <a:pt x="704410" y="1384300"/>
                  </a:lnTo>
                  <a:lnTo>
                    <a:pt x="651543" y="1320800"/>
                  </a:lnTo>
                  <a:lnTo>
                    <a:pt x="644996" y="1308100"/>
                  </a:lnTo>
                  <a:close/>
                </a:path>
                <a:path w="2567305" h="1828800">
                  <a:moveTo>
                    <a:pt x="374571" y="1282700"/>
                  </a:moveTo>
                  <a:lnTo>
                    <a:pt x="366831" y="1282700"/>
                  </a:lnTo>
                  <a:lnTo>
                    <a:pt x="359887" y="1295400"/>
                  </a:lnTo>
                  <a:lnTo>
                    <a:pt x="313668" y="1320800"/>
                  </a:lnTo>
                  <a:lnTo>
                    <a:pt x="308889" y="1320800"/>
                  </a:lnTo>
                  <a:lnTo>
                    <a:pt x="307050" y="1333500"/>
                  </a:lnTo>
                  <a:lnTo>
                    <a:pt x="308192" y="1333500"/>
                  </a:lnTo>
                  <a:lnTo>
                    <a:pt x="312360" y="1346200"/>
                  </a:lnTo>
                  <a:lnTo>
                    <a:pt x="365185" y="1409700"/>
                  </a:lnTo>
                  <a:lnTo>
                    <a:pt x="371727" y="1422400"/>
                  </a:lnTo>
                  <a:lnTo>
                    <a:pt x="394022" y="1422400"/>
                  </a:lnTo>
                  <a:lnTo>
                    <a:pt x="440241" y="1397000"/>
                  </a:lnTo>
                  <a:lnTo>
                    <a:pt x="445026" y="1384300"/>
                  </a:lnTo>
                  <a:lnTo>
                    <a:pt x="446867" y="1384300"/>
                  </a:lnTo>
                  <a:lnTo>
                    <a:pt x="445723" y="1371600"/>
                  </a:lnTo>
                  <a:lnTo>
                    <a:pt x="441549" y="1371600"/>
                  </a:lnTo>
                  <a:lnTo>
                    <a:pt x="388713" y="1295400"/>
                  </a:lnTo>
                  <a:lnTo>
                    <a:pt x="382176" y="1295400"/>
                  </a:lnTo>
                  <a:lnTo>
                    <a:pt x="374571" y="1282700"/>
                  </a:lnTo>
                  <a:close/>
                </a:path>
                <a:path w="2567305" h="1828800">
                  <a:moveTo>
                    <a:pt x="1256701" y="1295400"/>
                  </a:moveTo>
                  <a:lnTo>
                    <a:pt x="1234384" y="1295400"/>
                  </a:lnTo>
                  <a:lnTo>
                    <a:pt x="1188134" y="1320800"/>
                  </a:lnTo>
                  <a:lnTo>
                    <a:pt x="1183349" y="1320800"/>
                  </a:lnTo>
                  <a:lnTo>
                    <a:pt x="1181509" y="1333500"/>
                  </a:lnTo>
                  <a:lnTo>
                    <a:pt x="1182656" y="1333500"/>
                  </a:lnTo>
                  <a:lnTo>
                    <a:pt x="1186836" y="1346200"/>
                  </a:lnTo>
                  <a:lnTo>
                    <a:pt x="1239755" y="1422400"/>
                  </a:lnTo>
                  <a:lnTo>
                    <a:pt x="1251777" y="1409700"/>
                  </a:lnTo>
                  <a:lnTo>
                    <a:pt x="1278070" y="1397000"/>
                  </a:lnTo>
                  <a:lnTo>
                    <a:pt x="1316266" y="1371600"/>
                  </a:lnTo>
                  <a:lnTo>
                    <a:pt x="1263252" y="1308100"/>
                  </a:lnTo>
                  <a:lnTo>
                    <a:pt x="1256701" y="1295400"/>
                  </a:lnTo>
                  <a:close/>
                </a:path>
                <a:path w="2567305" h="1828800">
                  <a:moveTo>
                    <a:pt x="986081" y="1270000"/>
                  </a:moveTo>
                  <a:lnTo>
                    <a:pt x="971387" y="1270000"/>
                  </a:lnTo>
                  <a:lnTo>
                    <a:pt x="925147" y="1308100"/>
                  </a:lnTo>
                  <a:lnTo>
                    <a:pt x="918522" y="1308100"/>
                  </a:lnTo>
                  <a:lnTo>
                    <a:pt x="919670" y="1320800"/>
                  </a:lnTo>
                  <a:lnTo>
                    <a:pt x="923849" y="1333500"/>
                  </a:lnTo>
                  <a:lnTo>
                    <a:pt x="976737" y="1397000"/>
                  </a:lnTo>
                  <a:lnTo>
                    <a:pt x="983286" y="1409700"/>
                  </a:lnTo>
                  <a:lnTo>
                    <a:pt x="1005595" y="1409700"/>
                  </a:lnTo>
                  <a:lnTo>
                    <a:pt x="1051845" y="1384300"/>
                  </a:lnTo>
                  <a:lnTo>
                    <a:pt x="1056630" y="1371600"/>
                  </a:lnTo>
                  <a:lnTo>
                    <a:pt x="1058470" y="1371600"/>
                  </a:lnTo>
                  <a:lnTo>
                    <a:pt x="1057323" y="1358900"/>
                  </a:lnTo>
                  <a:lnTo>
                    <a:pt x="1053143" y="1358900"/>
                  </a:lnTo>
                  <a:lnTo>
                    <a:pt x="1000234" y="1282700"/>
                  </a:lnTo>
                  <a:lnTo>
                    <a:pt x="993690" y="1282700"/>
                  </a:lnTo>
                  <a:lnTo>
                    <a:pt x="986081" y="1270000"/>
                  </a:lnTo>
                  <a:close/>
                </a:path>
                <a:path w="2567305" h="1828800">
                  <a:moveTo>
                    <a:pt x="119458" y="1270000"/>
                  </a:moveTo>
                  <a:lnTo>
                    <a:pt x="97172" y="1270000"/>
                  </a:lnTo>
                  <a:lnTo>
                    <a:pt x="54723" y="1295400"/>
                  </a:lnTo>
                  <a:lnTo>
                    <a:pt x="135108" y="1397000"/>
                  </a:lnTo>
                  <a:lnTo>
                    <a:pt x="177495" y="1371600"/>
                  </a:lnTo>
                  <a:lnTo>
                    <a:pt x="182280" y="1371600"/>
                  </a:lnTo>
                  <a:lnTo>
                    <a:pt x="184121" y="1358900"/>
                  </a:lnTo>
                  <a:lnTo>
                    <a:pt x="182977" y="1358900"/>
                  </a:lnTo>
                  <a:lnTo>
                    <a:pt x="178803" y="1346200"/>
                  </a:lnTo>
                  <a:lnTo>
                    <a:pt x="125999" y="1282700"/>
                  </a:lnTo>
                  <a:lnTo>
                    <a:pt x="119458" y="1270000"/>
                  </a:lnTo>
                  <a:close/>
                </a:path>
                <a:path w="2567305" h="1828800">
                  <a:moveTo>
                    <a:pt x="731202" y="1257300"/>
                  </a:moveTo>
                  <a:lnTo>
                    <a:pt x="708902" y="1257300"/>
                  </a:lnTo>
                  <a:lnTo>
                    <a:pt x="662684" y="1282700"/>
                  </a:lnTo>
                  <a:lnTo>
                    <a:pt x="657893" y="1295400"/>
                  </a:lnTo>
                  <a:lnTo>
                    <a:pt x="656049" y="1295400"/>
                  </a:lnTo>
                  <a:lnTo>
                    <a:pt x="657196" y="1308100"/>
                  </a:lnTo>
                  <a:lnTo>
                    <a:pt x="661375" y="1308100"/>
                  </a:lnTo>
                  <a:lnTo>
                    <a:pt x="714243" y="1384300"/>
                  </a:lnTo>
                  <a:lnTo>
                    <a:pt x="728391" y="1384300"/>
                  </a:lnTo>
                  <a:lnTo>
                    <a:pt x="736135" y="1397000"/>
                  </a:lnTo>
                  <a:lnTo>
                    <a:pt x="743090" y="1384300"/>
                  </a:lnTo>
                  <a:lnTo>
                    <a:pt x="789319" y="1358900"/>
                  </a:lnTo>
                  <a:lnTo>
                    <a:pt x="794104" y="1358900"/>
                  </a:lnTo>
                  <a:lnTo>
                    <a:pt x="795946" y="1346200"/>
                  </a:lnTo>
                  <a:lnTo>
                    <a:pt x="794801" y="1346200"/>
                  </a:lnTo>
                  <a:lnTo>
                    <a:pt x="790628" y="1333500"/>
                  </a:lnTo>
                  <a:lnTo>
                    <a:pt x="737750" y="1270000"/>
                  </a:lnTo>
                  <a:lnTo>
                    <a:pt x="731202" y="1257300"/>
                  </a:lnTo>
                  <a:close/>
                </a:path>
                <a:path w="2567305" h="1828800">
                  <a:moveTo>
                    <a:pt x="453011" y="1231900"/>
                  </a:moveTo>
                  <a:lnTo>
                    <a:pt x="446062" y="1244600"/>
                  </a:lnTo>
                  <a:lnTo>
                    <a:pt x="399854" y="1270000"/>
                  </a:lnTo>
                  <a:lnTo>
                    <a:pt x="395069" y="1270000"/>
                  </a:lnTo>
                  <a:lnTo>
                    <a:pt x="393228" y="1282700"/>
                  </a:lnTo>
                  <a:lnTo>
                    <a:pt x="394372" y="1282700"/>
                  </a:lnTo>
                  <a:lnTo>
                    <a:pt x="398545" y="1295400"/>
                  </a:lnTo>
                  <a:lnTo>
                    <a:pt x="451382" y="1358900"/>
                  </a:lnTo>
                  <a:lnTo>
                    <a:pt x="457924" y="1371600"/>
                  </a:lnTo>
                  <a:lnTo>
                    <a:pt x="480218" y="1371600"/>
                  </a:lnTo>
                  <a:lnTo>
                    <a:pt x="526437" y="1346200"/>
                  </a:lnTo>
                  <a:lnTo>
                    <a:pt x="531222" y="1333500"/>
                  </a:lnTo>
                  <a:lnTo>
                    <a:pt x="533065" y="1333500"/>
                  </a:lnTo>
                  <a:lnTo>
                    <a:pt x="531923" y="1320800"/>
                  </a:lnTo>
                  <a:lnTo>
                    <a:pt x="527756" y="1320800"/>
                  </a:lnTo>
                  <a:lnTo>
                    <a:pt x="474899" y="1244600"/>
                  </a:lnTo>
                  <a:lnTo>
                    <a:pt x="460752" y="1244600"/>
                  </a:lnTo>
                  <a:lnTo>
                    <a:pt x="453011" y="1231900"/>
                  </a:lnTo>
                  <a:close/>
                </a:path>
                <a:path w="2567305" h="1828800">
                  <a:moveTo>
                    <a:pt x="1342949" y="1244600"/>
                  </a:moveTo>
                  <a:lnTo>
                    <a:pt x="1320633" y="1244600"/>
                  </a:lnTo>
                  <a:lnTo>
                    <a:pt x="1274383" y="1270000"/>
                  </a:lnTo>
                  <a:lnTo>
                    <a:pt x="1269597" y="1270000"/>
                  </a:lnTo>
                  <a:lnTo>
                    <a:pt x="1267757" y="1282700"/>
                  </a:lnTo>
                  <a:lnTo>
                    <a:pt x="1268905" y="1295400"/>
                  </a:lnTo>
                  <a:lnTo>
                    <a:pt x="1273084" y="1295400"/>
                  </a:lnTo>
                  <a:lnTo>
                    <a:pt x="1326025" y="1371600"/>
                  </a:lnTo>
                  <a:lnTo>
                    <a:pt x="1338051" y="1358900"/>
                  </a:lnTo>
                  <a:lnTo>
                    <a:pt x="1364343" y="1346200"/>
                  </a:lnTo>
                  <a:lnTo>
                    <a:pt x="1402536" y="1320800"/>
                  </a:lnTo>
                  <a:lnTo>
                    <a:pt x="1349501" y="1257300"/>
                  </a:lnTo>
                  <a:lnTo>
                    <a:pt x="1342949" y="1244600"/>
                  </a:lnTo>
                  <a:close/>
                </a:path>
                <a:path w="2567305" h="1828800">
                  <a:moveTo>
                    <a:pt x="205613" y="1219200"/>
                  </a:moveTo>
                  <a:lnTo>
                    <a:pt x="183327" y="1219200"/>
                  </a:lnTo>
                  <a:lnTo>
                    <a:pt x="137129" y="1244600"/>
                  </a:lnTo>
                  <a:lnTo>
                    <a:pt x="132344" y="1257300"/>
                  </a:lnTo>
                  <a:lnTo>
                    <a:pt x="130503" y="1257300"/>
                  </a:lnTo>
                  <a:lnTo>
                    <a:pt x="131647" y="1270000"/>
                  </a:lnTo>
                  <a:lnTo>
                    <a:pt x="135820" y="1270000"/>
                  </a:lnTo>
                  <a:lnTo>
                    <a:pt x="188636" y="1346200"/>
                  </a:lnTo>
                  <a:lnTo>
                    <a:pt x="195176" y="1346200"/>
                  </a:lnTo>
                  <a:lnTo>
                    <a:pt x="202778" y="1358900"/>
                  </a:lnTo>
                  <a:lnTo>
                    <a:pt x="217462" y="1358900"/>
                  </a:lnTo>
                  <a:lnTo>
                    <a:pt x="263670" y="1320800"/>
                  </a:lnTo>
                  <a:lnTo>
                    <a:pt x="270293" y="1320800"/>
                  </a:lnTo>
                  <a:lnTo>
                    <a:pt x="269150" y="1308100"/>
                  </a:lnTo>
                  <a:lnTo>
                    <a:pt x="264979" y="1295400"/>
                  </a:lnTo>
                  <a:lnTo>
                    <a:pt x="212153" y="1231900"/>
                  </a:lnTo>
                  <a:lnTo>
                    <a:pt x="205613" y="1219200"/>
                  </a:lnTo>
                  <a:close/>
                </a:path>
                <a:path w="2567305" h="1828800">
                  <a:moveTo>
                    <a:pt x="1072305" y="1219200"/>
                  </a:moveTo>
                  <a:lnTo>
                    <a:pt x="1064559" y="1219200"/>
                  </a:lnTo>
                  <a:lnTo>
                    <a:pt x="1057604" y="1231900"/>
                  </a:lnTo>
                  <a:lnTo>
                    <a:pt x="1011375" y="1257300"/>
                  </a:lnTo>
                  <a:lnTo>
                    <a:pt x="1006585" y="1257300"/>
                  </a:lnTo>
                  <a:lnTo>
                    <a:pt x="1004746" y="1270000"/>
                  </a:lnTo>
                  <a:lnTo>
                    <a:pt x="1005896" y="1270000"/>
                  </a:lnTo>
                  <a:lnTo>
                    <a:pt x="1010077" y="1282700"/>
                  </a:lnTo>
                  <a:lnTo>
                    <a:pt x="1062986" y="1346200"/>
                  </a:lnTo>
                  <a:lnTo>
                    <a:pt x="1069530" y="1358900"/>
                  </a:lnTo>
                  <a:lnTo>
                    <a:pt x="1091833" y="1358900"/>
                  </a:lnTo>
                  <a:lnTo>
                    <a:pt x="1138083" y="1333500"/>
                  </a:lnTo>
                  <a:lnTo>
                    <a:pt x="1142868" y="1320800"/>
                  </a:lnTo>
                  <a:lnTo>
                    <a:pt x="1144709" y="1320800"/>
                  </a:lnTo>
                  <a:lnTo>
                    <a:pt x="1143561" y="1308100"/>
                  </a:lnTo>
                  <a:lnTo>
                    <a:pt x="1139382" y="1308100"/>
                  </a:lnTo>
                  <a:lnTo>
                    <a:pt x="1086472" y="1231900"/>
                  </a:lnTo>
                  <a:lnTo>
                    <a:pt x="1079918" y="1231900"/>
                  </a:lnTo>
                  <a:lnTo>
                    <a:pt x="1072305" y="1219200"/>
                  </a:lnTo>
                  <a:close/>
                </a:path>
                <a:path w="2567305" h="1828800">
                  <a:moveTo>
                    <a:pt x="817099" y="1206500"/>
                  </a:moveTo>
                  <a:lnTo>
                    <a:pt x="794806" y="1206500"/>
                  </a:lnTo>
                  <a:lnTo>
                    <a:pt x="748577" y="1231900"/>
                  </a:lnTo>
                  <a:lnTo>
                    <a:pt x="743791" y="1244600"/>
                  </a:lnTo>
                  <a:lnTo>
                    <a:pt x="741951" y="1244600"/>
                  </a:lnTo>
                  <a:lnTo>
                    <a:pt x="743099" y="1257300"/>
                  </a:lnTo>
                  <a:lnTo>
                    <a:pt x="747278" y="1257300"/>
                  </a:lnTo>
                  <a:lnTo>
                    <a:pt x="800156" y="1333500"/>
                  </a:lnTo>
                  <a:lnTo>
                    <a:pt x="806700" y="1333500"/>
                  </a:lnTo>
                  <a:lnTo>
                    <a:pt x="814309" y="1346200"/>
                  </a:lnTo>
                  <a:lnTo>
                    <a:pt x="822053" y="1346200"/>
                  </a:lnTo>
                  <a:lnTo>
                    <a:pt x="829004" y="1333500"/>
                  </a:lnTo>
                  <a:lnTo>
                    <a:pt x="875243" y="1308100"/>
                  </a:lnTo>
                  <a:lnTo>
                    <a:pt x="880027" y="1308100"/>
                  </a:lnTo>
                  <a:lnTo>
                    <a:pt x="881865" y="1295400"/>
                  </a:lnTo>
                  <a:lnTo>
                    <a:pt x="880716" y="1295400"/>
                  </a:lnTo>
                  <a:lnTo>
                    <a:pt x="876541" y="1282700"/>
                  </a:lnTo>
                  <a:lnTo>
                    <a:pt x="823642" y="1219200"/>
                  </a:lnTo>
                  <a:lnTo>
                    <a:pt x="817099" y="1206500"/>
                  </a:lnTo>
                  <a:close/>
                </a:path>
                <a:path w="2567305" h="1828800">
                  <a:moveTo>
                    <a:pt x="539207" y="1181100"/>
                  </a:moveTo>
                  <a:lnTo>
                    <a:pt x="532259" y="1193800"/>
                  </a:lnTo>
                  <a:lnTo>
                    <a:pt x="486051" y="1219200"/>
                  </a:lnTo>
                  <a:lnTo>
                    <a:pt x="481265" y="1219200"/>
                  </a:lnTo>
                  <a:lnTo>
                    <a:pt x="479424" y="1231900"/>
                  </a:lnTo>
                  <a:lnTo>
                    <a:pt x="480569" y="1231900"/>
                  </a:lnTo>
                  <a:lnTo>
                    <a:pt x="484742" y="1244600"/>
                  </a:lnTo>
                  <a:lnTo>
                    <a:pt x="537599" y="1308100"/>
                  </a:lnTo>
                  <a:lnTo>
                    <a:pt x="544141" y="1320800"/>
                  </a:lnTo>
                  <a:lnTo>
                    <a:pt x="566436" y="1320800"/>
                  </a:lnTo>
                  <a:lnTo>
                    <a:pt x="612654" y="1295400"/>
                  </a:lnTo>
                  <a:lnTo>
                    <a:pt x="617439" y="1295400"/>
                  </a:lnTo>
                  <a:lnTo>
                    <a:pt x="619281" y="1282700"/>
                  </a:lnTo>
                  <a:lnTo>
                    <a:pt x="618136" y="1270000"/>
                  </a:lnTo>
                  <a:lnTo>
                    <a:pt x="613963" y="1270000"/>
                  </a:lnTo>
                  <a:lnTo>
                    <a:pt x="561095" y="1193800"/>
                  </a:lnTo>
                  <a:lnTo>
                    <a:pt x="546948" y="1193800"/>
                  </a:lnTo>
                  <a:lnTo>
                    <a:pt x="539207" y="1181100"/>
                  </a:lnTo>
                  <a:close/>
                </a:path>
                <a:path w="2567305" h="1828800">
                  <a:moveTo>
                    <a:pt x="1429210" y="1193800"/>
                  </a:moveTo>
                  <a:lnTo>
                    <a:pt x="1406892" y="1193800"/>
                  </a:lnTo>
                  <a:lnTo>
                    <a:pt x="1360642" y="1219200"/>
                  </a:lnTo>
                  <a:lnTo>
                    <a:pt x="1355858" y="1231900"/>
                  </a:lnTo>
                  <a:lnTo>
                    <a:pt x="1354022" y="1231900"/>
                  </a:lnTo>
                  <a:lnTo>
                    <a:pt x="1355173" y="1244600"/>
                  </a:lnTo>
                  <a:lnTo>
                    <a:pt x="1359354" y="1244600"/>
                  </a:lnTo>
                  <a:lnTo>
                    <a:pt x="1412295" y="1320800"/>
                  </a:lnTo>
                  <a:lnTo>
                    <a:pt x="1424359" y="1308100"/>
                  </a:lnTo>
                  <a:lnTo>
                    <a:pt x="1450655" y="1295400"/>
                  </a:lnTo>
                  <a:lnTo>
                    <a:pt x="1488826" y="1270000"/>
                  </a:lnTo>
                  <a:lnTo>
                    <a:pt x="1435760" y="1206500"/>
                  </a:lnTo>
                  <a:lnTo>
                    <a:pt x="1429210" y="1193800"/>
                  </a:lnTo>
                  <a:close/>
                </a:path>
                <a:path w="2567305" h="1828800">
                  <a:moveTo>
                    <a:pt x="291772" y="1168400"/>
                  </a:moveTo>
                  <a:lnTo>
                    <a:pt x="269481" y="1168400"/>
                  </a:lnTo>
                  <a:lnTo>
                    <a:pt x="223284" y="1193800"/>
                  </a:lnTo>
                  <a:lnTo>
                    <a:pt x="218500" y="1206500"/>
                  </a:lnTo>
                  <a:lnTo>
                    <a:pt x="216661" y="1206500"/>
                  </a:lnTo>
                  <a:lnTo>
                    <a:pt x="217806" y="1219200"/>
                  </a:lnTo>
                  <a:lnTo>
                    <a:pt x="221975" y="1219200"/>
                  </a:lnTo>
                  <a:lnTo>
                    <a:pt x="274811" y="1295400"/>
                  </a:lnTo>
                  <a:lnTo>
                    <a:pt x="281347" y="1295400"/>
                  </a:lnTo>
                  <a:lnTo>
                    <a:pt x="288948" y="1308100"/>
                  </a:lnTo>
                  <a:lnTo>
                    <a:pt x="303627" y="1308100"/>
                  </a:lnTo>
                  <a:lnTo>
                    <a:pt x="349845" y="1270000"/>
                  </a:lnTo>
                  <a:lnTo>
                    <a:pt x="356468" y="1270000"/>
                  </a:lnTo>
                  <a:lnTo>
                    <a:pt x="355326" y="1257300"/>
                  </a:lnTo>
                  <a:lnTo>
                    <a:pt x="351154" y="1244600"/>
                  </a:lnTo>
                  <a:lnTo>
                    <a:pt x="298318" y="1181100"/>
                  </a:lnTo>
                  <a:lnTo>
                    <a:pt x="291772" y="1168400"/>
                  </a:lnTo>
                  <a:close/>
                </a:path>
                <a:path w="2567305" h="1828800">
                  <a:moveTo>
                    <a:pt x="1150782" y="1168400"/>
                  </a:moveTo>
                  <a:lnTo>
                    <a:pt x="1143832" y="1181100"/>
                  </a:lnTo>
                  <a:lnTo>
                    <a:pt x="1097592" y="1206500"/>
                  </a:lnTo>
                  <a:lnTo>
                    <a:pt x="1092809" y="1206500"/>
                  </a:lnTo>
                  <a:lnTo>
                    <a:pt x="1090972" y="1219200"/>
                  </a:lnTo>
                  <a:lnTo>
                    <a:pt x="1092123" y="1219200"/>
                  </a:lnTo>
                  <a:lnTo>
                    <a:pt x="1096304" y="1231900"/>
                  </a:lnTo>
                  <a:lnTo>
                    <a:pt x="1149214" y="1295400"/>
                  </a:lnTo>
                  <a:lnTo>
                    <a:pt x="1155770" y="1308100"/>
                  </a:lnTo>
                  <a:lnTo>
                    <a:pt x="1178082" y="1308100"/>
                  </a:lnTo>
                  <a:lnTo>
                    <a:pt x="1224321" y="1282700"/>
                  </a:lnTo>
                  <a:lnTo>
                    <a:pt x="1229113" y="1270000"/>
                  </a:lnTo>
                  <a:lnTo>
                    <a:pt x="1230956" y="1270000"/>
                  </a:lnTo>
                  <a:lnTo>
                    <a:pt x="1229809" y="1257300"/>
                  </a:lnTo>
                  <a:lnTo>
                    <a:pt x="1225630" y="1257300"/>
                  </a:lnTo>
                  <a:lnTo>
                    <a:pt x="1172689" y="1181100"/>
                  </a:lnTo>
                  <a:lnTo>
                    <a:pt x="1158528" y="1181100"/>
                  </a:lnTo>
                  <a:lnTo>
                    <a:pt x="1150782" y="1168400"/>
                  </a:lnTo>
                  <a:close/>
                </a:path>
                <a:path w="2567305" h="1828800">
                  <a:moveTo>
                    <a:pt x="903624" y="1155700"/>
                  </a:moveTo>
                  <a:lnTo>
                    <a:pt x="881316" y="1155700"/>
                  </a:lnTo>
                  <a:lnTo>
                    <a:pt x="835098" y="1181100"/>
                  </a:lnTo>
                  <a:lnTo>
                    <a:pt x="830308" y="1193800"/>
                  </a:lnTo>
                  <a:lnTo>
                    <a:pt x="828468" y="1193800"/>
                  </a:lnTo>
                  <a:lnTo>
                    <a:pt x="829619" y="1206500"/>
                  </a:lnTo>
                  <a:lnTo>
                    <a:pt x="833799" y="1206500"/>
                  </a:lnTo>
                  <a:lnTo>
                    <a:pt x="886688" y="1282700"/>
                  </a:lnTo>
                  <a:lnTo>
                    <a:pt x="893236" y="1282700"/>
                  </a:lnTo>
                  <a:lnTo>
                    <a:pt x="900846" y="1295400"/>
                  </a:lnTo>
                  <a:lnTo>
                    <a:pt x="915545" y="1295400"/>
                  </a:lnTo>
                  <a:lnTo>
                    <a:pt x="961774" y="1257300"/>
                  </a:lnTo>
                  <a:lnTo>
                    <a:pt x="968400" y="1257300"/>
                  </a:lnTo>
                  <a:lnTo>
                    <a:pt x="967252" y="1244600"/>
                  </a:lnTo>
                  <a:lnTo>
                    <a:pt x="963073" y="1231900"/>
                  </a:lnTo>
                  <a:lnTo>
                    <a:pt x="910174" y="1168400"/>
                  </a:lnTo>
                  <a:lnTo>
                    <a:pt x="903624" y="1155700"/>
                  </a:lnTo>
                  <a:close/>
                </a:path>
                <a:path w="2567305" h="1828800">
                  <a:moveTo>
                    <a:pt x="35373" y="1155700"/>
                  </a:moveTo>
                  <a:lnTo>
                    <a:pt x="34672" y="1155700"/>
                  </a:lnTo>
                  <a:lnTo>
                    <a:pt x="16630" y="1168400"/>
                  </a:lnTo>
                  <a:lnTo>
                    <a:pt x="9702" y="1181100"/>
                  </a:lnTo>
                  <a:lnTo>
                    <a:pt x="5000" y="1181100"/>
                  </a:lnTo>
                  <a:lnTo>
                    <a:pt x="2100" y="1193800"/>
                  </a:lnTo>
                  <a:lnTo>
                    <a:pt x="579" y="1193800"/>
                  </a:lnTo>
                  <a:lnTo>
                    <a:pt x="0" y="1206500"/>
                  </a:lnTo>
                  <a:lnTo>
                    <a:pt x="2323" y="1219200"/>
                  </a:lnTo>
                  <a:lnTo>
                    <a:pt x="7421" y="1231900"/>
                  </a:lnTo>
                  <a:lnTo>
                    <a:pt x="15164" y="1244600"/>
                  </a:lnTo>
                  <a:lnTo>
                    <a:pt x="44671" y="1282700"/>
                  </a:lnTo>
                  <a:lnTo>
                    <a:pt x="87141" y="1257300"/>
                  </a:lnTo>
                  <a:lnTo>
                    <a:pt x="91921" y="1257300"/>
                  </a:lnTo>
                  <a:lnTo>
                    <a:pt x="93760" y="1244600"/>
                  </a:lnTo>
                  <a:lnTo>
                    <a:pt x="92617" y="1244600"/>
                  </a:lnTo>
                  <a:lnTo>
                    <a:pt x="88450" y="1231900"/>
                  </a:lnTo>
                  <a:lnTo>
                    <a:pt x="35373" y="1155700"/>
                  </a:lnTo>
                  <a:close/>
                </a:path>
                <a:path w="2567305" h="1828800">
                  <a:moveTo>
                    <a:pt x="647271" y="1143000"/>
                  </a:moveTo>
                  <a:lnTo>
                    <a:pt x="618434" y="1143000"/>
                  </a:lnTo>
                  <a:lnTo>
                    <a:pt x="572226" y="1168400"/>
                  </a:lnTo>
                  <a:lnTo>
                    <a:pt x="567441" y="1168400"/>
                  </a:lnTo>
                  <a:lnTo>
                    <a:pt x="565599" y="1181100"/>
                  </a:lnTo>
                  <a:lnTo>
                    <a:pt x="566744" y="1181100"/>
                  </a:lnTo>
                  <a:lnTo>
                    <a:pt x="570917" y="1193800"/>
                  </a:lnTo>
                  <a:lnTo>
                    <a:pt x="623795" y="1257300"/>
                  </a:lnTo>
                  <a:lnTo>
                    <a:pt x="630337" y="1270000"/>
                  </a:lnTo>
                  <a:lnTo>
                    <a:pt x="652632" y="1270000"/>
                  </a:lnTo>
                  <a:lnTo>
                    <a:pt x="698850" y="1244600"/>
                  </a:lnTo>
                  <a:lnTo>
                    <a:pt x="703636" y="1244600"/>
                  </a:lnTo>
                  <a:lnTo>
                    <a:pt x="705477" y="1231900"/>
                  </a:lnTo>
                  <a:lnTo>
                    <a:pt x="704332" y="1219200"/>
                  </a:lnTo>
                  <a:lnTo>
                    <a:pt x="700159" y="1219200"/>
                  </a:lnTo>
                  <a:lnTo>
                    <a:pt x="647271" y="1143000"/>
                  </a:lnTo>
                  <a:close/>
                </a:path>
                <a:path w="2567305" h="1828800">
                  <a:moveTo>
                    <a:pt x="1515457" y="1143000"/>
                  </a:moveTo>
                  <a:lnTo>
                    <a:pt x="1493140" y="1143000"/>
                  </a:lnTo>
                  <a:lnTo>
                    <a:pt x="1446890" y="1168400"/>
                  </a:lnTo>
                  <a:lnTo>
                    <a:pt x="1442101" y="1181100"/>
                  </a:lnTo>
                  <a:lnTo>
                    <a:pt x="1440262" y="1181100"/>
                  </a:lnTo>
                  <a:lnTo>
                    <a:pt x="1441416" y="1193800"/>
                  </a:lnTo>
                  <a:lnTo>
                    <a:pt x="1445603" y="1193800"/>
                  </a:lnTo>
                  <a:lnTo>
                    <a:pt x="1498564" y="1270000"/>
                  </a:lnTo>
                  <a:lnTo>
                    <a:pt x="1510606" y="1257300"/>
                  </a:lnTo>
                  <a:lnTo>
                    <a:pt x="1536905" y="1244600"/>
                  </a:lnTo>
                  <a:lnTo>
                    <a:pt x="1575096" y="1219200"/>
                  </a:lnTo>
                  <a:lnTo>
                    <a:pt x="1522009" y="1155700"/>
                  </a:lnTo>
                  <a:lnTo>
                    <a:pt x="1515457" y="1143000"/>
                  </a:lnTo>
                  <a:close/>
                </a:path>
                <a:path w="2567305" h="1828800">
                  <a:moveTo>
                    <a:pt x="370326" y="1117600"/>
                  </a:moveTo>
                  <a:lnTo>
                    <a:pt x="355646" y="1117600"/>
                  </a:lnTo>
                  <a:lnTo>
                    <a:pt x="309438" y="1143000"/>
                  </a:lnTo>
                  <a:lnTo>
                    <a:pt x="304659" y="1155700"/>
                  </a:lnTo>
                  <a:lnTo>
                    <a:pt x="302821" y="1155700"/>
                  </a:lnTo>
                  <a:lnTo>
                    <a:pt x="303967" y="1168400"/>
                  </a:lnTo>
                  <a:lnTo>
                    <a:pt x="308140" y="1168400"/>
                  </a:lnTo>
                  <a:lnTo>
                    <a:pt x="360976" y="1244600"/>
                  </a:lnTo>
                  <a:lnTo>
                    <a:pt x="367518" y="1244600"/>
                  </a:lnTo>
                  <a:lnTo>
                    <a:pt x="375123" y="1257300"/>
                  </a:lnTo>
                  <a:lnTo>
                    <a:pt x="389813" y="1257300"/>
                  </a:lnTo>
                  <a:lnTo>
                    <a:pt x="436021" y="1231900"/>
                  </a:lnTo>
                  <a:lnTo>
                    <a:pt x="440806" y="1219200"/>
                  </a:lnTo>
                  <a:lnTo>
                    <a:pt x="442648" y="1219200"/>
                  </a:lnTo>
                  <a:lnTo>
                    <a:pt x="441503" y="1206500"/>
                  </a:lnTo>
                  <a:lnTo>
                    <a:pt x="437330" y="1193800"/>
                  </a:lnTo>
                  <a:lnTo>
                    <a:pt x="384473" y="1130300"/>
                  </a:lnTo>
                  <a:lnTo>
                    <a:pt x="377931" y="1130300"/>
                  </a:lnTo>
                  <a:lnTo>
                    <a:pt x="370326" y="1117600"/>
                  </a:lnTo>
                  <a:close/>
                </a:path>
                <a:path w="2567305" h="1828800">
                  <a:moveTo>
                    <a:pt x="1237005" y="1117600"/>
                  </a:moveTo>
                  <a:lnTo>
                    <a:pt x="1230049" y="1130300"/>
                  </a:lnTo>
                  <a:lnTo>
                    <a:pt x="1183820" y="1155700"/>
                  </a:lnTo>
                  <a:lnTo>
                    <a:pt x="1179031" y="1155700"/>
                  </a:lnTo>
                  <a:lnTo>
                    <a:pt x="1177192" y="1168400"/>
                  </a:lnTo>
                  <a:lnTo>
                    <a:pt x="1178345" y="1168400"/>
                  </a:lnTo>
                  <a:lnTo>
                    <a:pt x="1182532" y="1181100"/>
                  </a:lnTo>
                  <a:lnTo>
                    <a:pt x="1235462" y="1244600"/>
                  </a:lnTo>
                  <a:lnTo>
                    <a:pt x="1242012" y="1257300"/>
                  </a:lnTo>
                  <a:lnTo>
                    <a:pt x="1264320" y="1257300"/>
                  </a:lnTo>
                  <a:lnTo>
                    <a:pt x="1310570" y="1231900"/>
                  </a:lnTo>
                  <a:lnTo>
                    <a:pt x="1315360" y="1231900"/>
                  </a:lnTo>
                  <a:lnTo>
                    <a:pt x="1317199" y="1219200"/>
                  </a:lnTo>
                  <a:lnTo>
                    <a:pt x="1316049" y="1206500"/>
                  </a:lnTo>
                  <a:lnTo>
                    <a:pt x="1311868" y="1206500"/>
                  </a:lnTo>
                  <a:lnTo>
                    <a:pt x="1258917" y="1130300"/>
                  </a:lnTo>
                  <a:lnTo>
                    <a:pt x="1244754" y="1130300"/>
                  </a:lnTo>
                  <a:lnTo>
                    <a:pt x="1237005" y="1117600"/>
                  </a:lnTo>
                  <a:close/>
                </a:path>
                <a:path w="2567305" h="1828800">
                  <a:moveTo>
                    <a:pt x="989822" y="1104900"/>
                  </a:moveTo>
                  <a:lnTo>
                    <a:pt x="967523" y="1104900"/>
                  </a:lnTo>
                  <a:lnTo>
                    <a:pt x="921294" y="1130300"/>
                  </a:lnTo>
                  <a:lnTo>
                    <a:pt x="916510" y="1143000"/>
                  </a:lnTo>
                  <a:lnTo>
                    <a:pt x="914672" y="1143000"/>
                  </a:lnTo>
                  <a:lnTo>
                    <a:pt x="915821" y="1155700"/>
                  </a:lnTo>
                  <a:lnTo>
                    <a:pt x="919996" y="1155700"/>
                  </a:lnTo>
                  <a:lnTo>
                    <a:pt x="972905" y="1231900"/>
                  </a:lnTo>
                  <a:lnTo>
                    <a:pt x="979455" y="1231900"/>
                  </a:lnTo>
                  <a:lnTo>
                    <a:pt x="987067" y="1244600"/>
                  </a:lnTo>
                  <a:lnTo>
                    <a:pt x="1001763" y="1244600"/>
                  </a:lnTo>
                  <a:lnTo>
                    <a:pt x="1048002" y="1219200"/>
                  </a:lnTo>
                  <a:lnTo>
                    <a:pt x="1052786" y="1206500"/>
                  </a:lnTo>
                  <a:lnTo>
                    <a:pt x="1054622" y="1206500"/>
                  </a:lnTo>
                  <a:lnTo>
                    <a:pt x="1053471" y="1193800"/>
                  </a:lnTo>
                  <a:lnTo>
                    <a:pt x="1049290" y="1181100"/>
                  </a:lnTo>
                  <a:lnTo>
                    <a:pt x="996370" y="1117600"/>
                  </a:lnTo>
                  <a:lnTo>
                    <a:pt x="989822" y="1104900"/>
                  </a:lnTo>
                  <a:close/>
                </a:path>
                <a:path w="2567305" h="1828800">
                  <a:moveTo>
                    <a:pt x="120847" y="1104900"/>
                  </a:moveTo>
                  <a:lnTo>
                    <a:pt x="45101" y="1155700"/>
                  </a:lnTo>
                  <a:lnTo>
                    <a:pt x="45457" y="1155700"/>
                  </a:lnTo>
                  <a:lnTo>
                    <a:pt x="98272" y="1219200"/>
                  </a:lnTo>
                  <a:lnTo>
                    <a:pt x="104812" y="1231900"/>
                  </a:lnTo>
                  <a:lnTo>
                    <a:pt x="127098" y="1231900"/>
                  </a:lnTo>
                  <a:lnTo>
                    <a:pt x="173296" y="1206500"/>
                  </a:lnTo>
                  <a:lnTo>
                    <a:pt x="178075" y="1206500"/>
                  </a:lnTo>
                  <a:lnTo>
                    <a:pt x="179913" y="1193800"/>
                  </a:lnTo>
                  <a:lnTo>
                    <a:pt x="178767" y="1193800"/>
                  </a:lnTo>
                  <a:lnTo>
                    <a:pt x="174594" y="1181100"/>
                  </a:lnTo>
                  <a:lnTo>
                    <a:pt x="121517" y="1117600"/>
                  </a:lnTo>
                  <a:lnTo>
                    <a:pt x="121109" y="1117600"/>
                  </a:lnTo>
                  <a:lnTo>
                    <a:pt x="120847" y="1104900"/>
                  </a:lnTo>
                  <a:close/>
                </a:path>
                <a:path w="2567305" h="1828800">
                  <a:moveTo>
                    <a:pt x="726611" y="1092200"/>
                  </a:moveTo>
                  <a:lnTo>
                    <a:pt x="704316" y="1092200"/>
                  </a:lnTo>
                  <a:lnTo>
                    <a:pt x="658108" y="1117600"/>
                  </a:lnTo>
                  <a:lnTo>
                    <a:pt x="653323" y="1117600"/>
                  </a:lnTo>
                  <a:lnTo>
                    <a:pt x="651481" y="1130300"/>
                  </a:lnTo>
                  <a:lnTo>
                    <a:pt x="652626" y="1130300"/>
                  </a:lnTo>
                  <a:lnTo>
                    <a:pt x="656799" y="1143000"/>
                  </a:lnTo>
                  <a:lnTo>
                    <a:pt x="709688" y="1206500"/>
                  </a:lnTo>
                  <a:lnTo>
                    <a:pt x="716230" y="1219200"/>
                  </a:lnTo>
                  <a:lnTo>
                    <a:pt x="738525" y="1219200"/>
                  </a:lnTo>
                  <a:lnTo>
                    <a:pt x="784754" y="1193800"/>
                  </a:lnTo>
                  <a:lnTo>
                    <a:pt x="789537" y="1193800"/>
                  </a:lnTo>
                  <a:lnTo>
                    <a:pt x="791375" y="1181100"/>
                  </a:lnTo>
                  <a:lnTo>
                    <a:pt x="790227" y="1181100"/>
                  </a:lnTo>
                  <a:lnTo>
                    <a:pt x="786052" y="1168400"/>
                  </a:lnTo>
                  <a:lnTo>
                    <a:pt x="733153" y="1104900"/>
                  </a:lnTo>
                  <a:lnTo>
                    <a:pt x="726611" y="1092200"/>
                  </a:lnTo>
                  <a:close/>
                </a:path>
                <a:path w="2567305" h="1828800">
                  <a:moveTo>
                    <a:pt x="1601407" y="1092200"/>
                  </a:moveTo>
                  <a:lnTo>
                    <a:pt x="1579085" y="1092200"/>
                  </a:lnTo>
                  <a:lnTo>
                    <a:pt x="1532836" y="1117600"/>
                  </a:lnTo>
                  <a:lnTo>
                    <a:pt x="1528050" y="1130300"/>
                  </a:lnTo>
                  <a:lnTo>
                    <a:pt x="1526211" y="1130300"/>
                  </a:lnTo>
                  <a:lnTo>
                    <a:pt x="1527362" y="1143000"/>
                  </a:lnTo>
                  <a:lnTo>
                    <a:pt x="1531548" y="1143000"/>
                  </a:lnTo>
                  <a:lnTo>
                    <a:pt x="1584520" y="1219200"/>
                  </a:lnTo>
                  <a:lnTo>
                    <a:pt x="1596603" y="1206500"/>
                  </a:lnTo>
                  <a:lnTo>
                    <a:pt x="1622901" y="1193800"/>
                  </a:lnTo>
                  <a:lnTo>
                    <a:pt x="1661062" y="1168400"/>
                  </a:lnTo>
                  <a:lnTo>
                    <a:pt x="1607964" y="1104900"/>
                  </a:lnTo>
                  <a:lnTo>
                    <a:pt x="1601407" y="1092200"/>
                  </a:lnTo>
                  <a:close/>
                </a:path>
                <a:path w="2567305" h="1828800">
                  <a:moveTo>
                    <a:pt x="456500" y="1066800"/>
                  </a:moveTo>
                  <a:lnTo>
                    <a:pt x="441811" y="1066800"/>
                  </a:lnTo>
                  <a:lnTo>
                    <a:pt x="395614" y="1092200"/>
                  </a:lnTo>
                  <a:lnTo>
                    <a:pt x="390830" y="1104900"/>
                  </a:lnTo>
                  <a:lnTo>
                    <a:pt x="388992" y="1104900"/>
                  </a:lnTo>
                  <a:lnTo>
                    <a:pt x="390140" y="1117600"/>
                  </a:lnTo>
                  <a:lnTo>
                    <a:pt x="394315" y="1130300"/>
                  </a:lnTo>
                  <a:lnTo>
                    <a:pt x="447162" y="1193800"/>
                  </a:lnTo>
                  <a:lnTo>
                    <a:pt x="453704" y="1193800"/>
                  </a:lnTo>
                  <a:lnTo>
                    <a:pt x="461309" y="1206500"/>
                  </a:lnTo>
                  <a:lnTo>
                    <a:pt x="475999" y="1206500"/>
                  </a:lnTo>
                  <a:lnTo>
                    <a:pt x="522207" y="1181100"/>
                  </a:lnTo>
                  <a:lnTo>
                    <a:pt x="526992" y="1168400"/>
                  </a:lnTo>
                  <a:lnTo>
                    <a:pt x="528833" y="1168400"/>
                  </a:lnTo>
                  <a:lnTo>
                    <a:pt x="527689" y="1155700"/>
                  </a:lnTo>
                  <a:lnTo>
                    <a:pt x="523515" y="1155700"/>
                  </a:lnTo>
                  <a:lnTo>
                    <a:pt x="470648" y="1079500"/>
                  </a:lnTo>
                  <a:lnTo>
                    <a:pt x="464106" y="1079500"/>
                  </a:lnTo>
                  <a:lnTo>
                    <a:pt x="456500" y="1066800"/>
                  </a:lnTo>
                  <a:close/>
                </a:path>
                <a:path w="2567305" h="1828800">
                  <a:moveTo>
                    <a:pt x="1345166" y="1079500"/>
                  </a:moveTo>
                  <a:lnTo>
                    <a:pt x="1316298" y="1079500"/>
                  </a:lnTo>
                  <a:lnTo>
                    <a:pt x="1270058" y="1104900"/>
                  </a:lnTo>
                  <a:lnTo>
                    <a:pt x="1265269" y="1104900"/>
                  </a:lnTo>
                  <a:lnTo>
                    <a:pt x="1263430" y="1117600"/>
                  </a:lnTo>
                  <a:lnTo>
                    <a:pt x="1264584" y="1117600"/>
                  </a:lnTo>
                  <a:lnTo>
                    <a:pt x="1268770" y="1130300"/>
                  </a:lnTo>
                  <a:lnTo>
                    <a:pt x="1321711" y="1193800"/>
                  </a:lnTo>
                  <a:lnTo>
                    <a:pt x="1328263" y="1206500"/>
                  </a:lnTo>
                  <a:lnTo>
                    <a:pt x="1350579" y="1206500"/>
                  </a:lnTo>
                  <a:lnTo>
                    <a:pt x="1396829" y="1181100"/>
                  </a:lnTo>
                  <a:lnTo>
                    <a:pt x="1401614" y="1181100"/>
                  </a:lnTo>
                  <a:lnTo>
                    <a:pt x="1403453" y="1168400"/>
                  </a:lnTo>
                  <a:lnTo>
                    <a:pt x="1402302" y="1155700"/>
                  </a:lnTo>
                  <a:lnTo>
                    <a:pt x="1398117" y="1155700"/>
                  </a:lnTo>
                  <a:lnTo>
                    <a:pt x="1345166" y="1079500"/>
                  </a:lnTo>
                  <a:close/>
                </a:path>
                <a:path w="2567305" h="1828800">
                  <a:moveTo>
                    <a:pt x="1068415" y="1054100"/>
                  </a:moveTo>
                  <a:lnTo>
                    <a:pt x="1053719" y="1054100"/>
                  </a:lnTo>
                  <a:lnTo>
                    <a:pt x="1007501" y="1079500"/>
                  </a:lnTo>
                  <a:lnTo>
                    <a:pt x="1002716" y="1092200"/>
                  </a:lnTo>
                  <a:lnTo>
                    <a:pt x="1000875" y="1092200"/>
                  </a:lnTo>
                  <a:lnTo>
                    <a:pt x="1002023" y="1104900"/>
                  </a:lnTo>
                  <a:lnTo>
                    <a:pt x="1006202" y="1117600"/>
                  </a:lnTo>
                  <a:lnTo>
                    <a:pt x="1059122" y="1181100"/>
                  </a:lnTo>
                  <a:lnTo>
                    <a:pt x="1065676" y="1181100"/>
                  </a:lnTo>
                  <a:lnTo>
                    <a:pt x="1073288" y="1193800"/>
                  </a:lnTo>
                  <a:lnTo>
                    <a:pt x="1087980" y="1193800"/>
                  </a:lnTo>
                  <a:lnTo>
                    <a:pt x="1134219" y="1168400"/>
                  </a:lnTo>
                  <a:lnTo>
                    <a:pt x="1139004" y="1155700"/>
                  </a:lnTo>
                  <a:lnTo>
                    <a:pt x="1140844" y="1155700"/>
                  </a:lnTo>
                  <a:lnTo>
                    <a:pt x="1139693" y="1143000"/>
                  </a:lnTo>
                  <a:lnTo>
                    <a:pt x="1135507" y="1130300"/>
                  </a:lnTo>
                  <a:lnTo>
                    <a:pt x="1082577" y="1066800"/>
                  </a:lnTo>
                  <a:lnTo>
                    <a:pt x="1076027" y="1066800"/>
                  </a:lnTo>
                  <a:lnTo>
                    <a:pt x="1068415" y="1054100"/>
                  </a:lnTo>
                  <a:close/>
                </a:path>
                <a:path w="2567305" h="1828800">
                  <a:moveTo>
                    <a:pt x="207672" y="1066800"/>
                  </a:moveTo>
                  <a:lnTo>
                    <a:pt x="207012" y="1066800"/>
                  </a:lnTo>
                  <a:lnTo>
                    <a:pt x="131255" y="1104900"/>
                  </a:lnTo>
                  <a:lnTo>
                    <a:pt x="131601" y="1104900"/>
                  </a:lnTo>
                  <a:lnTo>
                    <a:pt x="184426" y="1181100"/>
                  </a:lnTo>
                  <a:lnTo>
                    <a:pt x="213242" y="1181100"/>
                  </a:lnTo>
                  <a:lnTo>
                    <a:pt x="259450" y="1155700"/>
                  </a:lnTo>
                  <a:lnTo>
                    <a:pt x="264230" y="1155700"/>
                  </a:lnTo>
                  <a:lnTo>
                    <a:pt x="266068" y="1143000"/>
                  </a:lnTo>
                  <a:lnTo>
                    <a:pt x="264922" y="1143000"/>
                  </a:lnTo>
                  <a:lnTo>
                    <a:pt x="260749" y="1130300"/>
                  </a:lnTo>
                  <a:lnTo>
                    <a:pt x="207672" y="1066800"/>
                  </a:lnTo>
                  <a:close/>
                </a:path>
                <a:path w="2567305" h="1828800">
                  <a:moveTo>
                    <a:pt x="813109" y="1041400"/>
                  </a:moveTo>
                  <a:lnTo>
                    <a:pt x="790806" y="1041400"/>
                  </a:lnTo>
                  <a:lnTo>
                    <a:pt x="744598" y="1066800"/>
                  </a:lnTo>
                  <a:lnTo>
                    <a:pt x="739814" y="1066800"/>
                  </a:lnTo>
                  <a:lnTo>
                    <a:pt x="737976" y="1079500"/>
                  </a:lnTo>
                  <a:lnTo>
                    <a:pt x="739125" y="1079500"/>
                  </a:lnTo>
                  <a:lnTo>
                    <a:pt x="743299" y="1092200"/>
                  </a:lnTo>
                  <a:lnTo>
                    <a:pt x="796198" y="1168400"/>
                  </a:lnTo>
                  <a:lnTo>
                    <a:pt x="825046" y="1168400"/>
                  </a:lnTo>
                  <a:lnTo>
                    <a:pt x="871264" y="1143000"/>
                  </a:lnTo>
                  <a:lnTo>
                    <a:pt x="876049" y="1143000"/>
                  </a:lnTo>
                  <a:lnTo>
                    <a:pt x="877889" y="1130300"/>
                  </a:lnTo>
                  <a:lnTo>
                    <a:pt x="876742" y="1130300"/>
                  </a:lnTo>
                  <a:lnTo>
                    <a:pt x="872562" y="1117600"/>
                  </a:lnTo>
                  <a:lnTo>
                    <a:pt x="819653" y="1054100"/>
                  </a:lnTo>
                  <a:lnTo>
                    <a:pt x="813109" y="1041400"/>
                  </a:lnTo>
                  <a:close/>
                </a:path>
                <a:path w="2567305" h="1828800">
                  <a:moveTo>
                    <a:pt x="1687368" y="1041400"/>
                  </a:moveTo>
                  <a:lnTo>
                    <a:pt x="1665041" y="1041400"/>
                  </a:lnTo>
                  <a:lnTo>
                    <a:pt x="1618791" y="1066800"/>
                  </a:lnTo>
                  <a:lnTo>
                    <a:pt x="1614008" y="1079500"/>
                  </a:lnTo>
                  <a:lnTo>
                    <a:pt x="1612172" y="1079500"/>
                  </a:lnTo>
                  <a:lnTo>
                    <a:pt x="1613327" y="1092200"/>
                  </a:lnTo>
                  <a:lnTo>
                    <a:pt x="1617514" y="1092200"/>
                  </a:lnTo>
                  <a:lnTo>
                    <a:pt x="1670496" y="1168400"/>
                  </a:lnTo>
                  <a:lnTo>
                    <a:pt x="1682590" y="1155700"/>
                  </a:lnTo>
                  <a:lnTo>
                    <a:pt x="1708890" y="1143000"/>
                  </a:lnTo>
                  <a:lnTo>
                    <a:pt x="1747049" y="1117600"/>
                  </a:lnTo>
                  <a:lnTo>
                    <a:pt x="1693930" y="1054100"/>
                  </a:lnTo>
                  <a:lnTo>
                    <a:pt x="1687368" y="1041400"/>
                  </a:lnTo>
                  <a:close/>
                </a:path>
                <a:path w="2567305" h="1828800">
                  <a:moveTo>
                    <a:pt x="542656" y="1016000"/>
                  </a:moveTo>
                  <a:lnTo>
                    <a:pt x="527976" y="1016000"/>
                  </a:lnTo>
                  <a:lnTo>
                    <a:pt x="481768" y="1054100"/>
                  </a:lnTo>
                  <a:lnTo>
                    <a:pt x="475150" y="1054100"/>
                  </a:lnTo>
                  <a:lnTo>
                    <a:pt x="476296" y="1066800"/>
                  </a:lnTo>
                  <a:lnTo>
                    <a:pt x="480470" y="1079500"/>
                  </a:lnTo>
                  <a:lnTo>
                    <a:pt x="533337" y="1143000"/>
                  </a:lnTo>
                  <a:lnTo>
                    <a:pt x="539884" y="1155700"/>
                  </a:lnTo>
                  <a:lnTo>
                    <a:pt x="562174" y="1155700"/>
                  </a:lnTo>
                  <a:lnTo>
                    <a:pt x="608392" y="1130300"/>
                  </a:lnTo>
                  <a:lnTo>
                    <a:pt x="613172" y="1117600"/>
                  </a:lnTo>
                  <a:lnTo>
                    <a:pt x="615009" y="1117600"/>
                  </a:lnTo>
                  <a:lnTo>
                    <a:pt x="613860" y="1104900"/>
                  </a:lnTo>
                  <a:lnTo>
                    <a:pt x="609680" y="1104900"/>
                  </a:lnTo>
                  <a:lnTo>
                    <a:pt x="556802" y="1028700"/>
                  </a:lnTo>
                  <a:lnTo>
                    <a:pt x="550260" y="1028700"/>
                  </a:lnTo>
                  <a:lnTo>
                    <a:pt x="542656" y="1016000"/>
                  </a:lnTo>
                  <a:close/>
                </a:path>
                <a:path w="2567305" h="1828800">
                  <a:moveTo>
                    <a:pt x="1424832" y="1028700"/>
                  </a:moveTo>
                  <a:lnTo>
                    <a:pt x="1402515" y="1028700"/>
                  </a:lnTo>
                  <a:lnTo>
                    <a:pt x="1356286" y="1054100"/>
                  </a:lnTo>
                  <a:lnTo>
                    <a:pt x="1351496" y="1054100"/>
                  </a:lnTo>
                  <a:lnTo>
                    <a:pt x="1349658" y="1066800"/>
                  </a:lnTo>
                  <a:lnTo>
                    <a:pt x="1350811" y="1066800"/>
                  </a:lnTo>
                  <a:lnTo>
                    <a:pt x="1354998" y="1079500"/>
                  </a:lnTo>
                  <a:lnTo>
                    <a:pt x="1407960" y="1143000"/>
                  </a:lnTo>
                  <a:lnTo>
                    <a:pt x="1414510" y="1155700"/>
                  </a:lnTo>
                  <a:lnTo>
                    <a:pt x="1436828" y="1155700"/>
                  </a:lnTo>
                  <a:lnTo>
                    <a:pt x="1483078" y="1130300"/>
                  </a:lnTo>
                  <a:lnTo>
                    <a:pt x="1487861" y="1130300"/>
                  </a:lnTo>
                  <a:lnTo>
                    <a:pt x="1489697" y="1117600"/>
                  </a:lnTo>
                  <a:lnTo>
                    <a:pt x="1488542" y="1117600"/>
                  </a:lnTo>
                  <a:lnTo>
                    <a:pt x="1484355" y="1104900"/>
                  </a:lnTo>
                  <a:lnTo>
                    <a:pt x="1431383" y="1041400"/>
                  </a:lnTo>
                  <a:lnTo>
                    <a:pt x="1424832" y="1028700"/>
                  </a:lnTo>
                  <a:close/>
                </a:path>
                <a:path w="2567305" h="1828800">
                  <a:moveTo>
                    <a:pt x="293816" y="1016000"/>
                  </a:moveTo>
                  <a:lnTo>
                    <a:pt x="293187" y="1016000"/>
                  </a:lnTo>
                  <a:lnTo>
                    <a:pt x="217399" y="1054100"/>
                  </a:lnTo>
                  <a:lnTo>
                    <a:pt x="217734" y="1054100"/>
                  </a:lnTo>
                  <a:lnTo>
                    <a:pt x="270581" y="1130300"/>
                  </a:lnTo>
                  <a:lnTo>
                    <a:pt x="284719" y="1130300"/>
                  </a:lnTo>
                  <a:lnTo>
                    <a:pt x="292459" y="1143000"/>
                  </a:lnTo>
                  <a:lnTo>
                    <a:pt x="299407" y="1130300"/>
                  </a:lnTo>
                  <a:lnTo>
                    <a:pt x="345594" y="1104900"/>
                  </a:lnTo>
                  <a:lnTo>
                    <a:pt x="350380" y="1104900"/>
                  </a:lnTo>
                  <a:lnTo>
                    <a:pt x="352221" y="1092200"/>
                  </a:lnTo>
                  <a:lnTo>
                    <a:pt x="351076" y="1092200"/>
                  </a:lnTo>
                  <a:lnTo>
                    <a:pt x="346903" y="1079500"/>
                  </a:lnTo>
                  <a:lnTo>
                    <a:pt x="293816" y="1016000"/>
                  </a:lnTo>
                  <a:close/>
                </a:path>
                <a:path w="2567305" h="1828800">
                  <a:moveTo>
                    <a:pt x="1154622" y="1003300"/>
                  </a:moveTo>
                  <a:lnTo>
                    <a:pt x="1139926" y="1003300"/>
                  </a:lnTo>
                  <a:lnTo>
                    <a:pt x="1093697" y="1028700"/>
                  </a:lnTo>
                  <a:lnTo>
                    <a:pt x="1088913" y="1041400"/>
                  </a:lnTo>
                  <a:lnTo>
                    <a:pt x="1087077" y="1041400"/>
                  </a:lnTo>
                  <a:lnTo>
                    <a:pt x="1088228" y="1054100"/>
                  </a:lnTo>
                  <a:lnTo>
                    <a:pt x="1092409" y="1066800"/>
                  </a:lnTo>
                  <a:lnTo>
                    <a:pt x="1145350" y="1130300"/>
                  </a:lnTo>
                  <a:lnTo>
                    <a:pt x="1151898" y="1143000"/>
                  </a:lnTo>
                  <a:lnTo>
                    <a:pt x="1174208" y="1143000"/>
                  </a:lnTo>
                  <a:lnTo>
                    <a:pt x="1220437" y="1117600"/>
                  </a:lnTo>
                  <a:lnTo>
                    <a:pt x="1225220" y="1104900"/>
                  </a:lnTo>
                  <a:lnTo>
                    <a:pt x="1227058" y="1104900"/>
                  </a:lnTo>
                  <a:lnTo>
                    <a:pt x="1225910" y="1092200"/>
                  </a:lnTo>
                  <a:lnTo>
                    <a:pt x="1221735" y="1092200"/>
                  </a:lnTo>
                  <a:lnTo>
                    <a:pt x="1168784" y="1016000"/>
                  </a:lnTo>
                  <a:lnTo>
                    <a:pt x="1162234" y="1016000"/>
                  </a:lnTo>
                  <a:lnTo>
                    <a:pt x="1154622" y="1003300"/>
                  </a:lnTo>
                  <a:close/>
                </a:path>
                <a:path w="2567305" h="1828800">
                  <a:moveTo>
                    <a:pt x="899289" y="990600"/>
                  </a:moveTo>
                  <a:lnTo>
                    <a:pt x="876981" y="990600"/>
                  </a:lnTo>
                  <a:lnTo>
                    <a:pt x="830773" y="1016000"/>
                  </a:lnTo>
                  <a:lnTo>
                    <a:pt x="825990" y="1016000"/>
                  </a:lnTo>
                  <a:lnTo>
                    <a:pt x="824153" y="1028700"/>
                  </a:lnTo>
                  <a:lnTo>
                    <a:pt x="825304" y="1041400"/>
                  </a:lnTo>
                  <a:lnTo>
                    <a:pt x="829485" y="1041400"/>
                  </a:lnTo>
                  <a:lnTo>
                    <a:pt x="882395" y="1117600"/>
                  </a:lnTo>
                  <a:lnTo>
                    <a:pt x="911242" y="1117600"/>
                  </a:lnTo>
                  <a:lnTo>
                    <a:pt x="957460" y="1092200"/>
                  </a:lnTo>
                  <a:lnTo>
                    <a:pt x="962250" y="1092200"/>
                  </a:lnTo>
                  <a:lnTo>
                    <a:pt x="964090" y="1079500"/>
                  </a:lnTo>
                  <a:lnTo>
                    <a:pt x="962939" y="1079500"/>
                  </a:lnTo>
                  <a:lnTo>
                    <a:pt x="958759" y="1066800"/>
                  </a:lnTo>
                  <a:lnTo>
                    <a:pt x="905839" y="1003300"/>
                  </a:lnTo>
                  <a:lnTo>
                    <a:pt x="899289" y="990600"/>
                  </a:lnTo>
                  <a:close/>
                </a:path>
                <a:path w="2567305" h="1828800">
                  <a:moveTo>
                    <a:pt x="1765992" y="990600"/>
                  </a:moveTo>
                  <a:lnTo>
                    <a:pt x="1751290" y="990600"/>
                  </a:lnTo>
                  <a:lnTo>
                    <a:pt x="1705040" y="1016000"/>
                  </a:lnTo>
                  <a:lnTo>
                    <a:pt x="1700256" y="1028700"/>
                  </a:lnTo>
                  <a:lnTo>
                    <a:pt x="1698421" y="1028700"/>
                  </a:lnTo>
                  <a:lnTo>
                    <a:pt x="1699575" y="1041400"/>
                  </a:lnTo>
                  <a:lnTo>
                    <a:pt x="1703762" y="1054100"/>
                  </a:lnTo>
                  <a:lnTo>
                    <a:pt x="1756766" y="1117600"/>
                  </a:lnTo>
                  <a:lnTo>
                    <a:pt x="1768869" y="1104900"/>
                  </a:lnTo>
                  <a:lnTo>
                    <a:pt x="1795168" y="1092200"/>
                  </a:lnTo>
                  <a:lnTo>
                    <a:pt x="1833319" y="1079500"/>
                  </a:lnTo>
                  <a:lnTo>
                    <a:pt x="1833182" y="1066800"/>
                  </a:lnTo>
                  <a:lnTo>
                    <a:pt x="1780168" y="1003300"/>
                  </a:lnTo>
                  <a:lnTo>
                    <a:pt x="1773611" y="1003300"/>
                  </a:lnTo>
                  <a:lnTo>
                    <a:pt x="1765992" y="990600"/>
                  </a:lnTo>
                  <a:close/>
                </a:path>
                <a:path w="2567305" h="1828800">
                  <a:moveTo>
                    <a:pt x="628508" y="965200"/>
                  </a:moveTo>
                  <a:lnTo>
                    <a:pt x="620770" y="965200"/>
                  </a:lnTo>
                  <a:lnTo>
                    <a:pt x="613827" y="977900"/>
                  </a:lnTo>
                  <a:lnTo>
                    <a:pt x="567629" y="1003300"/>
                  </a:lnTo>
                  <a:lnTo>
                    <a:pt x="562846" y="1003300"/>
                  </a:lnTo>
                  <a:lnTo>
                    <a:pt x="561008" y="1016000"/>
                  </a:lnTo>
                  <a:lnTo>
                    <a:pt x="562156" y="1016000"/>
                  </a:lnTo>
                  <a:lnTo>
                    <a:pt x="566331" y="1028700"/>
                  </a:lnTo>
                  <a:lnTo>
                    <a:pt x="619209" y="1092200"/>
                  </a:lnTo>
                  <a:lnTo>
                    <a:pt x="625757" y="1104900"/>
                  </a:lnTo>
                  <a:lnTo>
                    <a:pt x="648056" y="1104900"/>
                  </a:lnTo>
                  <a:lnTo>
                    <a:pt x="694264" y="1079500"/>
                  </a:lnTo>
                  <a:lnTo>
                    <a:pt x="699048" y="1066800"/>
                  </a:lnTo>
                  <a:lnTo>
                    <a:pt x="700884" y="1066800"/>
                  </a:lnTo>
                  <a:lnTo>
                    <a:pt x="699733" y="1054100"/>
                  </a:lnTo>
                  <a:lnTo>
                    <a:pt x="695552" y="1054100"/>
                  </a:lnTo>
                  <a:lnTo>
                    <a:pt x="642664" y="977900"/>
                  </a:lnTo>
                  <a:lnTo>
                    <a:pt x="636116" y="977900"/>
                  </a:lnTo>
                  <a:lnTo>
                    <a:pt x="628508" y="965200"/>
                  </a:lnTo>
                  <a:close/>
                </a:path>
                <a:path w="2567305" h="1828800">
                  <a:moveTo>
                    <a:pt x="1510756" y="977900"/>
                  </a:moveTo>
                  <a:lnTo>
                    <a:pt x="1488439" y="977900"/>
                  </a:lnTo>
                  <a:lnTo>
                    <a:pt x="1442200" y="1003300"/>
                  </a:lnTo>
                  <a:lnTo>
                    <a:pt x="1437416" y="1003300"/>
                  </a:lnTo>
                  <a:lnTo>
                    <a:pt x="1435581" y="1016000"/>
                  </a:lnTo>
                  <a:lnTo>
                    <a:pt x="1436735" y="1016000"/>
                  </a:lnTo>
                  <a:lnTo>
                    <a:pt x="1440922" y="1028700"/>
                  </a:lnTo>
                  <a:lnTo>
                    <a:pt x="1493894" y="1104900"/>
                  </a:lnTo>
                  <a:lnTo>
                    <a:pt x="1522763" y="1104900"/>
                  </a:lnTo>
                  <a:lnTo>
                    <a:pt x="1569012" y="1079500"/>
                  </a:lnTo>
                  <a:lnTo>
                    <a:pt x="1573796" y="1079500"/>
                  </a:lnTo>
                  <a:lnTo>
                    <a:pt x="1575633" y="1066800"/>
                  </a:lnTo>
                  <a:lnTo>
                    <a:pt x="1574481" y="1066800"/>
                  </a:lnTo>
                  <a:lnTo>
                    <a:pt x="1570300" y="1054100"/>
                  </a:lnTo>
                  <a:lnTo>
                    <a:pt x="1517307" y="990600"/>
                  </a:lnTo>
                  <a:lnTo>
                    <a:pt x="1510756" y="977900"/>
                  </a:lnTo>
                  <a:close/>
                </a:path>
                <a:path w="2567305" h="1828800">
                  <a:moveTo>
                    <a:pt x="379970" y="965200"/>
                  </a:moveTo>
                  <a:lnTo>
                    <a:pt x="379363" y="965200"/>
                  </a:lnTo>
                  <a:lnTo>
                    <a:pt x="303564" y="1003300"/>
                  </a:lnTo>
                  <a:lnTo>
                    <a:pt x="303889" y="1003300"/>
                  </a:lnTo>
                  <a:lnTo>
                    <a:pt x="356735" y="1079500"/>
                  </a:lnTo>
                  <a:lnTo>
                    <a:pt x="370883" y="1079500"/>
                  </a:lnTo>
                  <a:lnTo>
                    <a:pt x="378623" y="1092200"/>
                  </a:lnTo>
                  <a:lnTo>
                    <a:pt x="385572" y="1079500"/>
                  </a:lnTo>
                  <a:lnTo>
                    <a:pt x="431770" y="1054100"/>
                  </a:lnTo>
                  <a:lnTo>
                    <a:pt x="436549" y="1054100"/>
                  </a:lnTo>
                  <a:lnTo>
                    <a:pt x="438387" y="1041400"/>
                  </a:lnTo>
                  <a:lnTo>
                    <a:pt x="437241" y="1041400"/>
                  </a:lnTo>
                  <a:lnTo>
                    <a:pt x="433068" y="1028700"/>
                  </a:lnTo>
                  <a:lnTo>
                    <a:pt x="379970" y="965200"/>
                  </a:lnTo>
                  <a:close/>
                </a:path>
                <a:path w="2567305" h="1828800">
                  <a:moveTo>
                    <a:pt x="1240838" y="952500"/>
                  </a:moveTo>
                  <a:lnTo>
                    <a:pt x="1226133" y="952500"/>
                  </a:lnTo>
                  <a:lnTo>
                    <a:pt x="1179914" y="990600"/>
                  </a:lnTo>
                  <a:lnTo>
                    <a:pt x="1173294" y="990600"/>
                  </a:lnTo>
                  <a:lnTo>
                    <a:pt x="1174446" y="1003300"/>
                  </a:lnTo>
                  <a:lnTo>
                    <a:pt x="1178626" y="1016000"/>
                  </a:lnTo>
                  <a:lnTo>
                    <a:pt x="1231578" y="1079500"/>
                  </a:lnTo>
                  <a:lnTo>
                    <a:pt x="1238129" y="1092200"/>
                  </a:lnTo>
                  <a:lnTo>
                    <a:pt x="1260435" y="1092200"/>
                  </a:lnTo>
                  <a:lnTo>
                    <a:pt x="1306675" y="1066800"/>
                  </a:lnTo>
                  <a:lnTo>
                    <a:pt x="1311458" y="1054100"/>
                  </a:lnTo>
                  <a:lnTo>
                    <a:pt x="1313295" y="1054100"/>
                  </a:lnTo>
                  <a:lnTo>
                    <a:pt x="1312144" y="1041400"/>
                  </a:lnTo>
                  <a:lnTo>
                    <a:pt x="1307963" y="1041400"/>
                  </a:lnTo>
                  <a:lnTo>
                    <a:pt x="1255001" y="965200"/>
                  </a:lnTo>
                  <a:lnTo>
                    <a:pt x="1248451" y="965200"/>
                  </a:lnTo>
                  <a:lnTo>
                    <a:pt x="1240838" y="952500"/>
                  </a:lnTo>
                  <a:close/>
                </a:path>
                <a:path w="2567305" h="1828800">
                  <a:moveTo>
                    <a:pt x="985470" y="939800"/>
                  </a:moveTo>
                  <a:lnTo>
                    <a:pt x="963167" y="939800"/>
                  </a:lnTo>
                  <a:lnTo>
                    <a:pt x="916959" y="965200"/>
                  </a:lnTo>
                  <a:lnTo>
                    <a:pt x="912175" y="977900"/>
                  </a:lnTo>
                  <a:lnTo>
                    <a:pt x="910337" y="977900"/>
                  </a:lnTo>
                  <a:lnTo>
                    <a:pt x="911486" y="990600"/>
                  </a:lnTo>
                  <a:lnTo>
                    <a:pt x="915661" y="990600"/>
                  </a:lnTo>
                  <a:lnTo>
                    <a:pt x="968591" y="1066800"/>
                  </a:lnTo>
                  <a:lnTo>
                    <a:pt x="982748" y="1066800"/>
                  </a:lnTo>
                  <a:lnTo>
                    <a:pt x="990489" y="1079500"/>
                  </a:lnTo>
                  <a:lnTo>
                    <a:pt x="997438" y="1066800"/>
                  </a:lnTo>
                  <a:lnTo>
                    <a:pt x="1043667" y="1041400"/>
                  </a:lnTo>
                  <a:lnTo>
                    <a:pt x="1048446" y="1041400"/>
                  </a:lnTo>
                  <a:lnTo>
                    <a:pt x="1050283" y="1028700"/>
                  </a:lnTo>
                  <a:lnTo>
                    <a:pt x="1049134" y="1028700"/>
                  </a:lnTo>
                  <a:lnTo>
                    <a:pt x="1044955" y="1016000"/>
                  </a:lnTo>
                  <a:lnTo>
                    <a:pt x="992014" y="952500"/>
                  </a:lnTo>
                  <a:lnTo>
                    <a:pt x="985470" y="939800"/>
                  </a:lnTo>
                  <a:close/>
                </a:path>
                <a:path w="2567305" h="1828800">
                  <a:moveTo>
                    <a:pt x="1852241" y="939800"/>
                  </a:moveTo>
                  <a:lnTo>
                    <a:pt x="1837538" y="939800"/>
                  </a:lnTo>
                  <a:lnTo>
                    <a:pt x="1791288" y="977900"/>
                  </a:lnTo>
                  <a:lnTo>
                    <a:pt x="1784669" y="977900"/>
                  </a:lnTo>
                  <a:lnTo>
                    <a:pt x="1785824" y="990600"/>
                  </a:lnTo>
                  <a:lnTo>
                    <a:pt x="1790011" y="1003300"/>
                  </a:lnTo>
                  <a:lnTo>
                    <a:pt x="1843025" y="1066800"/>
                  </a:lnTo>
                  <a:lnTo>
                    <a:pt x="1855138" y="1066800"/>
                  </a:lnTo>
                  <a:lnTo>
                    <a:pt x="1881440" y="1041400"/>
                  </a:lnTo>
                  <a:lnTo>
                    <a:pt x="1919588" y="1028700"/>
                  </a:lnTo>
                  <a:lnTo>
                    <a:pt x="1919452" y="1028700"/>
                  </a:lnTo>
                  <a:lnTo>
                    <a:pt x="1866417" y="952500"/>
                  </a:lnTo>
                  <a:lnTo>
                    <a:pt x="1859859" y="952500"/>
                  </a:lnTo>
                  <a:lnTo>
                    <a:pt x="1852241" y="939800"/>
                  </a:lnTo>
                  <a:close/>
                </a:path>
                <a:path w="2567305" h="1828800">
                  <a:moveTo>
                    <a:pt x="714986" y="914400"/>
                  </a:moveTo>
                  <a:lnTo>
                    <a:pt x="707244" y="914400"/>
                  </a:lnTo>
                  <a:lnTo>
                    <a:pt x="700295" y="927100"/>
                  </a:lnTo>
                  <a:lnTo>
                    <a:pt x="654098" y="952500"/>
                  </a:lnTo>
                  <a:lnTo>
                    <a:pt x="649314" y="952500"/>
                  </a:lnTo>
                  <a:lnTo>
                    <a:pt x="647478" y="965200"/>
                  </a:lnTo>
                  <a:lnTo>
                    <a:pt x="648629" y="965200"/>
                  </a:lnTo>
                  <a:lnTo>
                    <a:pt x="652810" y="977900"/>
                  </a:lnTo>
                  <a:lnTo>
                    <a:pt x="705698" y="1041400"/>
                  </a:lnTo>
                  <a:lnTo>
                    <a:pt x="712247" y="1054100"/>
                  </a:lnTo>
                  <a:lnTo>
                    <a:pt x="734546" y="1054100"/>
                  </a:lnTo>
                  <a:lnTo>
                    <a:pt x="780754" y="1028700"/>
                  </a:lnTo>
                  <a:lnTo>
                    <a:pt x="785537" y="1016000"/>
                  </a:lnTo>
                  <a:lnTo>
                    <a:pt x="787375" y="1016000"/>
                  </a:lnTo>
                  <a:lnTo>
                    <a:pt x="786227" y="1003300"/>
                  </a:lnTo>
                  <a:lnTo>
                    <a:pt x="782052" y="1003300"/>
                  </a:lnTo>
                  <a:lnTo>
                    <a:pt x="729143" y="927100"/>
                  </a:lnTo>
                  <a:lnTo>
                    <a:pt x="722594" y="927100"/>
                  </a:lnTo>
                  <a:lnTo>
                    <a:pt x="714986" y="914400"/>
                  </a:lnTo>
                  <a:close/>
                </a:path>
                <a:path w="2567305" h="1828800">
                  <a:moveTo>
                    <a:pt x="1596695" y="927100"/>
                  </a:moveTo>
                  <a:lnTo>
                    <a:pt x="1574374" y="927100"/>
                  </a:lnTo>
                  <a:lnTo>
                    <a:pt x="1528145" y="952500"/>
                  </a:lnTo>
                  <a:lnTo>
                    <a:pt x="1523361" y="952500"/>
                  </a:lnTo>
                  <a:lnTo>
                    <a:pt x="1521524" y="965200"/>
                  </a:lnTo>
                  <a:lnTo>
                    <a:pt x="1522676" y="977900"/>
                  </a:lnTo>
                  <a:lnTo>
                    <a:pt x="1526857" y="977900"/>
                  </a:lnTo>
                  <a:lnTo>
                    <a:pt x="1579850" y="1054100"/>
                  </a:lnTo>
                  <a:lnTo>
                    <a:pt x="1608728" y="1054100"/>
                  </a:lnTo>
                  <a:lnTo>
                    <a:pt x="1654978" y="1028700"/>
                  </a:lnTo>
                  <a:lnTo>
                    <a:pt x="1659762" y="1028700"/>
                  </a:lnTo>
                  <a:lnTo>
                    <a:pt x="1661597" y="1016000"/>
                  </a:lnTo>
                  <a:lnTo>
                    <a:pt x="1660443" y="1016000"/>
                  </a:lnTo>
                  <a:lnTo>
                    <a:pt x="1656256" y="1003300"/>
                  </a:lnTo>
                  <a:lnTo>
                    <a:pt x="1603252" y="939800"/>
                  </a:lnTo>
                  <a:lnTo>
                    <a:pt x="1596695" y="927100"/>
                  </a:lnTo>
                  <a:close/>
                </a:path>
                <a:path w="2567305" h="1828800">
                  <a:moveTo>
                    <a:pt x="466334" y="914400"/>
                  </a:moveTo>
                  <a:lnTo>
                    <a:pt x="454025" y="914400"/>
                  </a:lnTo>
                  <a:lnTo>
                    <a:pt x="427723" y="939800"/>
                  </a:lnTo>
                  <a:lnTo>
                    <a:pt x="401569" y="952500"/>
                  </a:lnTo>
                  <a:lnTo>
                    <a:pt x="390022" y="952500"/>
                  </a:lnTo>
                  <a:lnTo>
                    <a:pt x="442890" y="1028700"/>
                  </a:lnTo>
                  <a:lnTo>
                    <a:pt x="449432" y="1028700"/>
                  </a:lnTo>
                  <a:lnTo>
                    <a:pt x="457037" y="1041400"/>
                  </a:lnTo>
                  <a:lnTo>
                    <a:pt x="464778" y="1041400"/>
                  </a:lnTo>
                  <a:lnTo>
                    <a:pt x="471726" y="1028700"/>
                  </a:lnTo>
                  <a:lnTo>
                    <a:pt x="517924" y="1003300"/>
                  </a:lnTo>
                  <a:lnTo>
                    <a:pt x="522703" y="1003300"/>
                  </a:lnTo>
                  <a:lnTo>
                    <a:pt x="524540" y="990600"/>
                  </a:lnTo>
                  <a:lnTo>
                    <a:pt x="523391" y="990600"/>
                  </a:lnTo>
                  <a:lnTo>
                    <a:pt x="519212" y="977900"/>
                  </a:lnTo>
                  <a:lnTo>
                    <a:pt x="466334" y="914400"/>
                  </a:lnTo>
                  <a:close/>
                </a:path>
                <a:path w="2567305" h="1828800">
                  <a:moveTo>
                    <a:pt x="1327041" y="901700"/>
                  </a:moveTo>
                  <a:lnTo>
                    <a:pt x="1319292" y="901700"/>
                  </a:lnTo>
                  <a:lnTo>
                    <a:pt x="1312340" y="914400"/>
                  </a:lnTo>
                  <a:lnTo>
                    <a:pt x="1266121" y="939800"/>
                  </a:lnTo>
                  <a:lnTo>
                    <a:pt x="1261333" y="939800"/>
                  </a:lnTo>
                  <a:lnTo>
                    <a:pt x="1259497" y="952500"/>
                  </a:lnTo>
                  <a:lnTo>
                    <a:pt x="1260651" y="952500"/>
                  </a:lnTo>
                  <a:lnTo>
                    <a:pt x="1264833" y="965200"/>
                  </a:lnTo>
                  <a:lnTo>
                    <a:pt x="1317795" y="1028700"/>
                  </a:lnTo>
                  <a:lnTo>
                    <a:pt x="1324346" y="1041400"/>
                  </a:lnTo>
                  <a:lnTo>
                    <a:pt x="1346663" y="1041400"/>
                  </a:lnTo>
                  <a:lnTo>
                    <a:pt x="1392892" y="1016000"/>
                  </a:lnTo>
                  <a:lnTo>
                    <a:pt x="1397680" y="1003300"/>
                  </a:lnTo>
                  <a:lnTo>
                    <a:pt x="1399516" y="1003300"/>
                  </a:lnTo>
                  <a:lnTo>
                    <a:pt x="1398362" y="990600"/>
                  </a:lnTo>
                  <a:lnTo>
                    <a:pt x="1394180" y="990600"/>
                  </a:lnTo>
                  <a:lnTo>
                    <a:pt x="1341208" y="914400"/>
                  </a:lnTo>
                  <a:lnTo>
                    <a:pt x="1334656" y="914400"/>
                  </a:lnTo>
                  <a:lnTo>
                    <a:pt x="1327041" y="901700"/>
                  </a:lnTo>
                  <a:close/>
                </a:path>
                <a:path w="2567305" h="1828800">
                  <a:moveTo>
                    <a:pt x="1071650" y="889000"/>
                  </a:moveTo>
                  <a:lnTo>
                    <a:pt x="1049342" y="889000"/>
                  </a:lnTo>
                  <a:lnTo>
                    <a:pt x="1003134" y="914400"/>
                  </a:lnTo>
                  <a:lnTo>
                    <a:pt x="998351" y="927100"/>
                  </a:lnTo>
                  <a:lnTo>
                    <a:pt x="996514" y="927100"/>
                  </a:lnTo>
                  <a:lnTo>
                    <a:pt x="997666" y="939800"/>
                  </a:lnTo>
                  <a:lnTo>
                    <a:pt x="1001846" y="939800"/>
                  </a:lnTo>
                  <a:lnTo>
                    <a:pt x="1054787" y="1016000"/>
                  </a:lnTo>
                  <a:lnTo>
                    <a:pt x="1061331" y="1016000"/>
                  </a:lnTo>
                  <a:lnTo>
                    <a:pt x="1068940" y="1028700"/>
                  </a:lnTo>
                  <a:lnTo>
                    <a:pt x="1076684" y="1028700"/>
                  </a:lnTo>
                  <a:lnTo>
                    <a:pt x="1083635" y="1016000"/>
                  </a:lnTo>
                  <a:lnTo>
                    <a:pt x="1129863" y="990600"/>
                  </a:lnTo>
                  <a:lnTo>
                    <a:pt x="1134647" y="990600"/>
                  </a:lnTo>
                  <a:lnTo>
                    <a:pt x="1136484" y="977900"/>
                  </a:lnTo>
                  <a:lnTo>
                    <a:pt x="1135332" y="977900"/>
                  </a:lnTo>
                  <a:lnTo>
                    <a:pt x="1131151" y="965200"/>
                  </a:lnTo>
                  <a:lnTo>
                    <a:pt x="1078200" y="901700"/>
                  </a:lnTo>
                  <a:lnTo>
                    <a:pt x="1071650" y="889000"/>
                  </a:lnTo>
                  <a:close/>
                </a:path>
                <a:path w="2567305" h="1828800">
                  <a:moveTo>
                    <a:pt x="1682922" y="876300"/>
                  </a:moveTo>
                  <a:lnTo>
                    <a:pt x="1660601" y="876300"/>
                  </a:lnTo>
                  <a:lnTo>
                    <a:pt x="1614362" y="901700"/>
                  </a:lnTo>
                  <a:lnTo>
                    <a:pt x="1609578" y="914400"/>
                  </a:lnTo>
                  <a:lnTo>
                    <a:pt x="1607743" y="914400"/>
                  </a:lnTo>
                  <a:lnTo>
                    <a:pt x="1608898" y="927100"/>
                  </a:lnTo>
                  <a:lnTo>
                    <a:pt x="1613084" y="927100"/>
                  </a:lnTo>
                  <a:lnTo>
                    <a:pt x="1666088" y="1003300"/>
                  </a:lnTo>
                  <a:lnTo>
                    <a:pt x="1680264" y="1003300"/>
                  </a:lnTo>
                  <a:lnTo>
                    <a:pt x="1688015" y="1016000"/>
                  </a:lnTo>
                  <a:lnTo>
                    <a:pt x="1694967" y="1003300"/>
                  </a:lnTo>
                  <a:lnTo>
                    <a:pt x="1741217" y="977900"/>
                  </a:lnTo>
                  <a:lnTo>
                    <a:pt x="1746000" y="977900"/>
                  </a:lnTo>
                  <a:lnTo>
                    <a:pt x="1747836" y="965200"/>
                  </a:lnTo>
                  <a:lnTo>
                    <a:pt x="1746681" y="965200"/>
                  </a:lnTo>
                  <a:lnTo>
                    <a:pt x="1742494" y="952500"/>
                  </a:lnTo>
                  <a:lnTo>
                    <a:pt x="1689480" y="889000"/>
                  </a:lnTo>
                  <a:lnTo>
                    <a:pt x="1682922" y="876300"/>
                  </a:lnTo>
                  <a:close/>
                </a:path>
                <a:path w="2567305" h="1828800">
                  <a:moveTo>
                    <a:pt x="1938489" y="889000"/>
                  </a:moveTo>
                  <a:lnTo>
                    <a:pt x="1923776" y="889000"/>
                  </a:lnTo>
                  <a:lnTo>
                    <a:pt x="1877537" y="927100"/>
                  </a:lnTo>
                  <a:lnTo>
                    <a:pt x="1870914" y="927100"/>
                  </a:lnTo>
                  <a:lnTo>
                    <a:pt x="1872071" y="939800"/>
                  </a:lnTo>
                  <a:lnTo>
                    <a:pt x="1876260" y="952500"/>
                  </a:lnTo>
                  <a:lnTo>
                    <a:pt x="1929284" y="1016000"/>
                  </a:lnTo>
                  <a:lnTo>
                    <a:pt x="1941408" y="1016000"/>
                  </a:lnTo>
                  <a:lnTo>
                    <a:pt x="1967712" y="990600"/>
                  </a:lnTo>
                  <a:lnTo>
                    <a:pt x="2005858" y="977900"/>
                  </a:lnTo>
                  <a:lnTo>
                    <a:pt x="2005701" y="977900"/>
                  </a:lnTo>
                  <a:lnTo>
                    <a:pt x="1952676" y="901700"/>
                  </a:lnTo>
                  <a:lnTo>
                    <a:pt x="1946112" y="901700"/>
                  </a:lnTo>
                  <a:lnTo>
                    <a:pt x="1938489" y="889000"/>
                  </a:lnTo>
                  <a:close/>
                </a:path>
                <a:path w="2567305" h="1828800">
                  <a:moveTo>
                    <a:pt x="793404" y="863600"/>
                  </a:moveTo>
                  <a:lnTo>
                    <a:pt x="786460" y="876300"/>
                  </a:lnTo>
                  <a:lnTo>
                    <a:pt x="740252" y="901700"/>
                  </a:lnTo>
                  <a:lnTo>
                    <a:pt x="735473" y="901700"/>
                  </a:lnTo>
                  <a:lnTo>
                    <a:pt x="733636" y="914400"/>
                  </a:lnTo>
                  <a:lnTo>
                    <a:pt x="734785" y="914400"/>
                  </a:lnTo>
                  <a:lnTo>
                    <a:pt x="738964" y="927100"/>
                  </a:lnTo>
                  <a:lnTo>
                    <a:pt x="791874" y="990600"/>
                  </a:lnTo>
                  <a:lnTo>
                    <a:pt x="798422" y="1003300"/>
                  </a:lnTo>
                  <a:lnTo>
                    <a:pt x="820721" y="1003300"/>
                  </a:lnTo>
                  <a:lnTo>
                    <a:pt x="866929" y="977900"/>
                  </a:lnTo>
                  <a:lnTo>
                    <a:pt x="871713" y="977900"/>
                  </a:lnTo>
                  <a:lnTo>
                    <a:pt x="873551" y="965200"/>
                  </a:lnTo>
                  <a:lnTo>
                    <a:pt x="872402" y="952500"/>
                  </a:lnTo>
                  <a:lnTo>
                    <a:pt x="868227" y="952500"/>
                  </a:lnTo>
                  <a:lnTo>
                    <a:pt x="815297" y="876300"/>
                  </a:lnTo>
                  <a:lnTo>
                    <a:pt x="801146" y="876300"/>
                  </a:lnTo>
                  <a:lnTo>
                    <a:pt x="793404" y="863600"/>
                  </a:lnTo>
                  <a:close/>
                </a:path>
                <a:path w="2567305" h="1828800">
                  <a:moveTo>
                    <a:pt x="552174" y="863600"/>
                  </a:moveTo>
                  <a:lnTo>
                    <a:pt x="539881" y="863600"/>
                  </a:lnTo>
                  <a:lnTo>
                    <a:pt x="513580" y="889000"/>
                  </a:lnTo>
                  <a:lnTo>
                    <a:pt x="487422" y="901700"/>
                  </a:lnTo>
                  <a:lnTo>
                    <a:pt x="475862" y="901700"/>
                  </a:lnTo>
                  <a:lnTo>
                    <a:pt x="528740" y="977900"/>
                  </a:lnTo>
                  <a:lnTo>
                    <a:pt x="535287" y="977900"/>
                  </a:lnTo>
                  <a:lnTo>
                    <a:pt x="542892" y="990600"/>
                  </a:lnTo>
                  <a:lnTo>
                    <a:pt x="557577" y="990600"/>
                  </a:lnTo>
                  <a:lnTo>
                    <a:pt x="603775" y="952500"/>
                  </a:lnTo>
                  <a:lnTo>
                    <a:pt x="610395" y="952500"/>
                  </a:lnTo>
                  <a:lnTo>
                    <a:pt x="609244" y="939800"/>
                  </a:lnTo>
                  <a:lnTo>
                    <a:pt x="605063" y="927100"/>
                  </a:lnTo>
                  <a:lnTo>
                    <a:pt x="552174" y="863600"/>
                  </a:lnTo>
                  <a:close/>
                </a:path>
                <a:path w="2567305" h="1828800">
                  <a:moveTo>
                    <a:pt x="1405184" y="850900"/>
                  </a:moveTo>
                  <a:lnTo>
                    <a:pt x="1398232" y="863600"/>
                  </a:lnTo>
                  <a:lnTo>
                    <a:pt x="1352014" y="889000"/>
                  </a:lnTo>
                  <a:lnTo>
                    <a:pt x="1347232" y="889000"/>
                  </a:lnTo>
                  <a:lnTo>
                    <a:pt x="1345399" y="901700"/>
                  </a:lnTo>
                  <a:lnTo>
                    <a:pt x="1346554" y="901700"/>
                  </a:lnTo>
                  <a:lnTo>
                    <a:pt x="1350736" y="914400"/>
                  </a:lnTo>
                  <a:lnTo>
                    <a:pt x="1403709" y="977900"/>
                  </a:lnTo>
                  <a:lnTo>
                    <a:pt x="1410260" y="990600"/>
                  </a:lnTo>
                  <a:lnTo>
                    <a:pt x="1432577" y="990600"/>
                  </a:lnTo>
                  <a:lnTo>
                    <a:pt x="1478816" y="965200"/>
                  </a:lnTo>
                  <a:lnTo>
                    <a:pt x="1483600" y="965200"/>
                  </a:lnTo>
                  <a:lnTo>
                    <a:pt x="1485435" y="952500"/>
                  </a:lnTo>
                  <a:lnTo>
                    <a:pt x="1484281" y="939800"/>
                  </a:lnTo>
                  <a:lnTo>
                    <a:pt x="1480094" y="939800"/>
                  </a:lnTo>
                  <a:lnTo>
                    <a:pt x="1427111" y="863600"/>
                  </a:lnTo>
                  <a:lnTo>
                    <a:pt x="1412935" y="863600"/>
                  </a:lnTo>
                  <a:lnTo>
                    <a:pt x="1405184" y="850900"/>
                  </a:lnTo>
                  <a:close/>
                </a:path>
                <a:path w="2567305" h="1828800">
                  <a:moveTo>
                    <a:pt x="1157847" y="838200"/>
                  </a:moveTo>
                  <a:lnTo>
                    <a:pt x="1135539" y="838200"/>
                  </a:lnTo>
                  <a:lnTo>
                    <a:pt x="1089331" y="863600"/>
                  </a:lnTo>
                  <a:lnTo>
                    <a:pt x="1084547" y="876300"/>
                  </a:lnTo>
                  <a:lnTo>
                    <a:pt x="1082710" y="876300"/>
                  </a:lnTo>
                  <a:lnTo>
                    <a:pt x="1083862" y="889000"/>
                  </a:lnTo>
                  <a:lnTo>
                    <a:pt x="1088043" y="889000"/>
                  </a:lnTo>
                  <a:lnTo>
                    <a:pt x="1140994" y="965200"/>
                  </a:lnTo>
                  <a:lnTo>
                    <a:pt x="1147544" y="965200"/>
                  </a:lnTo>
                  <a:lnTo>
                    <a:pt x="1155156" y="977900"/>
                  </a:lnTo>
                  <a:lnTo>
                    <a:pt x="1169852" y="977900"/>
                  </a:lnTo>
                  <a:lnTo>
                    <a:pt x="1216070" y="939800"/>
                  </a:lnTo>
                  <a:lnTo>
                    <a:pt x="1222694" y="939800"/>
                  </a:lnTo>
                  <a:lnTo>
                    <a:pt x="1221541" y="927100"/>
                  </a:lnTo>
                  <a:lnTo>
                    <a:pt x="1217358" y="914400"/>
                  </a:lnTo>
                  <a:lnTo>
                    <a:pt x="1164396" y="850900"/>
                  </a:lnTo>
                  <a:lnTo>
                    <a:pt x="1157847" y="838200"/>
                  </a:lnTo>
                  <a:close/>
                </a:path>
                <a:path w="2567305" h="1828800">
                  <a:moveTo>
                    <a:pt x="1769149" y="825500"/>
                  </a:moveTo>
                  <a:lnTo>
                    <a:pt x="1746829" y="825500"/>
                  </a:lnTo>
                  <a:lnTo>
                    <a:pt x="1700590" y="850900"/>
                  </a:lnTo>
                  <a:lnTo>
                    <a:pt x="1695806" y="863600"/>
                  </a:lnTo>
                  <a:lnTo>
                    <a:pt x="1693971" y="863600"/>
                  </a:lnTo>
                  <a:lnTo>
                    <a:pt x="1695125" y="876300"/>
                  </a:lnTo>
                  <a:lnTo>
                    <a:pt x="1699312" y="876300"/>
                  </a:lnTo>
                  <a:lnTo>
                    <a:pt x="1752326" y="952500"/>
                  </a:lnTo>
                  <a:lnTo>
                    <a:pt x="1758884" y="952500"/>
                  </a:lnTo>
                  <a:lnTo>
                    <a:pt x="1766504" y="965200"/>
                  </a:lnTo>
                  <a:lnTo>
                    <a:pt x="1774257" y="965200"/>
                  </a:lnTo>
                  <a:lnTo>
                    <a:pt x="1781215" y="952500"/>
                  </a:lnTo>
                  <a:lnTo>
                    <a:pt x="1827455" y="927100"/>
                  </a:lnTo>
                  <a:lnTo>
                    <a:pt x="1832243" y="927100"/>
                  </a:lnTo>
                  <a:lnTo>
                    <a:pt x="1834078" y="914400"/>
                  </a:lnTo>
                  <a:lnTo>
                    <a:pt x="1832921" y="914400"/>
                  </a:lnTo>
                  <a:lnTo>
                    <a:pt x="1828732" y="901700"/>
                  </a:lnTo>
                  <a:lnTo>
                    <a:pt x="1775708" y="838200"/>
                  </a:lnTo>
                  <a:lnTo>
                    <a:pt x="1769149" y="825500"/>
                  </a:lnTo>
                  <a:close/>
                </a:path>
                <a:path w="2567305" h="1828800">
                  <a:moveTo>
                    <a:pt x="2024749" y="838200"/>
                  </a:moveTo>
                  <a:lnTo>
                    <a:pt x="2016994" y="838200"/>
                  </a:lnTo>
                  <a:lnTo>
                    <a:pt x="2010036" y="850900"/>
                  </a:lnTo>
                  <a:lnTo>
                    <a:pt x="1963796" y="876300"/>
                  </a:lnTo>
                  <a:lnTo>
                    <a:pt x="1959008" y="876300"/>
                  </a:lnTo>
                  <a:lnTo>
                    <a:pt x="1957173" y="889000"/>
                  </a:lnTo>
                  <a:lnTo>
                    <a:pt x="1958330" y="889000"/>
                  </a:lnTo>
                  <a:lnTo>
                    <a:pt x="1962519" y="901700"/>
                  </a:lnTo>
                  <a:lnTo>
                    <a:pt x="2015564" y="965200"/>
                  </a:lnTo>
                  <a:lnTo>
                    <a:pt x="2027697" y="965200"/>
                  </a:lnTo>
                  <a:lnTo>
                    <a:pt x="2054000" y="939800"/>
                  </a:lnTo>
                  <a:lnTo>
                    <a:pt x="2092138" y="927100"/>
                  </a:lnTo>
                  <a:lnTo>
                    <a:pt x="2091981" y="927100"/>
                  </a:lnTo>
                  <a:lnTo>
                    <a:pt x="2038935" y="850900"/>
                  </a:lnTo>
                  <a:lnTo>
                    <a:pt x="2032372" y="850900"/>
                  </a:lnTo>
                  <a:lnTo>
                    <a:pt x="2024749" y="838200"/>
                  </a:lnTo>
                  <a:close/>
                </a:path>
                <a:path w="2567305" h="1828800">
                  <a:moveTo>
                    <a:pt x="901462" y="825500"/>
                  </a:moveTo>
                  <a:lnTo>
                    <a:pt x="872615" y="825500"/>
                  </a:lnTo>
                  <a:lnTo>
                    <a:pt x="826407" y="850900"/>
                  </a:lnTo>
                  <a:lnTo>
                    <a:pt x="821629" y="850900"/>
                  </a:lnTo>
                  <a:lnTo>
                    <a:pt x="819796" y="863600"/>
                  </a:lnTo>
                  <a:lnTo>
                    <a:pt x="820948" y="863600"/>
                  </a:lnTo>
                  <a:lnTo>
                    <a:pt x="825129" y="876300"/>
                  </a:lnTo>
                  <a:lnTo>
                    <a:pt x="878049" y="939800"/>
                  </a:lnTo>
                  <a:lnTo>
                    <a:pt x="884597" y="952500"/>
                  </a:lnTo>
                  <a:lnTo>
                    <a:pt x="906896" y="952500"/>
                  </a:lnTo>
                  <a:lnTo>
                    <a:pt x="953104" y="927100"/>
                  </a:lnTo>
                  <a:lnTo>
                    <a:pt x="957888" y="927100"/>
                  </a:lnTo>
                  <a:lnTo>
                    <a:pt x="959725" y="914400"/>
                  </a:lnTo>
                  <a:lnTo>
                    <a:pt x="958573" y="901700"/>
                  </a:lnTo>
                  <a:lnTo>
                    <a:pt x="954392" y="901700"/>
                  </a:lnTo>
                  <a:lnTo>
                    <a:pt x="901462" y="825500"/>
                  </a:lnTo>
                  <a:close/>
                </a:path>
                <a:path w="2567305" h="1828800">
                  <a:moveTo>
                    <a:pt x="638632" y="812800"/>
                  </a:moveTo>
                  <a:lnTo>
                    <a:pt x="626354" y="825500"/>
                  </a:lnTo>
                  <a:lnTo>
                    <a:pt x="573894" y="850900"/>
                  </a:lnTo>
                  <a:lnTo>
                    <a:pt x="562310" y="850900"/>
                  </a:lnTo>
                  <a:lnTo>
                    <a:pt x="615209" y="927100"/>
                  </a:lnTo>
                  <a:lnTo>
                    <a:pt x="621751" y="927100"/>
                  </a:lnTo>
                  <a:lnTo>
                    <a:pt x="629356" y="939800"/>
                  </a:lnTo>
                  <a:lnTo>
                    <a:pt x="644046" y="939800"/>
                  </a:lnTo>
                  <a:lnTo>
                    <a:pt x="690243" y="914400"/>
                  </a:lnTo>
                  <a:lnTo>
                    <a:pt x="695027" y="901700"/>
                  </a:lnTo>
                  <a:lnTo>
                    <a:pt x="696864" y="901700"/>
                  </a:lnTo>
                  <a:lnTo>
                    <a:pt x="695712" y="889000"/>
                  </a:lnTo>
                  <a:lnTo>
                    <a:pt x="691531" y="876300"/>
                  </a:lnTo>
                  <a:lnTo>
                    <a:pt x="638632" y="812800"/>
                  </a:lnTo>
                  <a:close/>
                </a:path>
                <a:path w="2567305" h="1828800">
                  <a:moveTo>
                    <a:pt x="1513025" y="812800"/>
                  </a:moveTo>
                  <a:lnTo>
                    <a:pt x="1484156" y="812800"/>
                  </a:lnTo>
                  <a:lnTo>
                    <a:pt x="1437938" y="838200"/>
                  </a:lnTo>
                  <a:lnTo>
                    <a:pt x="1433150" y="838200"/>
                  </a:lnTo>
                  <a:lnTo>
                    <a:pt x="1431315" y="850900"/>
                  </a:lnTo>
                  <a:lnTo>
                    <a:pt x="1432472" y="850900"/>
                  </a:lnTo>
                  <a:lnTo>
                    <a:pt x="1436660" y="863600"/>
                  </a:lnTo>
                  <a:lnTo>
                    <a:pt x="1489643" y="927100"/>
                  </a:lnTo>
                  <a:lnTo>
                    <a:pt x="1496201" y="939800"/>
                  </a:lnTo>
                  <a:lnTo>
                    <a:pt x="1518511" y="939800"/>
                  </a:lnTo>
                  <a:lnTo>
                    <a:pt x="1564751" y="914400"/>
                  </a:lnTo>
                  <a:lnTo>
                    <a:pt x="1569534" y="914400"/>
                  </a:lnTo>
                  <a:lnTo>
                    <a:pt x="1571370" y="901700"/>
                  </a:lnTo>
                  <a:lnTo>
                    <a:pt x="1570215" y="889000"/>
                  </a:lnTo>
                  <a:lnTo>
                    <a:pt x="1566028" y="889000"/>
                  </a:lnTo>
                  <a:lnTo>
                    <a:pt x="1513025" y="812800"/>
                  </a:lnTo>
                  <a:close/>
                </a:path>
                <a:path w="2567305" h="1828800">
                  <a:moveTo>
                    <a:pt x="1244026" y="787400"/>
                  </a:moveTo>
                  <a:lnTo>
                    <a:pt x="1221714" y="787400"/>
                  </a:lnTo>
                  <a:lnTo>
                    <a:pt x="1175506" y="812800"/>
                  </a:lnTo>
                  <a:lnTo>
                    <a:pt x="1170724" y="825500"/>
                  </a:lnTo>
                  <a:lnTo>
                    <a:pt x="1168891" y="825500"/>
                  </a:lnTo>
                  <a:lnTo>
                    <a:pt x="1170046" y="838200"/>
                  </a:lnTo>
                  <a:lnTo>
                    <a:pt x="1174229" y="838200"/>
                  </a:lnTo>
                  <a:lnTo>
                    <a:pt x="1227190" y="914400"/>
                  </a:lnTo>
                  <a:lnTo>
                    <a:pt x="1233740" y="914400"/>
                  </a:lnTo>
                  <a:lnTo>
                    <a:pt x="1241352" y="927100"/>
                  </a:lnTo>
                  <a:lnTo>
                    <a:pt x="1256048" y="927100"/>
                  </a:lnTo>
                  <a:lnTo>
                    <a:pt x="1302277" y="901700"/>
                  </a:lnTo>
                  <a:lnTo>
                    <a:pt x="1307055" y="889000"/>
                  </a:lnTo>
                  <a:lnTo>
                    <a:pt x="1308888" y="889000"/>
                  </a:lnTo>
                  <a:lnTo>
                    <a:pt x="1307736" y="876300"/>
                  </a:lnTo>
                  <a:lnTo>
                    <a:pt x="1303555" y="863600"/>
                  </a:lnTo>
                  <a:lnTo>
                    <a:pt x="1250582" y="800100"/>
                  </a:lnTo>
                  <a:lnTo>
                    <a:pt x="1244026" y="787400"/>
                  </a:lnTo>
                  <a:close/>
                </a:path>
                <a:path w="2567305" h="1828800">
                  <a:moveTo>
                    <a:pt x="1855376" y="774700"/>
                  </a:moveTo>
                  <a:lnTo>
                    <a:pt x="1833046" y="774700"/>
                  </a:lnTo>
                  <a:lnTo>
                    <a:pt x="1786807" y="800100"/>
                  </a:lnTo>
                  <a:lnTo>
                    <a:pt x="1782025" y="812800"/>
                  </a:lnTo>
                  <a:lnTo>
                    <a:pt x="1780193" y="812800"/>
                  </a:lnTo>
                  <a:lnTo>
                    <a:pt x="1781351" y="825500"/>
                  </a:lnTo>
                  <a:lnTo>
                    <a:pt x="1785540" y="825500"/>
                  </a:lnTo>
                  <a:lnTo>
                    <a:pt x="1838564" y="901700"/>
                  </a:lnTo>
                  <a:lnTo>
                    <a:pt x="1845128" y="901700"/>
                  </a:lnTo>
                  <a:lnTo>
                    <a:pt x="1852750" y="914400"/>
                  </a:lnTo>
                  <a:lnTo>
                    <a:pt x="1867454" y="914400"/>
                  </a:lnTo>
                  <a:lnTo>
                    <a:pt x="1913704" y="876300"/>
                  </a:lnTo>
                  <a:lnTo>
                    <a:pt x="1920317" y="876300"/>
                  </a:lnTo>
                  <a:lnTo>
                    <a:pt x="1919159" y="863600"/>
                  </a:lnTo>
                  <a:lnTo>
                    <a:pt x="1914970" y="850900"/>
                  </a:lnTo>
                  <a:lnTo>
                    <a:pt x="1861935" y="787400"/>
                  </a:lnTo>
                  <a:lnTo>
                    <a:pt x="1855376" y="774700"/>
                  </a:lnTo>
                  <a:close/>
                </a:path>
                <a:path w="2567305" h="1828800">
                  <a:moveTo>
                    <a:pt x="2103238" y="787400"/>
                  </a:moveTo>
                  <a:lnTo>
                    <a:pt x="2096284" y="800100"/>
                  </a:lnTo>
                  <a:lnTo>
                    <a:pt x="2050034" y="825500"/>
                  </a:lnTo>
                  <a:lnTo>
                    <a:pt x="2045253" y="825500"/>
                  </a:lnTo>
                  <a:lnTo>
                    <a:pt x="2043422" y="838200"/>
                  </a:lnTo>
                  <a:lnTo>
                    <a:pt x="2044583" y="838200"/>
                  </a:lnTo>
                  <a:lnTo>
                    <a:pt x="2048778" y="850900"/>
                  </a:lnTo>
                  <a:lnTo>
                    <a:pt x="2101823" y="914400"/>
                  </a:lnTo>
                  <a:lnTo>
                    <a:pt x="2113968" y="914400"/>
                  </a:lnTo>
                  <a:lnTo>
                    <a:pt x="2140278" y="901700"/>
                  </a:lnTo>
                  <a:lnTo>
                    <a:pt x="2178418" y="876300"/>
                  </a:lnTo>
                  <a:lnTo>
                    <a:pt x="2178250" y="876300"/>
                  </a:lnTo>
                  <a:lnTo>
                    <a:pt x="2125184" y="800100"/>
                  </a:lnTo>
                  <a:lnTo>
                    <a:pt x="2110993" y="800100"/>
                  </a:lnTo>
                  <a:lnTo>
                    <a:pt x="2103238" y="787400"/>
                  </a:lnTo>
                  <a:close/>
                </a:path>
                <a:path w="2567305" h="1828800">
                  <a:moveTo>
                    <a:pt x="981068" y="774700"/>
                  </a:moveTo>
                  <a:lnTo>
                    <a:pt x="958769" y="774700"/>
                  </a:lnTo>
                  <a:lnTo>
                    <a:pt x="912572" y="800100"/>
                  </a:lnTo>
                  <a:lnTo>
                    <a:pt x="907788" y="800100"/>
                  </a:lnTo>
                  <a:lnTo>
                    <a:pt x="905951" y="812800"/>
                  </a:lnTo>
                  <a:lnTo>
                    <a:pt x="907103" y="812800"/>
                  </a:lnTo>
                  <a:lnTo>
                    <a:pt x="911284" y="825500"/>
                  </a:lnTo>
                  <a:lnTo>
                    <a:pt x="964225" y="889000"/>
                  </a:lnTo>
                  <a:lnTo>
                    <a:pt x="970774" y="901700"/>
                  </a:lnTo>
                  <a:lnTo>
                    <a:pt x="993082" y="901700"/>
                  </a:lnTo>
                  <a:lnTo>
                    <a:pt x="1039290" y="876300"/>
                  </a:lnTo>
                  <a:lnTo>
                    <a:pt x="1044068" y="876300"/>
                  </a:lnTo>
                  <a:lnTo>
                    <a:pt x="1045901" y="863600"/>
                  </a:lnTo>
                  <a:lnTo>
                    <a:pt x="1044749" y="863600"/>
                  </a:lnTo>
                  <a:lnTo>
                    <a:pt x="1040568" y="850900"/>
                  </a:lnTo>
                  <a:lnTo>
                    <a:pt x="987617" y="787400"/>
                  </a:lnTo>
                  <a:lnTo>
                    <a:pt x="981068" y="774700"/>
                  </a:lnTo>
                  <a:close/>
                </a:path>
                <a:path w="2567305" h="1828800">
                  <a:moveTo>
                    <a:pt x="724766" y="762000"/>
                  </a:moveTo>
                  <a:lnTo>
                    <a:pt x="712504" y="774700"/>
                  </a:lnTo>
                  <a:lnTo>
                    <a:pt x="660049" y="800100"/>
                  </a:lnTo>
                  <a:lnTo>
                    <a:pt x="648182" y="800100"/>
                  </a:lnTo>
                  <a:lnTo>
                    <a:pt x="648360" y="812800"/>
                  </a:lnTo>
                  <a:lnTo>
                    <a:pt x="701363" y="876300"/>
                  </a:lnTo>
                  <a:lnTo>
                    <a:pt x="707907" y="876300"/>
                  </a:lnTo>
                  <a:lnTo>
                    <a:pt x="715515" y="889000"/>
                  </a:lnTo>
                  <a:lnTo>
                    <a:pt x="730200" y="889000"/>
                  </a:lnTo>
                  <a:lnTo>
                    <a:pt x="776398" y="863600"/>
                  </a:lnTo>
                  <a:lnTo>
                    <a:pt x="781180" y="850900"/>
                  </a:lnTo>
                  <a:lnTo>
                    <a:pt x="783014" y="850900"/>
                  </a:lnTo>
                  <a:lnTo>
                    <a:pt x="781862" y="838200"/>
                  </a:lnTo>
                  <a:lnTo>
                    <a:pt x="777686" y="838200"/>
                  </a:lnTo>
                  <a:lnTo>
                    <a:pt x="724766" y="762000"/>
                  </a:lnTo>
                  <a:close/>
                </a:path>
                <a:path w="2567305" h="1828800">
                  <a:moveTo>
                    <a:pt x="1592674" y="762000"/>
                  </a:moveTo>
                  <a:lnTo>
                    <a:pt x="1570353" y="762000"/>
                  </a:lnTo>
                  <a:lnTo>
                    <a:pt x="1524134" y="787400"/>
                  </a:lnTo>
                  <a:lnTo>
                    <a:pt x="1519351" y="787400"/>
                  </a:lnTo>
                  <a:lnTo>
                    <a:pt x="1517515" y="800100"/>
                  </a:lnTo>
                  <a:lnTo>
                    <a:pt x="1518670" y="800100"/>
                  </a:lnTo>
                  <a:lnTo>
                    <a:pt x="1522857" y="812800"/>
                  </a:lnTo>
                  <a:lnTo>
                    <a:pt x="1575860" y="876300"/>
                  </a:lnTo>
                  <a:lnTo>
                    <a:pt x="1582418" y="889000"/>
                  </a:lnTo>
                  <a:lnTo>
                    <a:pt x="1604739" y="889000"/>
                  </a:lnTo>
                  <a:lnTo>
                    <a:pt x="1650979" y="863600"/>
                  </a:lnTo>
                  <a:lnTo>
                    <a:pt x="1655760" y="863600"/>
                  </a:lnTo>
                  <a:lnTo>
                    <a:pt x="1657592" y="850900"/>
                  </a:lnTo>
                  <a:lnTo>
                    <a:pt x="1656434" y="850900"/>
                  </a:lnTo>
                  <a:lnTo>
                    <a:pt x="1652245" y="838200"/>
                  </a:lnTo>
                  <a:lnTo>
                    <a:pt x="1599231" y="774700"/>
                  </a:lnTo>
                  <a:lnTo>
                    <a:pt x="1592674" y="762000"/>
                  </a:lnTo>
                  <a:close/>
                </a:path>
                <a:path w="2567305" h="1828800">
                  <a:moveTo>
                    <a:pt x="1322293" y="736600"/>
                  </a:moveTo>
                  <a:lnTo>
                    <a:pt x="1307596" y="736600"/>
                  </a:lnTo>
                  <a:lnTo>
                    <a:pt x="1261388" y="762000"/>
                  </a:lnTo>
                  <a:lnTo>
                    <a:pt x="1256605" y="774700"/>
                  </a:lnTo>
                  <a:lnTo>
                    <a:pt x="1254769" y="774700"/>
                  </a:lnTo>
                  <a:lnTo>
                    <a:pt x="1255924" y="787400"/>
                  </a:lnTo>
                  <a:lnTo>
                    <a:pt x="1260111" y="800100"/>
                  </a:lnTo>
                  <a:lnTo>
                    <a:pt x="1313083" y="863600"/>
                  </a:lnTo>
                  <a:lnTo>
                    <a:pt x="1319635" y="863600"/>
                  </a:lnTo>
                  <a:lnTo>
                    <a:pt x="1327250" y="876300"/>
                  </a:lnTo>
                  <a:lnTo>
                    <a:pt x="1341951" y="876300"/>
                  </a:lnTo>
                  <a:lnTo>
                    <a:pt x="1388170" y="850900"/>
                  </a:lnTo>
                  <a:lnTo>
                    <a:pt x="1392953" y="838200"/>
                  </a:lnTo>
                  <a:lnTo>
                    <a:pt x="1394789" y="838200"/>
                  </a:lnTo>
                  <a:lnTo>
                    <a:pt x="1393634" y="825500"/>
                  </a:lnTo>
                  <a:lnTo>
                    <a:pt x="1389447" y="812800"/>
                  </a:lnTo>
                  <a:lnTo>
                    <a:pt x="1336465" y="749300"/>
                  </a:lnTo>
                  <a:lnTo>
                    <a:pt x="1329909" y="749300"/>
                  </a:lnTo>
                  <a:lnTo>
                    <a:pt x="1322293" y="736600"/>
                  </a:lnTo>
                  <a:close/>
                </a:path>
                <a:path w="2567305" h="1828800">
                  <a:moveTo>
                    <a:pt x="1941610" y="723900"/>
                  </a:moveTo>
                  <a:lnTo>
                    <a:pt x="1919284" y="723900"/>
                  </a:lnTo>
                  <a:lnTo>
                    <a:pt x="1873045" y="749300"/>
                  </a:lnTo>
                  <a:lnTo>
                    <a:pt x="1868263" y="762000"/>
                  </a:lnTo>
                  <a:lnTo>
                    <a:pt x="1866433" y="762000"/>
                  </a:lnTo>
                  <a:lnTo>
                    <a:pt x="1867594" y="774700"/>
                  </a:lnTo>
                  <a:lnTo>
                    <a:pt x="1871789" y="774700"/>
                  </a:lnTo>
                  <a:lnTo>
                    <a:pt x="1924824" y="850900"/>
                  </a:lnTo>
                  <a:lnTo>
                    <a:pt x="1931383" y="850900"/>
                  </a:lnTo>
                  <a:lnTo>
                    <a:pt x="1939005" y="863600"/>
                  </a:lnTo>
                  <a:lnTo>
                    <a:pt x="1953713" y="863600"/>
                  </a:lnTo>
                  <a:lnTo>
                    <a:pt x="1999963" y="838200"/>
                  </a:lnTo>
                  <a:lnTo>
                    <a:pt x="2004744" y="825500"/>
                  </a:lnTo>
                  <a:lnTo>
                    <a:pt x="2006576" y="825500"/>
                  </a:lnTo>
                  <a:lnTo>
                    <a:pt x="2005418" y="812800"/>
                  </a:lnTo>
                  <a:lnTo>
                    <a:pt x="2001230" y="800100"/>
                  </a:lnTo>
                  <a:lnTo>
                    <a:pt x="1948174" y="736600"/>
                  </a:lnTo>
                  <a:lnTo>
                    <a:pt x="1941610" y="723900"/>
                  </a:lnTo>
                  <a:close/>
                </a:path>
                <a:path w="2567305" h="1828800">
                  <a:moveTo>
                    <a:pt x="2211129" y="749300"/>
                  </a:moveTo>
                  <a:lnTo>
                    <a:pt x="2182229" y="749300"/>
                  </a:lnTo>
                  <a:lnTo>
                    <a:pt x="2135979" y="774700"/>
                  </a:lnTo>
                  <a:lnTo>
                    <a:pt x="2131198" y="774700"/>
                  </a:lnTo>
                  <a:lnTo>
                    <a:pt x="2129367" y="787400"/>
                  </a:lnTo>
                  <a:lnTo>
                    <a:pt x="2130528" y="787400"/>
                  </a:lnTo>
                  <a:lnTo>
                    <a:pt x="2134723" y="800100"/>
                  </a:lnTo>
                  <a:lnTo>
                    <a:pt x="2187779" y="863600"/>
                  </a:lnTo>
                  <a:lnTo>
                    <a:pt x="2199937" y="863600"/>
                  </a:lnTo>
                  <a:lnTo>
                    <a:pt x="2226245" y="850900"/>
                  </a:lnTo>
                  <a:lnTo>
                    <a:pt x="2264373" y="825500"/>
                  </a:lnTo>
                  <a:lnTo>
                    <a:pt x="2264206" y="825500"/>
                  </a:lnTo>
                  <a:lnTo>
                    <a:pt x="2211129" y="749300"/>
                  </a:lnTo>
                  <a:close/>
                </a:path>
                <a:path w="2567305" h="1828800">
                  <a:moveTo>
                    <a:pt x="1067242" y="723900"/>
                  </a:moveTo>
                  <a:lnTo>
                    <a:pt x="1044945" y="723900"/>
                  </a:lnTo>
                  <a:lnTo>
                    <a:pt x="998737" y="749300"/>
                  </a:lnTo>
                  <a:lnTo>
                    <a:pt x="993959" y="749300"/>
                  </a:lnTo>
                  <a:lnTo>
                    <a:pt x="992126" y="762000"/>
                  </a:lnTo>
                  <a:lnTo>
                    <a:pt x="993278" y="762000"/>
                  </a:lnTo>
                  <a:lnTo>
                    <a:pt x="997459" y="774700"/>
                  </a:lnTo>
                  <a:lnTo>
                    <a:pt x="1050410" y="850900"/>
                  </a:lnTo>
                  <a:lnTo>
                    <a:pt x="1079268" y="850900"/>
                  </a:lnTo>
                  <a:lnTo>
                    <a:pt x="1125476" y="825500"/>
                  </a:lnTo>
                  <a:lnTo>
                    <a:pt x="1130258" y="825500"/>
                  </a:lnTo>
                  <a:lnTo>
                    <a:pt x="1132091" y="812800"/>
                  </a:lnTo>
                  <a:lnTo>
                    <a:pt x="1130936" y="812800"/>
                  </a:lnTo>
                  <a:lnTo>
                    <a:pt x="1126754" y="800100"/>
                  </a:lnTo>
                  <a:lnTo>
                    <a:pt x="1073792" y="736600"/>
                  </a:lnTo>
                  <a:lnTo>
                    <a:pt x="1067242" y="723900"/>
                  </a:lnTo>
                  <a:close/>
                </a:path>
                <a:path w="2567305" h="1828800">
                  <a:moveTo>
                    <a:pt x="810899" y="711200"/>
                  </a:moveTo>
                  <a:lnTo>
                    <a:pt x="798656" y="723900"/>
                  </a:lnTo>
                  <a:lnTo>
                    <a:pt x="746198" y="749300"/>
                  </a:lnTo>
                  <a:lnTo>
                    <a:pt x="734326" y="762000"/>
                  </a:lnTo>
                  <a:lnTo>
                    <a:pt x="734588" y="762000"/>
                  </a:lnTo>
                  <a:lnTo>
                    <a:pt x="787507" y="825500"/>
                  </a:lnTo>
                  <a:lnTo>
                    <a:pt x="794056" y="838200"/>
                  </a:lnTo>
                  <a:lnTo>
                    <a:pt x="816355" y="838200"/>
                  </a:lnTo>
                  <a:lnTo>
                    <a:pt x="862552" y="812800"/>
                  </a:lnTo>
                  <a:lnTo>
                    <a:pt x="867336" y="800100"/>
                  </a:lnTo>
                  <a:lnTo>
                    <a:pt x="869171" y="800100"/>
                  </a:lnTo>
                  <a:lnTo>
                    <a:pt x="868017" y="787400"/>
                  </a:lnTo>
                  <a:lnTo>
                    <a:pt x="863830" y="787400"/>
                  </a:lnTo>
                  <a:lnTo>
                    <a:pt x="810899" y="711200"/>
                  </a:lnTo>
                  <a:close/>
                </a:path>
                <a:path w="2567305" h="1828800">
                  <a:moveTo>
                    <a:pt x="1678881" y="711200"/>
                  </a:moveTo>
                  <a:lnTo>
                    <a:pt x="1656559" y="711200"/>
                  </a:lnTo>
                  <a:lnTo>
                    <a:pt x="1610331" y="736600"/>
                  </a:lnTo>
                  <a:lnTo>
                    <a:pt x="1605549" y="736600"/>
                  </a:lnTo>
                  <a:lnTo>
                    <a:pt x="1603717" y="749300"/>
                  </a:lnTo>
                  <a:lnTo>
                    <a:pt x="1604875" y="749300"/>
                  </a:lnTo>
                  <a:lnTo>
                    <a:pt x="1609064" y="762000"/>
                  </a:lnTo>
                  <a:lnTo>
                    <a:pt x="1662078" y="825500"/>
                  </a:lnTo>
                  <a:lnTo>
                    <a:pt x="1668635" y="838200"/>
                  </a:lnTo>
                  <a:lnTo>
                    <a:pt x="1690956" y="838200"/>
                  </a:lnTo>
                  <a:lnTo>
                    <a:pt x="1737196" y="812800"/>
                  </a:lnTo>
                  <a:lnTo>
                    <a:pt x="1741979" y="812800"/>
                  </a:lnTo>
                  <a:lnTo>
                    <a:pt x="1743813" y="800100"/>
                  </a:lnTo>
                  <a:lnTo>
                    <a:pt x="1742656" y="800100"/>
                  </a:lnTo>
                  <a:lnTo>
                    <a:pt x="1738463" y="787400"/>
                  </a:lnTo>
                  <a:lnTo>
                    <a:pt x="1685438" y="723900"/>
                  </a:lnTo>
                  <a:lnTo>
                    <a:pt x="1678881" y="711200"/>
                  </a:lnTo>
                  <a:close/>
                </a:path>
                <a:path w="2567305" h="1828800">
                  <a:moveTo>
                    <a:pt x="1408190" y="685800"/>
                  </a:moveTo>
                  <a:lnTo>
                    <a:pt x="1393489" y="685800"/>
                  </a:lnTo>
                  <a:lnTo>
                    <a:pt x="1347281" y="723900"/>
                  </a:lnTo>
                  <a:lnTo>
                    <a:pt x="1340667" y="723900"/>
                  </a:lnTo>
                  <a:lnTo>
                    <a:pt x="1341825" y="736600"/>
                  </a:lnTo>
                  <a:lnTo>
                    <a:pt x="1346014" y="749300"/>
                  </a:lnTo>
                  <a:lnTo>
                    <a:pt x="1398997" y="812800"/>
                  </a:lnTo>
                  <a:lnTo>
                    <a:pt x="1405553" y="825500"/>
                  </a:lnTo>
                  <a:lnTo>
                    <a:pt x="1427865" y="825500"/>
                  </a:lnTo>
                  <a:lnTo>
                    <a:pt x="1474083" y="800100"/>
                  </a:lnTo>
                  <a:lnTo>
                    <a:pt x="1478867" y="787400"/>
                  </a:lnTo>
                  <a:lnTo>
                    <a:pt x="1480702" y="787400"/>
                  </a:lnTo>
                  <a:lnTo>
                    <a:pt x="1479548" y="774700"/>
                  </a:lnTo>
                  <a:lnTo>
                    <a:pt x="1475361" y="774700"/>
                  </a:lnTo>
                  <a:lnTo>
                    <a:pt x="1422357" y="698500"/>
                  </a:lnTo>
                  <a:lnTo>
                    <a:pt x="1415806" y="698500"/>
                  </a:lnTo>
                  <a:lnTo>
                    <a:pt x="1408190" y="685800"/>
                  </a:lnTo>
                  <a:close/>
                </a:path>
                <a:path w="2567305" h="1828800">
                  <a:moveTo>
                    <a:pt x="2020215" y="673100"/>
                  </a:moveTo>
                  <a:lnTo>
                    <a:pt x="2005502" y="673100"/>
                  </a:lnTo>
                  <a:lnTo>
                    <a:pt x="1959273" y="698500"/>
                  </a:lnTo>
                  <a:lnTo>
                    <a:pt x="1954491" y="711200"/>
                  </a:lnTo>
                  <a:lnTo>
                    <a:pt x="1952659" y="711200"/>
                  </a:lnTo>
                  <a:lnTo>
                    <a:pt x="1953817" y="723900"/>
                  </a:lnTo>
                  <a:lnTo>
                    <a:pt x="1958006" y="736600"/>
                  </a:lnTo>
                  <a:lnTo>
                    <a:pt x="2011062" y="800100"/>
                  </a:lnTo>
                  <a:lnTo>
                    <a:pt x="2017621" y="800100"/>
                  </a:lnTo>
                  <a:lnTo>
                    <a:pt x="2025243" y="812800"/>
                  </a:lnTo>
                  <a:lnTo>
                    <a:pt x="2039951" y="812800"/>
                  </a:lnTo>
                  <a:lnTo>
                    <a:pt x="2086201" y="787400"/>
                  </a:lnTo>
                  <a:lnTo>
                    <a:pt x="2090989" y="774700"/>
                  </a:lnTo>
                  <a:lnTo>
                    <a:pt x="2092822" y="774700"/>
                  </a:lnTo>
                  <a:lnTo>
                    <a:pt x="2091662" y="762000"/>
                  </a:lnTo>
                  <a:lnTo>
                    <a:pt x="2087468" y="749300"/>
                  </a:lnTo>
                  <a:lnTo>
                    <a:pt x="2034401" y="685800"/>
                  </a:lnTo>
                  <a:lnTo>
                    <a:pt x="2027838" y="685800"/>
                  </a:lnTo>
                  <a:lnTo>
                    <a:pt x="2020215" y="673100"/>
                  </a:lnTo>
                  <a:close/>
                </a:path>
                <a:path w="2567305" h="1828800">
                  <a:moveTo>
                    <a:pt x="2297692" y="698500"/>
                  </a:moveTo>
                  <a:lnTo>
                    <a:pt x="2268792" y="698500"/>
                  </a:lnTo>
                  <a:lnTo>
                    <a:pt x="2222542" y="723900"/>
                  </a:lnTo>
                  <a:lnTo>
                    <a:pt x="2217761" y="723900"/>
                  </a:lnTo>
                  <a:lnTo>
                    <a:pt x="2215930" y="736600"/>
                  </a:lnTo>
                  <a:lnTo>
                    <a:pt x="2217091" y="736600"/>
                  </a:lnTo>
                  <a:lnTo>
                    <a:pt x="2221286" y="749300"/>
                  </a:lnTo>
                  <a:lnTo>
                    <a:pt x="2274363" y="812800"/>
                  </a:lnTo>
                  <a:lnTo>
                    <a:pt x="2286527" y="812800"/>
                  </a:lnTo>
                  <a:lnTo>
                    <a:pt x="2312838" y="800100"/>
                  </a:lnTo>
                  <a:lnTo>
                    <a:pt x="2350968" y="774700"/>
                  </a:lnTo>
                  <a:lnTo>
                    <a:pt x="2350790" y="774700"/>
                  </a:lnTo>
                  <a:lnTo>
                    <a:pt x="2297692" y="698500"/>
                  </a:lnTo>
                  <a:close/>
                </a:path>
                <a:path w="2567305" h="1828800">
                  <a:moveTo>
                    <a:pt x="1153401" y="673100"/>
                  </a:moveTo>
                  <a:lnTo>
                    <a:pt x="1131099" y="673100"/>
                  </a:lnTo>
                  <a:lnTo>
                    <a:pt x="1084902" y="698500"/>
                  </a:lnTo>
                  <a:lnTo>
                    <a:pt x="1080120" y="698500"/>
                  </a:lnTo>
                  <a:lnTo>
                    <a:pt x="1078287" y="711200"/>
                  </a:lnTo>
                  <a:lnTo>
                    <a:pt x="1079442" y="723900"/>
                  </a:lnTo>
                  <a:lnTo>
                    <a:pt x="1083624" y="723900"/>
                  </a:lnTo>
                  <a:lnTo>
                    <a:pt x="1136575" y="800100"/>
                  </a:lnTo>
                  <a:lnTo>
                    <a:pt x="1165444" y="800100"/>
                  </a:lnTo>
                  <a:lnTo>
                    <a:pt x="1211652" y="774700"/>
                  </a:lnTo>
                  <a:lnTo>
                    <a:pt x="1216434" y="774700"/>
                  </a:lnTo>
                  <a:lnTo>
                    <a:pt x="1218267" y="762000"/>
                  </a:lnTo>
                  <a:lnTo>
                    <a:pt x="1217111" y="762000"/>
                  </a:lnTo>
                  <a:lnTo>
                    <a:pt x="1212929" y="749300"/>
                  </a:lnTo>
                  <a:lnTo>
                    <a:pt x="1159957" y="685800"/>
                  </a:lnTo>
                  <a:lnTo>
                    <a:pt x="1153401" y="673100"/>
                  </a:lnTo>
                  <a:close/>
                </a:path>
                <a:path w="2567305" h="1828800">
                  <a:moveTo>
                    <a:pt x="897033" y="660400"/>
                  </a:moveTo>
                  <a:lnTo>
                    <a:pt x="884805" y="673100"/>
                  </a:lnTo>
                  <a:lnTo>
                    <a:pt x="832344" y="698500"/>
                  </a:lnTo>
                  <a:lnTo>
                    <a:pt x="820470" y="711200"/>
                  </a:lnTo>
                  <a:lnTo>
                    <a:pt x="820732" y="711200"/>
                  </a:lnTo>
                  <a:lnTo>
                    <a:pt x="873662" y="774700"/>
                  </a:lnTo>
                  <a:lnTo>
                    <a:pt x="880210" y="787400"/>
                  </a:lnTo>
                  <a:lnTo>
                    <a:pt x="902509" y="787400"/>
                  </a:lnTo>
                  <a:lnTo>
                    <a:pt x="948707" y="762000"/>
                  </a:lnTo>
                  <a:lnTo>
                    <a:pt x="953484" y="749300"/>
                  </a:lnTo>
                  <a:lnTo>
                    <a:pt x="955318" y="749300"/>
                  </a:lnTo>
                  <a:lnTo>
                    <a:pt x="954165" y="736600"/>
                  </a:lnTo>
                  <a:lnTo>
                    <a:pt x="949984" y="736600"/>
                  </a:lnTo>
                  <a:lnTo>
                    <a:pt x="897033" y="660400"/>
                  </a:lnTo>
                  <a:close/>
                </a:path>
                <a:path w="2567305" h="1828800">
                  <a:moveTo>
                    <a:pt x="1765081" y="660400"/>
                  </a:moveTo>
                  <a:lnTo>
                    <a:pt x="1742756" y="660400"/>
                  </a:lnTo>
                  <a:lnTo>
                    <a:pt x="1696537" y="685800"/>
                  </a:lnTo>
                  <a:lnTo>
                    <a:pt x="1691756" y="685800"/>
                  </a:lnTo>
                  <a:lnTo>
                    <a:pt x="1689924" y="698500"/>
                  </a:lnTo>
                  <a:lnTo>
                    <a:pt x="1691082" y="711200"/>
                  </a:lnTo>
                  <a:lnTo>
                    <a:pt x="1695270" y="711200"/>
                  </a:lnTo>
                  <a:lnTo>
                    <a:pt x="1748295" y="787400"/>
                  </a:lnTo>
                  <a:lnTo>
                    <a:pt x="1777184" y="787400"/>
                  </a:lnTo>
                  <a:lnTo>
                    <a:pt x="1823413" y="762000"/>
                  </a:lnTo>
                  <a:lnTo>
                    <a:pt x="1828195" y="762000"/>
                  </a:lnTo>
                  <a:lnTo>
                    <a:pt x="1830027" y="749300"/>
                  </a:lnTo>
                  <a:lnTo>
                    <a:pt x="1828869" y="749300"/>
                  </a:lnTo>
                  <a:lnTo>
                    <a:pt x="1824680" y="736600"/>
                  </a:lnTo>
                  <a:lnTo>
                    <a:pt x="1771645" y="673100"/>
                  </a:lnTo>
                  <a:lnTo>
                    <a:pt x="1765081" y="660400"/>
                  </a:lnTo>
                  <a:close/>
                </a:path>
                <a:path w="2567305" h="1828800">
                  <a:moveTo>
                    <a:pt x="1494367" y="635000"/>
                  </a:moveTo>
                  <a:lnTo>
                    <a:pt x="1479664" y="635000"/>
                  </a:lnTo>
                  <a:lnTo>
                    <a:pt x="1433456" y="673100"/>
                  </a:lnTo>
                  <a:lnTo>
                    <a:pt x="1426843" y="673100"/>
                  </a:lnTo>
                  <a:lnTo>
                    <a:pt x="1428001" y="685800"/>
                  </a:lnTo>
                  <a:lnTo>
                    <a:pt x="1432189" y="698500"/>
                  </a:lnTo>
                  <a:lnTo>
                    <a:pt x="1485193" y="762000"/>
                  </a:lnTo>
                  <a:lnTo>
                    <a:pt x="1491744" y="774700"/>
                  </a:lnTo>
                  <a:lnTo>
                    <a:pt x="1514061" y="774700"/>
                  </a:lnTo>
                  <a:lnTo>
                    <a:pt x="1560280" y="749300"/>
                  </a:lnTo>
                  <a:lnTo>
                    <a:pt x="1565063" y="736600"/>
                  </a:lnTo>
                  <a:lnTo>
                    <a:pt x="1566899" y="736600"/>
                  </a:lnTo>
                  <a:lnTo>
                    <a:pt x="1565744" y="723900"/>
                  </a:lnTo>
                  <a:lnTo>
                    <a:pt x="1561557" y="723900"/>
                  </a:lnTo>
                  <a:lnTo>
                    <a:pt x="1508543" y="647700"/>
                  </a:lnTo>
                  <a:lnTo>
                    <a:pt x="1501986" y="647700"/>
                  </a:lnTo>
                  <a:lnTo>
                    <a:pt x="1494367" y="635000"/>
                  </a:lnTo>
                  <a:close/>
                </a:path>
                <a:path w="2567305" h="1828800">
                  <a:moveTo>
                    <a:pt x="1239258" y="622300"/>
                  </a:moveTo>
                  <a:lnTo>
                    <a:pt x="1216950" y="622300"/>
                  </a:lnTo>
                  <a:lnTo>
                    <a:pt x="1170752" y="647700"/>
                  </a:lnTo>
                  <a:lnTo>
                    <a:pt x="1165971" y="660400"/>
                  </a:lnTo>
                  <a:lnTo>
                    <a:pt x="1164139" y="660400"/>
                  </a:lnTo>
                  <a:lnTo>
                    <a:pt x="1165297" y="673100"/>
                  </a:lnTo>
                  <a:lnTo>
                    <a:pt x="1169485" y="673100"/>
                  </a:lnTo>
                  <a:lnTo>
                    <a:pt x="1222447" y="749300"/>
                  </a:lnTo>
                  <a:lnTo>
                    <a:pt x="1236618" y="749300"/>
                  </a:lnTo>
                  <a:lnTo>
                    <a:pt x="1244365" y="762000"/>
                  </a:lnTo>
                  <a:lnTo>
                    <a:pt x="1251315" y="749300"/>
                  </a:lnTo>
                  <a:lnTo>
                    <a:pt x="1297523" y="723900"/>
                  </a:lnTo>
                  <a:lnTo>
                    <a:pt x="1302305" y="723900"/>
                  </a:lnTo>
                  <a:lnTo>
                    <a:pt x="1304138" y="711200"/>
                  </a:lnTo>
                  <a:lnTo>
                    <a:pt x="1302983" y="711200"/>
                  </a:lnTo>
                  <a:lnTo>
                    <a:pt x="1298801" y="698500"/>
                  </a:lnTo>
                  <a:lnTo>
                    <a:pt x="1245808" y="635000"/>
                  </a:lnTo>
                  <a:lnTo>
                    <a:pt x="1239258" y="622300"/>
                  </a:lnTo>
                  <a:close/>
                </a:path>
                <a:path w="2567305" h="1828800">
                  <a:moveTo>
                    <a:pt x="2106139" y="622300"/>
                  </a:moveTo>
                  <a:lnTo>
                    <a:pt x="2091426" y="622300"/>
                  </a:lnTo>
                  <a:lnTo>
                    <a:pt x="2045197" y="660400"/>
                  </a:lnTo>
                  <a:lnTo>
                    <a:pt x="2038575" y="660400"/>
                  </a:lnTo>
                  <a:lnTo>
                    <a:pt x="2039735" y="673100"/>
                  </a:lnTo>
                  <a:lnTo>
                    <a:pt x="2043930" y="685800"/>
                  </a:lnTo>
                  <a:lnTo>
                    <a:pt x="2096996" y="749300"/>
                  </a:lnTo>
                  <a:lnTo>
                    <a:pt x="2103562" y="762000"/>
                  </a:lnTo>
                  <a:lnTo>
                    <a:pt x="2125896" y="762000"/>
                  </a:lnTo>
                  <a:lnTo>
                    <a:pt x="2172146" y="736600"/>
                  </a:lnTo>
                  <a:lnTo>
                    <a:pt x="2176927" y="723900"/>
                  </a:lnTo>
                  <a:lnTo>
                    <a:pt x="2178758" y="723900"/>
                  </a:lnTo>
                  <a:lnTo>
                    <a:pt x="2177597" y="711200"/>
                  </a:lnTo>
                  <a:lnTo>
                    <a:pt x="2173402" y="711200"/>
                  </a:lnTo>
                  <a:lnTo>
                    <a:pt x="2120325" y="635000"/>
                  </a:lnTo>
                  <a:lnTo>
                    <a:pt x="2113762" y="635000"/>
                  </a:lnTo>
                  <a:lnTo>
                    <a:pt x="2106139" y="622300"/>
                  </a:lnTo>
                  <a:close/>
                </a:path>
                <a:path w="2567305" h="1828800">
                  <a:moveTo>
                    <a:pt x="2377380" y="647700"/>
                  </a:moveTo>
                  <a:lnTo>
                    <a:pt x="2355041" y="647700"/>
                  </a:lnTo>
                  <a:lnTo>
                    <a:pt x="2308791" y="673100"/>
                  </a:lnTo>
                  <a:lnTo>
                    <a:pt x="2304005" y="673100"/>
                  </a:lnTo>
                  <a:lnTo>
                    <a:pt x="2302175" y="685800"/>
                  </a:lnTo>
                  <a:lnTo>
                    <a:pt x="2303338" y="685800"/>
                  </a:lnTo>
                  <a:lnTo>
                    <a:pt x="2307534" y="698500"/>
                  </a:lnTo>
                  <a:lnTo>
                    <a:pt x="2360622" y="762000"/>
                  </a:lnTo>
                  <a:lnTo>
                    <a:pt x="2372796" y="762000"/>
                  </a:lnTo>
                  <a:lnTo>
                    <a:pt x="2399110" y="749300"/>
                  </a:lnTo>
                  <a:lnTo>
                    <a:pt x="2437237" y="723900"/>
                  </a:lnTo>
                  <a:lnTo>
                    <a:pt x="2437049" y="723900"/>
                  </a:lnTo>
                  <a:lnTo>
                    <a:pt x="2383951" y="660400"/>
                  </a:lnTo>
                  <a:lnTo>
                    <a:pt x="2377380" y="647700"/>
                  </a:lnTo>
                  <a:close/>
                </a:path>
                <a:path w="2567305" h="1828800">
                  <a:moveTo>
                    <a:pt x="1851303" y="609600"/>
                  </a:moveTo>
                  <a:lnTo>
                    <a:pt x="1828973" y="609600"/>
                  </a:lnTo>
                  <a:lnTo>
                    <a:pt x="1782755" y="635000"/>
                  </a:lnTo>
                  <a:lnTo>
                    <a:pt x="1777973" y="635000"/>
                  </a:lnTo>
                  <a:lnTo>
                    <a:pt x="1776141" y="647700"/>
                  </a:lnTo>
                  <a:lnTo>
                    <a:pt x="1777299" y="660400"/>
                  </a:lnTo>
                  <a:lnTo>
                    <a:pt x="1781488" y="660400"/>
                  </a:lnTo>
                  <a:lnTo>
                    <a:pt x="1834523" y="736600"/>
                  </a:lnTo>
                  <a:lnTo>
                    <a:pt x="1848708" y="736600"/>
                  </a:lnTo>
                  <a:lnTo>
                    <a:pt x="1856459" y="749300"/>
                  </a:lnTo>
                  <a:lnTo>
                    <a:pt x="1863412" y="736600"/>
                  </a:lnTo>
                  <a:lnTo>
                    <a:pt x="1909651" y="711200"/>
                  </a:lnTo>
                  <a:lnTo>
                    <a:pt x="1914433" y="711200"/>
                  </a:lnTo>
                  <a:lnTo>
                    <a:pt x="1916264" y="698500"/>
                  </a:lnTo>
                  <a:lnTo>
                    <a:pt x="1915102" y="698500"/>
                  </a:lnTo>
                  <a:lnTo>
                    <a:pt x="1910908" y="685800"/>
                  </a:lnTo>
                  <a:lnTo>
                    <a:pt x="1857862" y="622300"/>
                  </a:lnTo>
                  <a:lnTo>
                    <a:pt x="1851303" y="609600"/>
                  </a:lnTo>
                  <a:close/>
                </a:path>
                <a:path w="2567305" h="1828800">
                  <a:moveTo>
                    <a:pt x="983198" y="609600"/>
                  </a:moveTo>
                  <a:lnTo>
                    <a:pt x="970979" y="622300"/>
                  </a:lnTo>
                  <a:lnTo>
                    <a:pt x="918512" y="647700"/>
                  </a:lnTo>
                  <a:lnTo>
                    <a:pt x="906635" y="660400"/>
                  </a:lnTo>
                  <a:lnTo>
                    <a:pt x="906876" y="660400"/>
                  </a:lnTo>
                  <a:lnTo>
                    <a:pt x="959827" y="723900"/>
                  </a:lnTo>
                  <a:lnTo>
                    <a:pt x="966377" y="736600"/>
                  </a:lnTo>
                  <a:lnTo>
                    <a:pt x="988685" y="736600"/>
                  </a:lnTo>
                  <a:lnTo>
                    <a:pt x="1034872" y="711200"/>
                  </a:lnTo>
                  <a:lnTo>
                    <a:pt x="1039655" y="698500"/>
                  </a:lnTo>
                  <a:lnTo>
                    <a:pt x="1041491" y="698500"/>
                  </a:lnTo>
                  <a:lnTo>
                    <a:pt x="1040336" y="685800"/>
                  </a:lnTo>
                  <a:lnTo>
                    <a:pt x="1036149" y="685800"/>
                  </a:lnTo>
                  <a:lnTo>
                    <a:pt x="983198" y="609600"/>
                  </a:lnTo>
                  <a:close/>
                </a:path>
                <a:path w="2567305" h="1828800">
                  <a:moveTo>
                    <a:pt x="1580545" y="584200"/>
                  </a:moveTo>
                  <a:lnTo>
                    <a:pt x="1572797" y="584200"/>
                  </a:lnTo>
                  <a:lnTo>
                    <a:pt x="1565850" y="596900"/>
                  </a:lnTo>
                  <a:lnTo>
                    <a:pt x="1519632" y="622300"/>
                  </a:lnTo>
                  <a:lnTo>
                    <a:pt x="1514856" y="622300"/>
                  </a:lnTo>
                  <a:lnTo>
                    <a:pt x="1513027" y="635000"/>
                  </a:lnTo>
                  <a:lnTo>
                    <a:pt x="1514187" y="635000"/>
                  </a:lnTo>
                  <a:lnTo>
                    <a:pt x="1518375" y="647700"/>
                  </a:lnTo>
                  <a:lnTo>
                    <a:pt x="1571379" y="711200"/>
                  </a:lnTo>
                  <a:lnTo>
                    <a:pt x="1577942" y="723900"/>
                  </a:lnTo>
                  <a:lnTo>
                    <a:pt x="1600258" y="723900"/>
                  </a:lnTo>
                  <a:lnTo>
                    <a:pt x="1646487" y="698500"/>
                  </a:lnTo>
                  <a:lnTo>
                    <a:pt x="1651268" y="685800"/>
                  </a:lnTo>
                  <a:lnTo>
                    <a:pt x="1653100" y="685800"/>
                  </a:lnTo>
                  <a:lnTo>
                    <a:pt x="1651942" y="673100"/>
                  </a:lnTo>
                  <a:lnTo>
                    <a:pt x="1647753" y="673100"/>
                  </a:lnTo>
                  <a:lnTo>
                    <a:pt x="1594729" y="596900"/>
                  </a:lnTo>
                  <a:lnTo>
                    <a:pt x="1588165" y="596900"/>
                  </a:lnTo>
                  <a:lnTo>
                    <a:pt x="1580545" y="584200"/>
                  </a:lnTo>
                  <a:close/>
                </a:path>
                <a:path w="2567305" h="1828800">
                  <a:moveTo>
                    <a:pt x="2463624" y="596900"/>
                  </a:moveTo>
                  <a:lnTo>
                    <a:pt x="2441279" y="596900"/>
                  </a:lnTo>
                  <a:lnTo>
                    <a:pt x="2395029" y="622300"/>
                  </a:lnTo>
                  <a:lnTo>
                    <a:pt x="2390249" y="622300"/>
                  </a:lnTo>
                  <a:lnTo>
                    <a:pt x="2388422" y="635000"/>
                  </a:lnTo>
                  <a:lnTo>
                    <a:pt x="2389587" y="635000"/>
                  </a:lnTo>
                  <a:lnTo>
                    <a:pt x="2393783" y="647700"/>
                  </a:lnTo>
                  <a:lnTo>
                    <a:pt x="2446891" y="723900"/>
                  </a:lnTo>
                  <a:lnTo>
                    <a:pt x="2459075" y="711200"/>
                  </a:lnTo>
                  <a:lnTo>
                    <a:pt x="2511606" y="685800"/>
                  </a:lnTo>
                  <a:lnTo>
                    <a:pt x="2523507" y="673100"/>
                  </a:lnTo>
                  <a:lnTo>
                    <a:pt x="2523308" y="673100"/>
                  </a:lnTo>
                  <a:lnTo>
                    <a:pt x="2470189" y="609600"/>
                  </a:lnTo>
                  <a:lnTo>
                    <a:pt x="2463624" y="596900"/>
                  </a:lnTo>
                  <a:close/>
                </a:path>
                <a:path w="2567305" h="1828800">
                  <a:moveTo>
                    <a:pt x="1325134" y="571500"/>
                  </a:moveTo>
                  <a:lnTo>
                    <a:pt x="1302822" y="571500"/>
                  </a:lnTo>
                  <a:lnTo>
                    <a:pt x="1256624" y="596900"/>
                  </a:lnTo>
                  <a:lnTo>
                    <a:pt x="1251842" y="609600"/>
                  </a:lnTo>
                  <a:lnTo>
                    <a:pt x="1250010" y="609600"/>
                  </a:lnTo>
                  <a:lnTo>
                    <a:pt x="1251169" y="622300"/>
                  </a:lnTo>
                  <a:lnTo>
                    <a:pt x="1255357" y="622300"/>
                  </a:lnTo>
                  <a:lnTo>
                    <a:pt x="1308340" y="698500"/>
                  </a:lnTo>
                  <a:lnTo>
                    <a:pt x="1314896" y="698500"/>
                  </a:lnTo>
                  <a:lnTo>
                    <a:pt x="1322511" y="711200"/>
                  </a:lnTo>
                  <a:lnTo>
                    <a:pt x="1330257" y="711200"/>
                  </a:lnTo>
                  <a:lnTo>
                    <a:pt x="1337208" y="698500"/>
                  </a:lnTo>
                  <a:lnTo>
                    <a:pt x="1383416" y="673100"/>
                  </a:lnTo>
                  <a:lnTo>
                    <a:pt x="1388198" y="673100"/>
                  </a:lnTo>
                  <a:lnTo>
                    <a:pt x="1390030" y="660400"/>
                  </a:lnTo>
                  <a:lnTo>
                    <a:pt x="1388871" y="660400"/>
                  </a:lnTo>
                  <a:lnTo>
                    <a:pt x="1384683" y="647700"/>
                  </a:lnTo>
                  <a:lnTo>
                    <a:pt x="1331690" y="584200"/>
                  </a:lnTo>
                  <a:lnTo>
                    <a:pt x="1325134" y="571500"/>
                  </a:lnTo>
                  <a:close/>
                </a:path>
                <a:path w="2567305" h="1828800">
                  <a:moveTo>
                    <a:pt x="2192682" y="571500"/>
                  </a:moveTo>
                  <a:lnTo>
                    <a:pt x="2177968" y="571500"/>
                  </a:lnTo>
                  <a:lnTo>
                    <a:pt x="2131728" y="609600"/>
                  </a:lnTo>
                  <a:lnTo>
                    <a:pt x="2125120" y="609600"/>
                  </a:lnTo>
                  <a:lnTo>
                    <a:pt x="2126282" y="622300"/>
                  </a:lnTo>
                  <a:lnTo>
                    <a:pt x="2130472" y="635000"/>
                  </a:lnTo>
                  <a:lnTo>
                    <a:pt x="2183559" y="698500"/>
                  </a:lnTo>
                  <a:lnTo>
                    <a:pt x="2190119" y="711200"/>
                  </a:lnTo>
                  <a:lnTo>
                    <a:pt x="2212459" y="711200"/>
                  </a:lnTo>
                  <a:lnTo>
                    <a:pt x="2258698" y="685800"/>
                  </a:lnTo>
                  <a:lnTo>
                    <a:pt x="2263486" y="673100"/>
                  </a:lnTo>
                  <a:lnTo>
                    <a:pt x="2265318" y="673100"/>
                  </a:lnTo>
                  <a:lnTo>
                    <a:pt x="2264155" y="660400"/>
                  </a:lnTo>
                  <a:lnTo>
                    <a:pt x="2259955" y="660400"/>
                  </a:lnTo>
                  <a:lnTo>
                    <a:pt x="2206878" y="584200"/>
                  </a:lnTo>
                  <a:lnTo>
                    <a:pt x="2200308" y="584200"/>
                  </a:lnTo>
                  <a:lnTo>
                    <a:pt x="2192682" y="571500"/>
                  </a:lnTo>
                  <a:close/>
                </a:path>
                <a:path w="2567305" h="1828800">
                  <a:moveTo>
                    <a:pt x="1937505" y="558800"/>
                  </a:moveTo>
                  <a:lnTo>
                    <a:pt x="1915169" y="558800"/>
                  </a:lnTo>
                  <a:lnTo>
                    <a:pt x="1868951" y="584200"/>
                  </a:lnTo>
                  <a:lnTo>
                    <a:pt x="1864169" y="596900"/>
                  </a:lnTo>
                  <a:lnTo>
                    <a:pt x="1862339" y="596900"/>
                  </a:lnTo>
                  <a:lnTo>
                    <a:pt x="1863500" y="609600"/>
                  </a:lnTo>
                  <a:lnTo>
                    <a:pt x="1867694" y="609600"/>
                  </a:lnTo>
                  <a:lnTo>
                    <a:pt x="1920740" y="685800"/>
                  </a:lnTo>
                  <a:lnTo>
                    <a:pt x="1927305" y="685800"/>
                  </a:lnTo>
                  <a:lnTo>
                    <a:pt x="1934931" y="698500"/>
                  </a:lnTo>
                  <a:lnTo>
                    <a:pt x="1942686" y="698500"/>
                  </a:lnTo>
                  <a:lnTo>
                    <a:pt x="1949640" y="685800"/>
                  </a:lnTo>
                  <a:lnTo>
                    <a:pt x="1995869" y="660400"/>
                  </a:lnTo>
                  <a:lnTo>
                    <a:pt x="2000655" y="660400"/>
                  </a:lnTo>
                  <a:lnTo>
                    <a:pt x="2002485" y="647700"/>
                  </a:lnTo>
                  <a:lnTo>
                    <a:pt x="2001321" y="647700"/>
                  </a:lnTo>
                  <a:lnTo>
                    <a:pt x="1997125" y="635000"/>
                  </a:lnTo>
                  <a:lnTo>
                    <a:pt x="1944069" y="571500"/>
                  </a:lnTo>
                  <a:lnTo>
                    <a:pt x="1937505" y="558800"/>
                  </a:lnTo>
                  <a:close/>
                </a:path>
                <a:path w="2567305" h="1828800">
                  <a:moveTo>
                    <a:pt x="1069331" y="558800"/>
                  </a:moveTo>
                  <a:lnTo>
                    <a:pt x="1057129" y="571500"/>
                  </a:lnTo>
                  <a:lnTo>
                    <a:pt x="1004668" y="596900"/>
                  </a:lnTo>
                  <a:lnTo>
                    <a:pt x="992789" y="609600"/>
                  </a:lnTo>
                  <a:lnTo>
                    <a:pt x="993019" y="609600"/>
                  </a:lnTo>
                  <a:lnTo>
                    <a:pt x="1045971" y="673100"/>
                  </a:lnTo>
                  <a:lnTo>
                    <a:pt x="1052527" y="685800"/>
                  </a:lnTo>
                  <a:lnTo>
                    <a:pt x="1074829" y="685800"/>
                  </a:lnTo>
                  <a:lnTo>
                    <a:pt x="1121037" y="660400"/>
                  </a:lnTo>
                  <a:lnTo>
                    <a:pt x="1125812" y="660400"/>
                  </a:lnTo>
                  <a:lnTo>
                    <a:pt x="1127642" y="647700"/>
                  </a:lnTo>
                  <a:lnTo>
                    <a:pt x="1126486" y="635000"/>
                  </a:lnTo>
                  <a:lnTo>
                    <a:pt x="1122304" y="635000"/>
                  </a:lnTo>
                  <a:lnTo>
                    <a:pt x="1069331" y="558800"/>
                  </a:lnTo>
                  <a:close/>
                </a:path>
                <a:path w="2567305" h="1828800">
                  <a:moveTo>
                    <a:pt x="1658978" y="533400"/>
                  </a:moveTo>
                  <a:lnTo>
                    <a:pt x="1652026" y="546100"/>
                  </a:lnTo>
                  <a:lnTo>
                    <a:pt x="1605818" y="571500"/>
                  </a:lnTo>
                  <a:lnTo>
                    <a:pt x="1601036" y="571500"/>
                  </a:lnTo>
                  <a:lnTo>
                    <a:pt x="1599204" y="584200"/>
                  </a:lnTo>
                  <a:lnTo>
                    <a:pt x="1600362" y="584200"/>
                  </a:lnTo>
                  <a:lnTo>
                    <a:pt x="1604551" y="596900"/>
                  </a:lnTo>
                  <a:lnTo>
                    <a:pt x="1657575" y="660400"/>
                  </a:lnTo>
                  <a:lnTo>
                    <a:pt x="1664139" y="673100"/>
                  </a:lnTo>
                  <a:lnTo>
                    <a:pt x="1686464" y="673100"/>
                  </a:lnTo>
                  <a:lnTo>
                    <a:pt x="1732683" y="647700"/>
                  </a:lnTo>
                  <a:lnTo>
                    <a:pt x="1737464" y="647700"/>
                  </a:lnTo>
                  <a:lnTo>
                    <a:pt x="1739295" y="635000"/>
                  </a:lnTo>
                  <a:lnTo>
                    <a:pt x="1738134" y="622300"/>
                  </a:lnTo>
                  <a:lnTo>
                    <a:pt x="1733939" y="622300"/>
                  </a:lnTo>
                  <a:lnTo>
                    <a:pt x="1680904" y="546100"/>
                  </a:lnTo>
                  <a:lnTo>
                    <a:pt x="1666728" y="546100"/>
                  </a:lnTo>
                  <a:lnTo>
                    <a:pt x="1658978" y="533400"/>
                  </a:lnTo>
                  <a:close/>
                </a:path>
                <a:path w="2567305" h="1828800">
                  <a:moveTo>
                    <a:pt x="2522743" y="546100"/>
                  </a:moveTo>
                  <a:lnTo>
                    <a:pt x="2481278" y="571500"/>
                  </a:lnTo>
                  <a:lnTo>
                    <a:pt x="2476498" y="571500"/>
                  </a:lnTo>
                  <a:lnTo>
                    <a:pt x="2474671" y="584200"/>
                  </a:lnTo>
                  <a:lnTo>
                    <a:pt x="2475836" y="596900"/>
                  </a:lnTo>
                  <a:lnTo>
                    <a:pt x="2480032" y="596900"/>
                  </a:lnTo>
                  <a:lnTo>
                    <a:pt x="2533151" y="673100"/>
                  </a:lnTo>
                  <a:lnTo>
                    <a:pt x="2533674" y="673100"/>
                  </a:lnTo>
                  <a:lnTo>
                    <a:pt x="2550490" y="660400"/>
                  </a:lnTo>
                  <a:lnTo>
                    <a:pt x="2557419" y="647700"/>
                  </a:lnTo>
                  <a:lnTo>
                    <a:pt x="2562121" y="647700"/>
                  </a:lnTo>
                  <a:lnTo>
                    <a:pt x="2565021" y="635000"/>
                  </a:lnTo>
                  <a:lnTo>
                    <a:pt x="2566542" y="635000"/>
                  </a:lnTo>
                  <a:lnTo>
                    <a:pt x="2567121" y="622300"/>
                  </a:lnTo>
                  <a:lnTo>
                    <a:pt x="2564798" y="609600"/>
                  </a:lnTo>
                  <a:lnTo>
                    <a:pt x="2559700" y="596900"/>
                  </a:lnTo>
                  <a:lnTo>
                    <a:pt x="2551956" y="584200"/>
                  </a:lnTo>
                  <a:lnTo>
                    <a:pt x="2522743" y="546100"/>
                  </a:lnTo>
                  <a:close/>
                </a:path>
                <a:path w="2567305" h="1828800">
                  <a:moveTo>
                    <a:pt x="1411288" y="520700"/>
                  </a:moveTo>
                  <a:lnTo>
                    <a:pt x="1388976" y="520700"/>
                  </a:lnTo>
                  <a:lnTo>
                    <a:pt x="1342778" y="546100"/>
                  </a:lnTo>
                  <a:lnTo>
                    <a:pt x="1338003" y="558800"/>
                  </a:lnTo>
                  <a:lnTo>
                    <a:pt x="1336173" y="558800"/>
                  </a:lnTo>
                  <a:lnTo>
                    <a:pt x="1337329" y="571500"/>
                  </a:lnTo>
                  <a:lnTo>
                    <a:pt x="1341512" y="571500"/>
                  </a:lnTo>
                  <a:lnTo>
                    <a:pt x="1394515" y="647700"/>
                  </a:lnTo>
                  <a:lnTo>
                    <a:pt x="1401073" y="647700"/>
                  </a:lnTo>
                  <a:lnTo>
                    <a:pt x="1408690" y="660400"/>
                  </a:lnTo>
                  <a:lnTo>
                    <a:pt x="1423383" y="660400"/>
                  </a:lnTo>
                  <a:lnTo>
                    <a:pt x="1469602" y="622300"/>
                  </a:lnTo>
                  <a:lnTo>
                    <a:pt x="1476206" y="622300"/>
                  </a:lnTo>
                  <a:lnTo>
                    <a:pt x="1475047" y="609600"/>
                  </a:lnTo>
                  <a:lnTo>
                    <a:pt x="1470858" y="596900"/>
                  </a:lnTo>
                  <a:lnTo>
                    <a:pt x="1417844" y="533400"/>
                  </a:lnTo>
                  <a:lnTo>
                    <a:pt x="1411288" y="520700"/>
                  </a:lnTo>
                  <a:close/>
                </a:path>
                <a:path w="2567305" h="1828800">
                  <a:moveTo>
                    <a:pt x="2278903" y="520700"/>
                  </a:moveTo>
                  <a:lnTo>
                    <a:pt x="2271145" y="520700"/>
                  </a:lnTo>
                  <a:lnTo>
                    <a:pt x="2264185" y="533400"/>
                  </a:lnTo>
                  <a:lnTo>
                    <a:pt x="2217956" y="558800"/>
                  </a:lnTo>
                  <a:lnTo>
                    <a:pt x="2213174" y="558800"/>
                  </a:lnTo>
                  <a:lnTo>
                    <a:pt x="2211344" y="571500"/>
                  </a:lnTo>
                  <a:lnTo>
                    <a:pt x="2212505" y="571500"/>
                  </a:lnTo>
                  <a:lnTo>
                    <a:pt x="2216700" y="584200"/>
                  </a:lnTo>
                  <a:lnTo>
                    <a:pt x="2269797" y="647700"/>
                  </a:lnTo>
                  <a:lnTo>
                    <a:pt x="2276363" y="660400"/>
                  </a:lnTo>
                  <a:lnTo>
                    <a:pt x="2298697" y="660400"/>
                  </a:lnTo>
                  <a:lnTo>
                    <a:pt x="2344947" y="635000"/>
                  </a:lnTo>
                  <a:lnTo>
                    <a:pt x="2349729" y="622300"/>
                  </a:lnTo>
                  <a:lnTo>
                    <a:pt x="2351559" y="622300"/>
                  </a:lnTo>
                  <a:lnTo>
                    <a:pt x="2350398" y="609600"/>
                  </a:lnTo>
                  <a:lnTo>
                    <a:pt x="2346203" y="609600"/>
                  </a:lnTo>
                  <a:lnTo>
                    <a:pt x="2293095" y="533400"/>
                  </a:lnTo>
                  <a:lnTo>
                    <a:pt x="2286530" y="533400"/>
                  </a:lnTo>
                  <a:lnTo>
                    <a:pt x="2278903" y="520700"/>
                  </a:lnTo>
                  <a:close/>
                </a:path>
                <a:path w="2567305" h="1828800">
                  <a:moveTo>
                    <a:pt x="2023407" y="508000"/>
                  </a:moveTo>
                  <a:lnTo>
                    <a:pt x="2001073" y="508000"/>
                  </a:lnTo>
                  <a:lnTo>
                    <a:pt x="1954854" y="533400"/>
                  </a:lnTo>
                  <a:lnTo>
                    <a:pt x="1950072" y="546100"/>
                  </a:lnTo>
                  <a:lnTo>
                    <a:pt x="1948242" y="546100"/>
                  </a:lnTo>
                  <a:lnTo>
                    <a:pt x="1949403" y="558800"/>
                  </a:lnTo>
                  <a:lnTo>
                    <a:pt x="1953598" y="558800"/>
                  </a:lnTo>
                  <a:lnTo>
                    <a:pt x="2006664" y="635000"/>
                  </a:lnTo>
                  <a:lnTo>
                    <a:pt x="2013223" y="635000"/>
                  </a:lnTo>
                  <a:lnTo>
                    <a:pt x="2020846" y="647700"/>
                  </a:lnTo>
                  <a:lnTo>
                    <a:pt x="2035553" y="647700"/>
                  </a:lnTo>
                  <a:lnTo>
                    <a:pt x="2081793" y="609600"/>
                  </a:lnTo>
                  <a:lnTo>
                    <a:pt x="2088405" y="609600"/>
                  </a:lnTo>
                  <a:lnTo>
                    <a:pt x="2087244" y="596900"/>
                  </a:lnTo>
                  <a:lnTo>
                    <a:pt x="2083049" y="584200"/>
                  </a:lnTo>
                  <a:lnTo>
                    <a:pt x="2029972" y="520700"/>
                  </a:lnTo>
                  <a:lnTo>
                    <a:pt x="2023407" y="508000"/>
                  </a:lnTo>
                  <a:close/>
                </a:path>
                <a:path w="2567305" h="1828800">
                  <a:moveTo>
                    <a:pt x="1155172" y="508000"/>
                  </a:moveTo>
                  <a:lnTo>
                    <a:pt x="1142984" y="520700"/>
                  </a:lnTo>
                  <a:lnTo>
                    <a:pt x="1090521" y="546100"/>
                  </a:lnTo>
                  <a:lnTo>
                    <a:pt x="1078640" y="558800"/>
                  </a:lnTo>
                  <a:lnTo>
                    <a:pt x="1078849" y="558800"/>
                  </a:lnTo>
                  <a:lnTo>
                    <a:pt x="1131822" y="622300"/>
                  </a:lnTo>
                  <a:lnTo>
                    <a:pt x="1138377" y="635000"/>
                  </a:lnTo>
                  <a:lnTo>
                    <a:pt x="1160679" y="635000"/>
                  </a:lnTo>
                  <a:lnTo>
                    <a:pt x="1206877" y="609600"/>
                  </a:lnTo>
                  <a:lnTo>
                    <a:pt x="1211660" y="609600"/>
                  </a:lnTo>
                  <a:lnTo>
                    <a:pt x="1213494" y="596900"/>
                  </a:lnTo>
                  <a:lnTo>
                    <a:pt x="1212337" y="584200"/>
                  </a:lnTo>
                  <a:lnTo>
                    <a:pt x="1208144" y="584200"/>
                  </a:lnTo>
                  <a:lnTo>
                    <a:pt x="1155172" y="508000"/>
                  </a:lnTo>
                  <a:close/>
                </a:path>
                <a:path w="2567305" h="1828800">
                  <a:moveTo>
                    <a:pt x="1767101" y="495300"/>
                  </a:moveTo>
                  <a:lnTo>
                    <a:pt x="1738222" y="495300"/>
                  </a:lnTo>
                  <a:lnTo>
                    <a:pt x="1692003" y="520700"/>
                  </a:lnTo>
                  <a:lnTo>
                    <a:pt x="1687223" y="520700"/>
                  </a:lnTo>
                  <a:lnTo>
                    <a:pt x="1685395" y="533400"/>
                  </a:lnTo>
                  <a:lnTo>
                    <a:pt x="1686557" y="533400"/>
                  </a:lnTo>
                  <a:lnTo>
                    <a:pt x="1690747" y="546100"/>
                  </a:lnTo>
                  <a:lnTo>
                    <a:pt x="1743782" y="609600"/>
                  </a:lnTo>
                  <a:lnTo>
                    <a:pt x="1750346" y="622300"/>
                  </a:lnTo>
                  <a:lnTo>
                    <a:pt x="1772671" y="622300"/>
                  </a:lnTo>
                  <a:lnTo>
                    <a:pt x="1818900" y="596900"/>
                  </a:lnTo>
                  <a:lnTo>
                    <a:pt x="1823676" y="596900"/>
                  </a:lnTo>
                  <a:lnTo>
                    <a:pt x="1825505" y="584200"/>
                  </a:lnTo>
                  <a:lnTo>
                    <a:pt x="1824345" y="571500"/>
                  </a:lnTo>
                  <a:lnTo>
                    <a:pt x="1820157" y="571500"/>
                  </a:lnTo>
                  <a:lnTo>
                    <a:pt x="1767101" y="495300"/>
                  </a:lnTo>
                  <a:close/>
                </a:path>
                <a:path w="2567305" h="1828800">
                  <a:moveTo>
                    <a:pt x="1497452" y="469900"/>
                  </a:moveTo>
                  <a:lnTo>
                    <a:pt x="1475130" y="469900"/>
                  </a:lnTo>
                  <a:lnTo>
                    <a:pt x="1428933" y="495300"/>
                  </a:lnTo>
                  <a:lnTo>
                    <a:pt x="1424157" y="508000"/>
                  </a:lnTo>
                  <a:lnTo>
                    <a:pt x="1422328" y="508000"/>
                  </a:lnTo>
                  <a:lnTo>
                    <a:pt x="1423488" y="520700"/>
                  </a:lnTo>
                  <a:lnTo>
                    <a:pt x="1427676" y="520700"/>
                  </a:lnTo>
                  <a:lnTo>
                    <a:pt x="1480691" y="596900"/>
                  </a:lnTo>
                  <a:lnTo>
                    <a:pt x="1487248" y="596900"/>
                  </a:lnTo>
                  <a:lnTo>
                    <a:pt x="1494865" y="609600"/>
                  </a:lnTo>
                  <a:lnTo>
                    <a:pt x="1509559" y="609600"/>
                  </a:lnTo>
                  <a:lnTo>
                    <a:pt x="1555777" y="584200"/>
                  </a:lnTo>
                  <a:lnTo>
                    <a:pt x="1560553" y="571500"/>
                  </a:lnTo>
                  <a:lnTo>
                    <a:pt x="1562382" y="571500"/>
                  </a:lnTo>
                  <a:lnTo>
                    <a:pt x="1561222" y="558800"/>
                  </a:lnTo>
                  <a:lnTo>
                    <a:pt x="1557034" y="546100"/>
                  </a:lnTo>
                  <a:lnTo>
                    <a:pt x="1504009" y="482600"/>
                  </a:lnTo>
                  <a:lnTo>
                    <a:pt x="1497452" y="469900"/>
                  </a:lnTo>
                  <a:close/>
                </a:path>
                <a:path w="2567305" h="1828800">
                  <a:moveTo>
                    <a:pt x="2357373" y="469900"/>
                  </a:moveTo>
                  <a:lnTo>
                    <a:pt x="2350413" y="482600"/>
                  </a:lnTo>
                  <a:lnTo>
                    <a:pt x="2304184" y="508000"/>
                  </a:lnTo>
                  <a:lnTo>
                    <a:pt x="2299398" y="508000"/>
                  </a:lnTo>
                  <a:lnTo>
                    <a:pt x="2297569" y="520700"/>
                  </a:lnTo>
                  <a:lnTo>
                    <a:pt x="2298736" y="520700"/>
                  </a:lnTo>
                  <a:lnTo>
                    <a:pt x="2302938" y="533400"/>
                  </a:lnTo>
                  <a:lnTo>
                    <a:pt x="2356036" y="596900"/>
                  </a:lnTo>
                  <a:lnTo>
                    <a:pt x="2362602" y="609600"/>
                  </a:lnTo>
                  <a:lnTo>
                    <a:pt x="2384946" y="609600"/>
                  </a:lnTo>
                  <a:lnTo>
                    <a:pt x="2431185" y="584200"/>
                  </a:lnTo>
                  <a:lnTo>
                    <a:pt x="2435971" y="571500"/>
                  </a:lnTo>
                  <a:lnTo>
                    <a:pt x="2437801" y="571500"/>
                  </a:lnTo>
                  <a:lnTo>
                    <a:pt x="2436638" y="558800"/>
                  </a:lnTo>
                  <a:lnTo>
                    <a:pt x="2432442" y="558800"/>
                  </a:lnTo>
                  <a:lnTo>
                    <a:pt x="2379323" y="482600"/>
                  </a:lnTo>
                  <a:lnTo>
                    <a:pt x="2365131" y="482600"/>
                  </a:lnTo>
                  <a:lnTo>
                    <a:pt x="2357373" y="469900"/>
                  </a:lnTo>
                  <a:close/>
                </a:path>
                <a:path w="2567305" h="1828800">
                  <a:moveTo>
                    <a:pt x="2109928" y="457200"/>
                  </a:moveTo>
                  <a:lnTo>
                    <a:pt x="2087593" y="457200"/>
                  </a:lnTo>
                  <a:lnTo>
                    <a:pt x="2041365" y="482600"/>
                  </a:lnTo>
                  <a:lnTo>
                    <a:pt x="2036585" y="495300"/>
                  </a:lnTo>
                  <a:lnTo>
                    <a:pt x="2034757" y="495300"/>
                  </a:lnTo>
                  <a:lnTo>
                    <a:pt x="2035922" y="508000"/>
                  </a:lnTo>
                  <a:lnTo>
                    <a:pt x="2040119" y="508000"/>
                  </a:lnTo>
                  <a:lnTo>
                    <a:pt x="2093195" y="584200"/>
                  </a:lnTo>
                  <a:lnTo>
                    <a:pt x="2099761" y="584200"/>
                  </a:lnTo>
                  <a:lnTo>
                    <a:pt x="2107386" y="596900"/>
                  </a:lnTo>
                  <a:lnTo>
                    <a:pt x="2122095" y="596900"/>
                  </a:lnTo>
                  <a:lnTo>
                    <a:pt x="2168334" y="558800"/>
                  </a:lnTo>
                  <a:lnTo>
                    <a:pt x="2174938" y="558800"/>
                  </a:lnTo>
                  <a:lnTo>
                    <a:pt x="2173775" y="546100"/>
                  </a:lnTo>
                  <a:lnTo>
                    <a:pt x="2169581" y="533400"/>
                  </a:lnTo>
                  <a:lnTo>
                    <a:pt x="2116493" y="469900"/>
                  </a:lnTo>
                  <a:lnTo>
                    <a:pt x="2109928" y="457200"/>
                  </a:lnTo>
                  <a:close/>
                </a:path>
                <a:path w="2567305" h="1828800">
                  <a:moveTo>
                    <a:pt x="1241022" y="469900"/>
                  </a:moveTo>
                  <a:lnTo>
                    <a:pt x="1228850" y="469900"/>
                  </a:lnTo>
                  <a:lnTo>
                    <a:pt x="1176385" y="495300"/>
                  </a:lnTo>
                  <a:lnTo>
                    <a:pt x="1164501" y="508000"/>
                  </a:lnTo>
                  <a:lnTo>
                    <a:pt x="1164700" y="508000"/>
                  </a:lnTo>
                  <a:lnTo>
                    <a:pt x="1217693" y="571500"/>
                  </a:lnTo>
                  <a:lnTo>
                    <a:pt x="1224245" y="584200"/>
                  </a:lnTo>
                  <a:lnTo>
                    <a:pt x="1246551" y="584200"/>
                  </a:lnTo>
                  <a:lnTo>
                    <a:pt x="1292749" y="558800"/>
                  </a:lnTo>
                  <a:lnTo>
                    <a:pt x="1297530" y="558800"/>
                  </a:lnTo>
                  <a:lnTo>
                    <a:pt x="1299362" y="546100"/>
                  </a:lnTo>
                  <a:lnTo>
                    <a:pt x="1298204" y="546100"/>
                  </a:lnTo>
                  <a:lnTo>
                    <a:pt x="1294016" y="533400"/>
                  </a:lnTo>
                  <a:lnTo>
                    <a:pt x="1241022" y="469900"/>
                  </a:lnTo>
                  <a:close/>
                </a:path>
                <a:path w="2567305" h="1828800">
                  <a:moveTo>
                    <a:pt x="1853286" y="444500"/>
                  </a:moveTo>
                  <a:lnTo>
                    <a:pt x="1824397" y="444500"/>
                  </a:lnTo>
                  <a:lnTo>
                    <a:pt x="1778189" y="469900"/>
                  </a:lnTo>
                  <a:lnTo>
                    <a:pt x="1773408" y="469900"/>
                  </a:lnTo>
                  <a:lnTo>
                    <a:pt x="1771577" y="482600"/>
                  </a:lnTo>
                  <a:lnTo>
                    <a:pt x="1772738" y="482600"/>
                  </a:lnTo>
                  <a:lnTo>
                    <a:pt x="1776933" y="495300"/>
                  </a:lnTo>
                  <a:lnTo>
                    <a:pt x="1829989" y="558800"/>
                  </a:lnTo>
                  <a:lnTo>
                    <a:pt x="1836548" y="571500"/>
                  </a:lnTo>
                  <a:lnTo>
                    <a:pt x="1858867" y="571500"/>
                  </a:lnTo>
                  <a:lnTo>
                    <a:pt x="1905096" y="546100"/>
                  </a:lnTo>
                  <a:lnTo>
                    <a:pt x="1909878" y="546100"/>
                  </a:lnTo>
                  <a:lnTo>
                    <a:pt x="1911709" y="533400"/>
                  </a:lnTo>
                  <a:lnTo>
                    <a:pt x="1910548" y="533400"/>
                  </a:lnTo>
                  <a:lnTo>
                    <a:pt x="1906353" y="520700"/>
                  </a:lnTo>
                  <a:lnTo>
                    <a:pt x="1853286" y="444500"/>
                  </a:lnTo>
                  <a:close/>
                </a:path>
                <a:path w="2567305" h="1828800">
                  <a:moveTo>
                    <a:pt x="1575990" y="419100"/>
                  </a:moveTo>
                  <a:lnTo>
                    <a:pt x="1561295" y="419100"/>
                  </a:lnTo>
                  <a:lnTo>
                    <a:pt x="1515098" y="444500"/>
                  </a:lnTo>
                  <a:lnTo>
                    <a:pt x="1510316" y="457200"/>
                  </a:lnTo>
                  <a:lnTo>
                    <a:pt x="1508484" y="457200"/>
                  </a:lnTo>
                  <a:lnTo>
                    <a:pt x="1509642" y="469900"/>
                  </a:lnTo>
                  <a:lnTo>
                    <a:pt x="1513831" y="482600"/>
                  </a:lnTo>
                  <a:lnTo>
                    <a:pt x="1566855" y="546100"/>
                  </a:lnTo>
                  <a:lnTo>
                    <a:pt x="1573419" y="546100"/>
                  </a:lnTo>
                  <a:lnTo>
                    <a:pt x="1581041" y="558800"/>
                  </a:lnTo>
                  <a:lnTo>
                    <a:pt x="1595745" y="558800"/>
                  </a:lnTo>
                  <a:lnTo>
                    <a:pt x="1641953" y="533400"/>
                  </a:lnTo>
                  <a:lnTo>
                    <a:pt x="1646728" y="520700"/>
                  </a:lnTo>
                  <a:lnTo>
                    <a:pt x="1648557" y="520700"/>
                  </a:lnTo>
                  <a:lnTo>
                    <a:pt x="1647398" y="508000"/>
                  </a:lnTo>
                  <a:lnTo>
                    <a:pt x="1643209" y="495300"/>
                  </a:lnTo>
                  <a:lnTo>
                    <a:pt x="1590174" y="431800"/>
                  </a:lnTo>
                  <a:lnTo>
                    <a:pt x="1583611" y="431800"/>
                  </a:lnTo>
                  <a:lnTo>
                    <a:pt x="1575990" y="419100"/>
                  </a:lnTo>
                  <a:close/>
                </a:path>
                <a:path w="2567305" h="1828800">
                  <a:moveTo>
                    <a:pt x="2432274" y="431800"/>
                  </a:moveTo>
                  <a:lnTo>
                    <a:pt x="2390401" y="457200"/>
                  </a:lnTo>
                  <a:lnTo>
                    <a:pt x="2385621" y="457200"/>
                  </a:lnTo>
                  <a:lnTo>
                    <a:pt x="2383794" y="469900"/>
                  </a:lnTo>
                  <a:lnTo>
                    <a:pt x="2384959" y="469900"/>
                  </a:lnTo>
                  <a:lnTo>
                    <a:pt x="2389155" y="482600"/>
                  </a:lnTo>
                  <a:lnTo>
                    <a:pt x="2442274" y="546100"/>
                  </a:lnTo>
                  <a:lnTo>
                    <a:pt x="2448841" y="558800"/>
                  </a:lnTo>
                  <a:lnTo>
                    <a:pt x="2471184" y="558800"/>
                  </a:lnTo>
                  <a:lnTo>
                    <a:pt x="2512690" y="533400"/>
                  </a:lnTo>
                  <a:lnTo>
                    <a:pt x="2432274" y="431800"/>
                  </a:lnTo>
                  <a:close/>
                </a:path>
                <a:path w="2567305" h="1828800">
                  <a:moveTo>
                    <a:pt x="2188500" y="406400"/>
                  </a:moveTo>
                  <a:lnTo>
                    <a:pt x="2173790" y="406400"/>
                  </a:lnTo>
                  <a:lnTo>
                    <a:pt x="2127571" y="431800"/>
                  </a:lnTo>
                  <a:lnTo>
                    <a:pt x="2122791" y="444500"/>
                  </a:lnTo>
                  <a:lnTo>
                    <a:pt x="2120964" y="444500"/>
                  </a:lnTo>
                  <a:lnTo>
                    <a:pt x="2122129" y="457200"/>
                  </a:lnTo>
                  <a:lnTo>
                    <a:pt x="2126325" y="457200"/>
                  </a:lnTo>
                  <a:lnTo>
                    <a:pt x="2179413" y="533400"/>
                  </a:lnTo>
                  <a:lnTo>
                    <a:pt x="2185978" y="533400"/>
                  </a:lnTo>
                  <a:lnTo>
                    <a:pt x="2193603" y="546100"/>
                  </a:lnTo>
                  <a:lnTo>
                    <a:pt x="2208312" y="546100"/>
                  </a:lnTo>
                  <a:lnTo>
                    <a:pt x="2254552" y="520700"/>
                  </a:lnTo>
                  <a:lnTo>
                    <a:pt x="2259332" y="508000"/>
                  </a:lnTo>
                  <a:lnTo>
                    <a:pt x="2261159" y="508000"/>
                  </a:lnTo>
                  <a:lnTo>
                    <a:pt x="2259994" y="495300"/>
                  </a:lnTo>
                  <a:lnTo>
                    <a:pt x="2255798" y="482600"/>
                  </a:lnTo>
                  <a:lnTo>
                    <a:pt x="2202700" y="419100"/>
                  </a:lnTo>
                  <a:lnTo>
                    <a:pt x="2196129" y="419100"/>
                  </a:lnTo>
                  <a:lnTo>
                    <a:pt x="2188500" y="406400"/>
                  </a:lnTo>
                  <a:close/>
                </a:path>
                <a:path w="2567305" h="1828800">
                  <a:moveTo>
                    <a:pt x="1327156" y="419100"/>
                  </a:moveTo>
                  <a:lnTo>
                    <a:pt x="1315004" y="419100"/>
                  </a:lnTo>
                  <a:lnTo>
                    <a:pt x="1288729" y="431800"/>
                  </a:lnTo>
                  <a:lnTo>
                    <a:pt x="1250656" y="457200"/>
                  </a:lnTo>
                  <a:lnTo>
                    <a:pt x="1250844" y="457200"/>
                  </a:lnTo>
                  <a:lnTo>
                    <a:pt x="1303848" y="533400"/>
                  </a:lnTo>
                  <a:lnTo>
                    <a:pt x="1332716" y="533400"/>
                  </a:lnTo>
                  <a:lnTo>
                    <a:pt x="1378903" y="508000"/>
                  </a:lnTo>
                  <a:lnTo>
                    <a:pt x="1383685" y="508000"/>
                  </a:lnTo>
                  <a:lnTo>
                    <a:pt x="1385517" y="495300"/>
                  </a:lnTo>
                  <a:lnTo>
                    <a:pt x="1384359" y="495300"/>
                  </a:lnTo>
                  <a:lnTo>
                    <a:pt x="1380170" y="482600"/>
                  </a:lnTo>
                  <a:lnTo>
                    <a:pt x="1327156" y="419100"/>
                  </a:lnTo>
                  <a:close/>
                </a:path>
                <a:path w="2567305" h="1828800">
                  <a:moveTo>
                    <a:pt x="1932604" y="393700"/>
                  </a:moveTo>
                  <a:lnTo>
                    <a:pt x="1910280" y="393700"/>
                  </a:lnTo>
                  <a:lnTo>
                    <a:pt x="1864061" y="419100"/>
                  </a:lnTo>
                  <a:lnTo>
                    <a:pt x="1859281" y="419100"/>
                  </a:lnTo>
                  <a:lnTo>
                    <a:pt x="1857454" y="431800"/>
                  </a:lnTo>
                  <a:lnTo>
                    <a:pt x="1858619" y="431800"/>
                  </a:lnTo>
                  <a:lnTo>
                    <a:pt x="1862815" y="444500"/>
                  </a:lnTo>
                  <a:lnTo>
                    <a:pt x="1915881" y="508000"/>
                  </a:lnTo>
                  <a:lnTo>
                    <a:pt x="1922441" y="520700"/>
                  </a:lnTo>
                  <a:lnTo>
                    <a:pt x="1944771" y="520700"/>
                  </a:lnTo>
                  <a:lnTo>
                    <a:pt x="1990989" y="495300"/>
                  </a:lnTo>
                  <a:lnTo>
                    <a:pt x="1995771" y="495300"/>
                  </a:lnTo>
                  <a:lnTo>
                    <a:pt x="1997601" y="482600"/>
                  </a:lnTo>
                  <a:lnTo>
                    <a:pt x="1996440" y="482600"/>
                  </a:lnTo>
                  <a:lnTo>
                    <a:pt x="1992246" y="469900"/>
                  </a:lnTo>
                  <a:lnTo>
                    <a:pt x="1939169" y="406400"/>
                  </a:lnTo>
                  <a:lnTo>
                    <a:pt x="1932604" y="393700"/>
                  </a:lnTo>
                  <a:close/>
                </a:path>
                <a:path w="2567305" h="1828800">
                  <a:moveTo>
                    <a:pt x="1662164" y="368300"/>
                  </a:moveTo>
                  <a:lnTo>
                    <a:pt x="1647460" y="368300"/>
                  </a:lnTo>
                  <a:lnTo>
                    <a:pt x="1601263" y="406400"/>
                  </a:lnTo>
                  <a:lnTo>
                    <a:pt x="1594660" y="406400"/>
                  </a:lnTo>
                  <a:lnTo>
                    <a:pt x="1595822" y="419100"/>
                  </a:lnTo>
                  <a:lnTo>
                    <a:pt x="1600017" y="431800"/>
                  </a:lnTo>
                  <a:lnTo>
                    <a:pt x="1653052" y="495300"/>
                  </a:lnTo>
                  <a:lnTo>
                    <a:pt x="1659609" y="508000"/>
                  </a:lnTo>
                  <a:lnTo>
                    <a:pt x="1681930" y="508000"/>
                  </a:lnTo>
                  <a:lnTo>
                    <a:pt x="1728138" y="482600"/>
                  </a:lnTo>
                  <a:lnTo>
                    <a:pt x="1732920" y="469900"/>
                  </a:lnTo>
                  <a:lnTo>
                    <a:pt x="1734751" y="469900"/>
                  </a:lnTo>
                  <a:lnTo>
                    <a:pt x="1733590" y="457200"/>
                  </a:lnTo>
                  <a:lnTo>
                    <a:pt x="1729395" y="457200"/>
                  </a:lnTo>
                  <a:lnTo>
                    <a:pt x="1676349" y="381000"/>
                  </a:lnTo>
                  <a:lnTo>
                    <a:pt x="1669786" y="381000"/>
                  </a:lnTo>
                  <a:lnTo>
                    <a:pt x="1662164" y="368300"/>
                  </a:lnTo>
                  <a:close/>
                </a:path>
                <a:path w="2567305" h="1828800">
                  <a:moveTo>
                    <a:pt x="2274706" y="355600"/>
                  </a:moveTo>
                  <a:lnTo>
                    <a:pt x="2259997" y="355600"/>
                  </a:lnTo>
                  <a:lnTo>
                    <a:pt x="2213768" y="381000"/>
                  </a:lnTo>
                  <a:lnTo>
                    <a:pt x="2208988" y="393700"/>
                  </a:lnTo>
                  <a:lnTo>
                    <a:pt x="2207162" y="393700"/>
                  </a:lnTo>
                  <a:lnTo>
                    <a:pt x="2208330" y="406400"/>
                  </a:lnTo>
                  <a:lnTo>
                    <a:pt x="2212532" y="419100"/>
                  </a:lnTo>
                  <a:lnTo>
                    <a:pt x="2265630" y="482600"/>
                  </a:lnTo>
                  <a:lnTo>
                    <a:pt x="2272200" y="482600"/>
                  </a:lnTo>
                  <a:lnTo>
                    <a:pt x="2279826" y="495300"/>
                  </a:lnTo>
                  <a:lnTo>
                    <a:pt x="2294540" y="495300"/>
                  </a:lnTo>
                  <a:lnTo>
                    <a:pt x="2340769" y="469900"/>
                  </a:lnTo>
                  <a:lnTo>
                    <a:pt x="2345550" y="457200"/>
                  </a:lnTo>
                  <a:lnTo>
                    <a:pt x="2347380" y="457200"/>
                  </a:lnTo>
                  <a:lnTo>
                    <a:pt x="2346216" y="444500"/>
                  </a:lnTo>
                  <a:lnTo>
                    <a:pt x="2342015" y="444500"/>
                  </a:lnTo>
                  <a:lnTo>
                    <a:pt x="2288896" y="368300"/>
                  </a:lnTo>
                  <a:lnTo>
                    <a:pt x="2282331" y="368300"/>
                  </a:lnTo>
                  <a:lnTo>
                    <a:pt x="2274706" y="355600"/>
                  </a:lnTo>
                  <a:close/>
                </a:path>
                <a:path w="2567305" h="1828800">
                  <a:moveTo>
                    <a:pt x="1413300" y="368300"/>
                  </a:moveTo>
                  <a:lnTo>
                    <a:pt x="1401157" y="368300"/>
                  </a:lnTo>
                  <a:lnTo>
                    <a:pt x="1374881" y="381000"/>
                  </a:lnTo>
                  <a:lnTo>
                    <a:pt x="1336800" y="406400"/>
                  </a:lnTo>
                  <a:lnTo>
                    <a:pt x="1336978" y="406400"/>
                  </a:lnTo>
                  <a:lnTo>
                    <a:pt x="1389992" y="482600"/>
                  </a:lnTo>
                  <a:lnTo>
                    <a:pt x="1418860" y="482600"/>
                  </a:lnTo>
                  <a:lnTo>
                    <a:pt x="1465068" y="457200"/>
                  </a:lnTo>
                  <a:lnTo>
                    <a:pt x="1469843" y="457200"/>
                  </a:lnTo>
                  <a:lnTo>
                    <a:pt x="1471671" y="444500"/>
                  </a:lnTo>
                  <a:lnTo>
                    <a:pt x="1470509" y="444500"/>
                  </a:lnTo>
                  <a:lnTo>
                    <a:pt x="1466314" y="431800"/>
                  </a:lnTo>
                  <a:lnTo>
                    <a:pt x="1413300" y="368300"/>
                  </a:lnTo>
                  <a:close/>
                </a:path>
                <a:path w="2567305" h="1828800">
                  <a:moveTo>
                    <a:pt x="2019099" y="342900"/>
                  </a:moveTo>
                  <a:lnTo>
                    <a:pt x="1996769" y="342900"/>
                  </a:lnTo>
                  <a:lnTo>
                    <a:pt x="1950561" y="368300"/>
                  </a:lnTo>
                  <a:lnTo>
                    <a:pt x="1945781" y="368300"/>
                  </a:lnTo>
                  <a:lnTo>
                    <a:pt x="1943954" y="381000"/>
                  </a:lnTo>
                  <a:lnTo>
                    <a:pt x="1945119" y="393700"/>
                  </a:lnTo>
                  <a:lnTo>
                    <a:pt x="1949315" y="393700"/>
                  </a:lnTo>
                  <a:lnTo>
                    <a:pt x="2002392" y="469900"/>
                  </a:lnTo>
                  <a:lnTo>
                    <a:pt x="2031281" y="469900"/>
                  </a:lnTo>
                  <a:lnTo>
                    <a:pt x="2077510" y="444500"/>
                  </a:lnTo>
                  <a:lnTo>
                    <a:pt x="2082286" y="444500"/>
                  </a:lnTo>
                  <a:lnTo>
                    <a:pt x="2084113" y="431800"/>
                  </a:lnTo>
                  <a:lnTo>
                    <a:pt x="2082951" y="431800"/>
                  </a:lnTo>
                  <a:lnTo>
                    <a:pt x="2078756" y="419100"/>
                  </a:lnTo>
                  <a:lnTo>
                    <a:pt x="2025669" y="355600"/>
                  </a:lnTo>
                  <a:lnTo>
                    <a:pt x="2019099" y="342900"/>
                  </a:lnTo>
                  <a:close/>
                </a:path>
                <a:path w="2567305" h="1828800">
                  <a:moveTo>
                    <a:pt x="1748318" y="317500"/>
                  </a:moveTo>
                  <a:lnTo>
                    <a:pt x="1733615" y="317500"/>
                  </a:lnTo>
                  <a:lnTo>
                    <a:pt x="1687417" y="355600"/>
                  </a:lnTo>
                  <a:lnTo>
                    <a:pt x="1680814" y="355600"/>
                  </a:lnTo>
                  <a:lnTo>
                    <a:pt x="1681976" y="368300"/>
                  </a:lnTo>
                  <a:lnTo>
                    <a:pt x="1686171" y="381000"/>
                  </a:lnTo>
                  <a:lnTo>
                    <a:pt x="1739227" y="444500"/>
                  </a:lnTo>
                  <a:lnTo>
                    <a:pt x="1745785" y="457200"/>
                  </a:lnTo>
                  <a:lnTo>
                    <a:pt x="1768106" y="457200"/>
                  </a:lnTo>
                  <a:lnTo>
                    <a:pt x="1814314" y="431800"/>
                  </a:lnTo>
                  <a:lnTo>
                    <a:pt x="1819094" y="419100"/>
                  </a:lnTo>
                  <a:lnTo>
                    <a:pt x="1820922" y="419100"/>
                  </a:lnTo>
                  <a:lnTo>
                    <a:pt x="1819761" y="406400"/>
                  </a:lnTo>
                  <a:lnTo>
                    <a:pt x="1815570" y="406400"/>
                  </a:lnTo>
                  <a:lnTo>
                    <a:pt x="1762504" y="330200"/>
                  </a:lnTo>
                  <a:lnTo>
                    <a:pt x="1755940" y="330200"/>
                  </a:lnTo>
                  <a:lnTo>
                    <a:pt x="1748318" y="317500"/>
                  </a:lnTo>
                  <a:close/>
                </a:path>
                <a:path w="2567305" h="1828800">
                  <a:moveTo>
                    <a:pt x="1499433" y="317500"/>
                  </a:moveTo>
                  <a:lnTo>
                    <a:pt x="1487311" y="317500"/>
                  </a:lnTo>
                  <a:lnTo>
                    <a:pt x="1461041" y="330200"/>
                  </a:lnTo>
                  <a:lnTo>
                    <a:pt x="1422954" y="355600"/>
                  </a:lnTo>
                  <a:lnTo>
                    <a:pt x="1423122" y="355600"/>
                  </a:lnTo>
                  <a:lnTo>
                    <a:pt x="1476146" y="431800"/>
                  </a:lnTo>
                  <a:lnTo>
                    <a:pt x="1490321" y="431800"/>
                  </a:lnTo>
                  <a:lnTo>
                    <a:pt x="1498068" y="444500"/>
                  </a:lnTo>
                  <a:lnTo>
                    <a:pt x="1505014" y="431800"/>
                  </a:lnTo>
                  <a:lnTo>
                    <a:pt x="1551212" y="406400"/>
                  </a:lnTo>
                  <a:lnTo>
                    <a:pt x="1555992" y="406400"/>
                  </a:lnTo>
                  <a:lnTo>
                    <a:pt x="1557820" y="393700"/>
                  </a:lnTo>
                  <a:lnTo>
                    <a:pt x="1556659" y="393700"/>
                  </a:lnTo>
                  <a:lnTo>
                    <a:pt x="1552468" y="381000"/>
                  </a:lnTo>
                  <a:lnTo>
                    <a:pt x="1499433" y="317500"/>
                  </a:lnTo>
                  <a:close/>
                </a:path>
                <a:path w="2567305" h="1828800">
                  <a:moveTo>
                    <a:pt x="2342256" y="317500"/>
                  </a:moveTo>
                  <a:lnTo>
                    <a:pt x="2299974" y="342900"/>
                  </a:lnTo>
                  <a:lnTo>
                    <a:pt x="2293367" y="342900"/>
                  </a:lnTo>
                  <a:lnTo>
                    <a:pt x="2294532" y="355600"/>
                  </a:lnTo>
                  <a:lnTo>
                    <a:pt x="2298728" y="368300"/>
                  </a:lnTo>
                  <a:lnTo>
                    <a:pt x="2351847" y="431800"/>
                  </a:lnTo>
                  <a:lnTo>
                    <a:pt x="2358419" y="444500"/>
                  </a:lnTo>
                  <a:lnTo>
                    <a:pt x="2380757" y="444500"/>
                  </a:lnTo>
                  <a:lnTo>
                    <a:pt x="2422672" y="419100"/>
                  </a:lnTo>
                  <a:lnTo>
                    <a:pt x="2342256" y="317500"/>
                  </a:lnTo>
                  <a:close/>
                </a:path>
                <a:path w="2567305" h="1828800">
                  <a:moveTo>
                    <a:pt x="2105279" y="292100"/>
                  </a:moveTo>
                  <a:lnTo>
                    <a:pt x="2082944" y="292100"/>
                  </a:lnTo>
                  <a:lnTo>
                    <a:pt x="2036736" y="317500"/>
                  </a:lnTo>
                  <a:lnTo>
                    <a:pt x="2031956" y="317500"/>
                  </a:lnTo>
                  <a:lnTo>
                    <a:pt x="2030129" y="330200"/>
                  </a:lnTo>
                  <a:lnTo>
                    <a:pt x="2031294" y="342900"/>
                  </a:lnTo>
                  <a:lnTo>
                    <a:pt x="2035490" y="342900"/>
                  </a:lnTo>
                  <a:lnTo>
                    <a:pt x="2088588" y="419100"/>
                  </a:lnTo>
                  <a:lnTo>
                    <a:pt x="2102779" y="419100"/>
                  </a:lnTo>
                  <a:lnTo>
                    <a:pt x="2110534" y="431800"/>
                  </a:lnTo>
                  <a:lnTo>
                    <a:pt x="2117488" y="419100"/>
                  </a:lnTo>
                  <a:lnTo>
                    <a:pt x="2163706" y="393700"/>
                  </a:lnTo>
                  <a:lnTo>
                    <a:pt x="2168486" y="393700"/>
                  </a:lnTo>
                  <a:lnTo>
                    <a:pt x="2170313" y="381000"/>
                  </a:lnTo>
                  <a:lnTo>
                    <a:pt x="2169149" y="381000"/>
                  </a:lnTo>
                  <a:lnTo>
                    <a:pt x="2164952" y="368300"/>
                  </a:lnTo>
                  <a:lnTo>
                    <a:pt x="2111844" y="304800"/>
                  </a:lnTo>
                  <a:lnTo>
                    <a:pt x="2105279" y="292100"/>
                  </a:lnTo>
                  <a:close/>
                </a:path>
                <a:path w="2567305" h="1828800">
                  <a:moveTo>
                    <a:pt x="1834180" y="266700"/>
                  </a:moveTo>
                  <a:lnTo>
                    <a:pt x="1826428" y="266700"/>
                  </a:lnTo>
                  <a:lnTo>
                    <a:pt x="1819476" y="279400"/>
                  </a:lnTo>
                  <a:lnTo>
                    <a:pt x="1773278" y="304800"/>
                  </a:lnTo>
                  <a:lnTo>
                    <a:pt x="1768498" y="304800"/>
                  </a:lnTo>
                  <a:lnTo>
                    <a:pt x="1766671" y="317500"/>
                  </a:lnTo>
                  <a:lnTo>
                    <a:pt x="1767836" y="317500"/>
                  </a:lnTo>
                  <a:lnTo>
                    <a:pt x="1772032" y="330200"/>
                  </a:lnTo>
                  <a:lnTo>
                    <a:pt x="1825099" y="393700"/>
                  </a:lnTo>
                  <a:lnTo>
                    <a:pt x="1831656" y="406400"/>
                  </a:lnTo>
                  <a:lnTo>
                    <a:pt x="1853978" y="406400"/>
                  </a:lnTo>
                  <a:lnTo>
                    <a:pt x="1900186" y="381000"/>
                  </a:lnTo>
                  <a:lnTo>
                    <a:pt x="1904967" y="368300"/>
                  </a:lnTo>
                  <a:lnTo>
                    <a:pt x="1906798" y="368300"/>
                  </a:lnTo>
                  <a:lnTo>
                    <a:pt x="1905637" y="355600"/>
                  </a:lnTo>
                  <a:lnTo>
                    <a:pt x="1901442" y="355600"/>
                  </a:lnTo>
                  <a:lnTo>
                    <a:pt x="1848365" y="279400"/>
                  </a:lnTo>
                  <a:lnTo>
                    <a:pt x="1841802" y="279400"/>
                  </a:lnTo>
                  <a:lnTo>
                    <a:pt x="1834180" y="266700"/>
                  </a:lnTo>
                  <a:close/>
                </a:path>
                <a:path w="2567305" h="1828800">
                  <a:moveTo>
                    <a:pt x="1585588" y="266700"/>
                  </a:moveTo>
                  <a:lnTo>
                    <a:pt x="1573476" y="266700"/>
                  </a:lnTo>
                  <a:lnTo>
                    <a:pt x="1547208" y="292100"/>
                  </a:lnTo>
                  <a:lnTo>
                    <a:pt x="1509119" y="304800"/>
                  </a:lnTo>
                  <a:lnTo>
                    <a:pt x="1509266" y="304800"/>
                  </a:lnTo>
                  <a:lnTo>
                    <a:pt x="1562311" y="381000"/>
                  </a:lnTo>
                  <a:lnTo>
                    <a:pt x="1568869" y="381000"/>
                  </a:lnTo>
                  <a:lnTo>
                    <a:pt x="1576487" y="393700"/>
                  </a:lnTo>
                  <a:lnTo>
                    <a:pt x="1584238" y="393700"/>
                  </a:lnTo>
                  <a:lnTo>
                    <a:pt x="1591190" y="381000"/>
                  </a:lnTo>
                  <a:lnTo>
                    <a:pt x="1637387" y="355600"/>
                  </a:lnTo>
                  <a:lnTo>
                    <a:pt x="1642163" y="355600"/>
                  </a:lnTo>
                  <a:lnTo>
                    <a:pt x="1643991" y="342900"/>
                  </a:lnTo>
                  <a:lnTo>
                    <a:pt x="1642828" y="342900"/>
                  </a:lnTo>
                  <a:lnTo>
                    <a:pt x="1638633" y="330200"/>
                  </a:lnTo>
                  <a:lnTo>
                    <a:pt x="1585588" y="266700"/>
                  </a:lnTo>
                  <a:close/>
                </a:path>
                <a:path w="2567305" h="1828800">
                  <a:moveTo>
                    <a:pt x="2191465" y="241300"/>
                  </a:moveTo>
                  <a:lnTo>
                    <a:pt x="2169130" y="241300"/>
                  </a:lnTo>
                  <a:lnTo>
                    <a:pt x="2122912" y="266700"/>
                  </a:lnTo>
                  <a:lnTo>
                    <a:pt x="2118138" y="279400"/>
                  </a:lnTo>
                  <a:lnTo>
                    <a:pt x="2116314" y="279400"/>
                  </a:lnTo>
                  <a:lnTo>
                    <a:pt x="2117480" y="292100"/>
                  </a:lnTo>
                  <a:lnTo>
                    <a:pt x="2121676" y="292100"/>
                  </a:lnTo>
                  <a:lnTo>
                    <a:pt x="2174774" y="368300"/>
                  </a:lnTo>
                  <a:lnTo>
                    <a:pt x="2188974" y="368300"/>
                  </a:lnTo>
                  <a:lnTo>
                    <a:pt x="2196730" y="381000"/>
                  </a:lnTo>
                  <a:lnTo>
                    <a:pt x="2203684" y="368300"/>
                  </a:lnTo>
                  <a:lnTo>
                    <a:pt x="2249903" y="342900"/>
                  </a:lnTo>
                  <a:lnTo>
                    <a:pt x="2254683" y="342900"/>
                  </a:lnTo>
                  <a:lnTo>
                    <a:pt x="2256510" y="330200"/>
                  </a:lnTo>
                  <a:lnTo>
                    <a:pt x="2255345" y="330200"/>
                  </a:lnTo>
                  <a:lnTo>
                    <a:pt x="2251149" y="317500"/>
                  </a:lnTo>
                  <a:lnTo>
                    <a:pt x="2198030" y="254000"/>
                  </a:lnTo>
                  <a:lnTo>
                    <a:pt x="2191465" y="241300"/>
                  </a:lnTo>
                  <a:close/>
                </a:path>
                <a:path w="2567305" h="1828800">
                  <a:moveTo>
                    <a:pt x="1912898" y="215900"/>
                  </a:moveTo>
                  <a:lnTo>
                    <a:pt x="1905945" y="228600"/>
                  </a:lnTo>
                  <a:lnTo>
                    <a:pt x="1859747" y="254000"/>
                  </a:lnTo>
                  <a:lnTo>
                    <a:pt x="1854967" y="254000"/>
                  </a:lnTo>
                  <a:lnTo>
                    <a:pt x="1853140" y="266700"/>
                  </a:lnTo>
                  <a:lnTo>
                    <a:pt x="1854305" y="266700"/>
                  </a:lnTo>
                  <a:lnTo>
                    <a:pt x="1858501" y="279400"/>
                  </a:lnTo>
                  <a:lnTo>
                    <a:pt x="1911578" y="342900"/>
                  </a:lnTo>
                  <a:lnTo>
                    <a:pt x="1918143" y="355600"/>
                  </a:lnTo>
                  <a:lnTo>
                    <a:pt x="1940467" y="355600"/>
                  </a:lnTo>
                  <a:lnTo>
                    <a:pt x="1986686" y="330200"/>
                  </a:lnTo>
                  <a:lnTo>
                    <a:pt x="1991461" y="330200"/>
                  </a:lnTo>
                  <a:lnTo>
                    <a:pt x="1993289" y="317500"/>
                  </a:lnTo>
                  <a:lnTo>
                    <a:pt x="1992126" y="304800"/>
                  </a:lnTo>
                  <a:lnTo>
                    <a:pt x="1987932" y="304800"/>
                  </a:lnTo>
                  <a:lnTo>
                    <a:pt x="1934834" y="228600"/>
                  </a:lnTo>
                  <a:lnTo>
                    <a:pt x="1920652" y="228600"/>
                  </a:lnTo>
                  <a:lnTo>
                    <a:pt x="1912898" y="215900"/>
                  </a:lnTo>
                  <a:close/>
                </a:path>
                <a:path w="2567305" h="1828800">
                  <a:moveTo>
                    <a:pt x="1671721" y="215900"/>
                  </a:moveTo>
                  <a:lnTo>
                    <a:pt x="1659629" y="215900"/>
                  </a:lnTo>
                  <a:lnTo>
                    <a:pt x="1633363" y="241300"/>
                  </a:lnTo>
                  <a:lnTo>
                    <a:pt x="1595263" y="254000"/>
                  </a:lnTo>
                  <a:lnTo>
                    <a:pt x="1595410" y="254000"/>
                  </a:lnTo>
                  <a:lnTo>
                    <a:pt x="1648455" y="330200"/>
                  </a:lnTo>
                  <a:lnTo>
                    <a:pt x="1655019" y="330200"/>
                  </a:lnTo>
                  <a:lnTo>
                    <a:pt x="1662640" y="342900"/>
                  </a:lnTo>
                  <a:lnTo>
                    <a:pt x="1677344" y="342900"/>
                  </a:lnTo>
                  <a:lnTo>
                    <a:pt x="1723542" y="304800"/>
                  </a:lnTo>
                  <a:lnTo>
                    <a:pt x="1730141" y="304800"/>
                  </a:lnTo>
                  <a:lnTo>
                    <a:pt x="1728978" y="292100"/>
                  </a:lnTo>
                  <a:lnTo>
                    <a:pt x="1724788" y="279400"/>
                  </a:lnTo>
                  <a:lnTo>
                    <a:pt x="1671721" y="215900"/>
                  </a:lnTo>
                  <a:close/>
                </a:path>
                <a:path w="2567305" h="1828800">
                  <a:moveTo>
                    <a:pt x="2251787" y="190500"/>
                  </a:moveTo>
                  <a:lnTo>
                    <a:pt x="2209098" y="215900"/>
                  </a:lnTo>
                  <a:lnTo>
                    <a:pt x="2204318" y="228600"/>
                  </a:lnTo>
                  <a:lnTo>
                    <a:pt x="2202492" y="228600"/>
                  </a:lnTo>
                  <a:lnTo>
                    <a:pt x="2203660" y="241300"/>
                  </a:lnTo>
                  <a:lnTo>
                    <a:pt x="2207862" y="241300"/>
                  </a:lnTo>
                  <a:lnTo>
                    <a:pt x="2260981" y="317500"/>
                  </a:lnTo>
                  <a:lnTo>
                    <a:pt x="2267546" y="317500"/>
                  </a:lnTo>
                  <a:lnTo>
                    <a:pt x="2275172" y="330200"/>
                  </a:lnTo>
                  <a:lnTo>
                    <a:pt x="2289881" y="330200"/>
                  </a:lnTo>
                  <a:lnTo>
                    <a:pt x="2332204" y="304800"/>
                  </a:lnTo>
                  <a:lnTo>
                    <a:pt x="2251787" y="190500"/>
                  </a:lnTo>
                  <a:close/>
                </a:path>
                <a:path w="2567305" h="1828800">
                  <a:moveTo>
                    <a:pt x="2020999" y="177800"/>
                  </a:moveTo>
                  <a:lnTo>
                    <a:pt x="1992109" y="177800"/>
                  </a:lnTo>
                  <a:lnTo>
                    <a:pt x="1945901" y="203200"/>
                  </a:lnTo>
                  <a:lnTo>
                    <a:pt x="1941128" y="203200"/>
                  </a:lnTo>
                  <a:lnTo>
                    <a:pt x="1939304" y="215900"/>
                  </a:lnTo>
                  <a:lnTo>
                    <a:pt x="1940470" y="215900"/>
                  </a:lnTo>
                  <a:lnTo>
                    <a:pt x="1944666" y="228600"/>
                  </a:lnTo>
                  <a:lnTo>
                    <a:pt x="1997753" y="292100"/>
                  </a:lnTo>
                  <a:lnTo>
                    <a:pt x="2004319" y="304800"/>
                  </a:lnTo>
                  <a:lnTo>
                    <a:pt x="2026653" y="304800"/>
                  </a:lnTo>
                  <a:lnTo>
                    <a:pt x="2072861" y="279400"/>
                  </a:lnTo>
                  <a:lnTo>
                    <a:pt x="2077641" y="279400"/>
                  </a:lnTo>
                  <a:lnTo>
                    <a:pt x="2079467" y="266700"/>
                  </a:lnTo>
                  <a:lnTo>
                    <a:pt x="2078299" y="254000"/>
                  </a:lnTo>
                  <a:lnTo>
                    <a:pt x="2074097" y="254000"/>
                  </a:lnTo>
                  <a:lnTo>
                    <a:pt x="2020999" y="177800"/>
                  </a:lnTo>
                  <a:close/>
                </a:path>
                <a:path w="2567305" h="1828800">
                  <a:moveTo>
                    <a:pt x="1757562" y="165100"/>
                  </a:moveTo>
                  <a:lnTo>
                    <a:pt x="1745519" y="177800"/>
                  </a:lnTo>
                  <a:lnTo>
                    <a:pt x="1719251" y="190500"/>
                  </a:lnTo>
                  <a:lnTo>
                    <a:pt x="1681114" y="203200"/>
                  </a:lnTo>
                  <a:lnTo>
                    <a:pt x="1681250" y="203200"/>
                  </a:lnTo>
                  <a:lnTo>
                    <a:pt x="1734306" y="279400"/>
                  </a:lnTo>
                  <a:lnTo>
                    <a:pt x="1740869" y="279400"/>
                  </a:lnTo>
                  <a:lnTo>
                    <a:pt x="1748491" y="292100"/>
                  </a:lnTo>
                  <a:lnTo>
                    <a:pt x="1763195" y="292100"/>
                  </a:lnTo>
                  <a:lnTo>
                    <a:pt x="1809393" y="266700"/>
                  </a:lnTo>
                  <a:lnTo>
                    <a:pt x="1814166" y="254000"/>
                  </a:lnTo>
                  <a:lnTo>
                    <a:pt x="1815991" y="254000"/>
                  </a:lnTo>
                  <a:lnTo>
                    <a:pt x="1814824" y="241300"/>
                  </a:lnTo>
                  <a:lnTo>
                    <a:pt x="1810628" y="228600"/>
                  </a:lnTo>
                  <a:lnTo>
                    <a:pt x="1757562" y="165100"/>
                  </a:lnTo>
                  <a:close/>
                </a:path>
                <a:path w="2567305" h="1828800">
                  <a:moveTo>
                    <a:pt x="2107164" y="127000"/>
                  </a:moveTo>
                  <a:lnTo>
                    <a:pt x="2078264" y="127000"/>
                  </a:lnTo>
                  <a:lnTo>
                    <a:pt x="2032066" y="152400"/>
                  </a:lnTo>
                  <a:lnTo>
                    <a:pt x="2027286" y="152400"/>
                  </a:lnTo>
                  <a:lnTo>
                    <a:pt x="2025459" y="165100"/>
                  </a:lnTo>
                  <a:lnTo>
                    <a:pt x="2026624" y="165100"/>
                  </a:lnTo>
                  <a:lnTo>
                    <a:pt x="2030820" y="177800"/>
                  </a:lnTo>
                  <a:lnTo>
                    <a:pt x="2083929" y="241300"/>
                  </a:lnTo>
                  <a:lnTo>
                    <a:pt x="2090494" y="254000"/>
                  </a:lnTo>
                  <a:lnTo>
                    <a:pt x="2112828" y="254000"/>
                  </a:lnTo>
                  <a:lnTo>
                    <a:pt x="2159036" y="228600"/>
                  </a:lnTo>
                  <a:lnTo>
                    <a:pt x="2163816" y="228600"/>
                  </a:lnTo>
                  <a:lnTo>
                    <a:pt x="2165642" y="215900"/>
                  </a:lnTo>
                  <a:lnTo>
                    <a:pt x="2164474" y="215900"/>
                  </a:lnTo>
                  <a:lnTo>
                    <a:pt x="2160272" y="203200"/>
                  </a:lnTo>
                  <a:lnTo>
                    <a:pt x="2107164" y="127000"/>
                  </a:lnTo>
                  <a:close/>
                </a:path>
                <a:path w="2567305" h="1828800">
                  <a:moveTo>
                    <a:pt x="1844009" y="114300"/>
                  </a:moveTo>
                  <a:lnTo>
                    <a:pt x="1831948" y="127000"/>
                  </a:lnTo>
                  <a:lnTo>
                    <a:pt x="1805690" y="139700"/>
                  </a:lnTo>
                  <a:lnTo>
                    <a:pt x="1767582" y="165100"/>
                  </a:lnTo>
                  <a:lnTo>
                    <a:pt x="1820774" y="228600"/>
                  </a:lnTo>
                  <a:lnTo>
                    <a:pt x="1827338" y="228600"/>
                  </a:lnTo>
                  <a:lnTo>
                    <a:pt x="1834960" y="241300"/>
                  </a:lnTo>
                  <a:lnTo>
                    <a:pt x="1849664" y="241300"/>
                  </a:lnTo>
                  <a:lnTo>
                    <a:pt x="1895861" y="215900"/>
                  </a:lnTo>
                  <a:lnTo>
                    <a:pt x="1900641" y="203200"/>
                  </a:lnTo>
                  <a:lnTo>
                    <a:pt x="1902467" y="203200"/>
                  </a:lnTo>
                  <a:lnTo>
                    <a:pt x="1901299" y="190500"/>
                  </a:lnTo>
                  <a:lnTo>
                    <a:pt x="1897097" y="177800"/>
                  </a:lnTo>
                  <a:lnTo>
                    <a:pt x="1844009" y="114300"/>
                  </a:lnTo>
                  <a:close/>
                </a:path>
                <a:path w="2567305" h="1828800">
                  <a:moveTo>
                    <a:pt x="2161329" y="76200"/>
                  </a:moveTo>
                  <a:lnTo>
                    <a:pt x="2118221" y="101600"/>
                  </a:lnTo>
                  <a:lnTo>
                    <a:pt x="2113443" y="101600"/>
                  </a:lnTo>
                  <a:lnTo>
                    <a:pt x="2111619" y="114300"/>
                  </a:lnTo>
                  <a:lnTo>
                    <a:pt x="2112787" y="114300"/>
                  </a:lnTo>
                  <a:lnTo>
                    <a:pt x="2116985" y="127000"/>
                  </a:lnTo>
                  <a:lnTo>
                    <a:pt x="2170104" y="190500"/>
                  </a:lnTo>
                  <a:lnTo>
                    <a:pt x="2176669" y="203200"/>
                  </a:lnTo>
                  <a:lnTo>
                    <a:pt x="2199004" y="203200"/>
                  </a:lnTo>
                  <a:lnTo>
                    <a:pt x="2241746" y="177800"/>
                  </a:lnTo>
                  <a:lnTo>
                    <a:pt x="2161329" y="76200"/>
                  </a:lnTo>
                  <a:close/>
                </a:path>
                <a:path w="2567305" h="1828800">
                  <a:moveTo>
                    <a:pt x="1930153" y="63500"/>
                  </a:moveTo>
                  <a:lnTo>
                    <a:pt x="1918106" y="76200"/>
                  </a:lnTo>
                  <a:lnTo>
                    <a:pt x="1891846" y="88900"/>
                  </a:lnTo>
                  <a:lnTo>
                    <a:pt x="1853726" y="114300"/>
                  </a:lnTo>
                  <a:lnTo>
                    <a:pt x="1906929" y="177800"/>
                  </a:lnTo>
                  <a:lnTo>
                    <a:pt x="1913492" y="190500"/>
                  </a:lnTo>
                  <a:lnTo>
                    <a:pt x="1935818" y="190500"/>
                  </a:lnTo>
                  <a:lnTo>
                    <a:pt x="1982016" y="165100"/>
                  </a:lnTo>
                  <a:lnTo>
                    <a:pt x="1986795" y="152400"/>
                  </a:lnTo>
                  <a:lnTo>
                    <a:pt x="1988621" y="152400"/>
                  </a:lnTo>
                  <a:lnTo>
                    <a:pt x="1987453" y="139700"/>
                  </a:lnTo>
                  <a:lnTo>
                    <a:pt x="1983251" y="139700"/>
                  </a:lnTo>
                  <a:lnTo>
                    <a:pt x="1930153" y="63500"/>
                  </a:lnTo>
                  <a:close/>
                </a:path>
                <a:path w="2567305" h="1828800">
                  <a:moveTo>
                    <a:pt x="2016287" y="12700"/>
                  </a:moveTo>
                  <a:lnTo>
                    <a:pt x="2004256" y="25400"/>
                  </a:lnTo>
                  <a:lnTo>
                    <a:pt x="1978001" y="38100"/>
                  </a:lnTo>
                  <a:lnTo>
                    <a:pt x="1939881" y="63500"/>
                  </a:lnTo>
                  <a:lnTo>
                    <a:pt x="1993073" y="127000"/>
                  </a:lnTo>
                  <a:lnTo>
                    <a:pt x="1999644" y="139700"/>
                  </a:lnTo>
                  <a:lnTo>
                    <a:pt x="2021972" y="139700"/>
                  </a:lnTo>
                  <a:lnTo>
                    <a:pt x="2068170" y="114300"/>
                  </a:lnTo>
                  <a:lnTo>
                    <a:pt x="2072948" y="101600"/>
                  </a:lnTo>
                  <a:lnTo>
                    <a:pt x="2074772" y="101600"/>
                  </a:lnTo>
                  <a:lnTo>
                    <a:pt x="2073603" y="88900"/>
                  </a:lnTo>
                  <a:lnTo>
                    <a:pt x="2069406" y="88900"/>
                  </a:lnTo>
                  <a:lnTo>
                    <a:pt x="2016287" y="12700"/>
                  </a:lnTo>
                  <a:close/>
                </a:path>
                <a:path w="2567305" h="1828800">
                  <a:moveTo>
                    <a:pt x="2097629" y="0"/>
                  </a:moveTo>
                  <a:lnTo>
                    <a:pt x="2047888" y="0"/>
                  </a:lnTo>
                  <a:lnTo>
                    <a:pt x="2026035" y="12700"/>
                  </a:lnTo>
                  <a:lnTo>
                    <a:pt x="2079227" y="76200"/>
                  </a:lnTo>
                  <a:lnTo>
                    <a:pt x="2085797" y="88900"/>
                  </a:lnTo>
                  <a:lnTo>
                    <a:pt x="2108127" y="88900"/>
                  </a:lnTo>
                  <a:lnTo>
                    <a:pt x="2151277" y="63500"/>
                  </a:lnTo>
                  <a:lnTo>
                    <a:pt x="2125205" y="25400"/>
                  </a:lnTo>
                  <a:lnTo>
                    <a:pt x="2112466" y="12700"/>
                  </a:lnTo>
                  <a:lnTo>
                    <a:pt x="2097629" y="0"/>
                  </a:lnTo>
                  <a:close/>
                </a:path>
              </a:pathLst>
            </a:custGeom>
            <a:solidFill>
              <a:srgbClr val="576A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75" name="object 117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647873" y="6169229"/>
              <a:ext cx="2033609" cy="1857294"/>
            </a:xfrm>
            <a:prstGeom prst="rect">
              <a:avLst/>
            </a:prstGeom>
          </p:spPr>
        </p:pic>
        <p:pic>
          <p:nvPicPr>
            <p:cNvPr id="1176" name="object 117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32384" y="6705021"/>
              <a:ext cx="1962903" cy="1706910"/>
            </a:xfrm>
            <a:prstGeom prst="rect">
              <a:avLst/>
            </a:prstGeom>
          </p:spPr>
        </p:pic>
        <p:sp>
          <p:nvSpPr>
            <p:cNvPr id="1177" name="object 1177"/>
            <p:cNvSpPr/>
            <p:nvPr/>
          </p:nvSpPr>
          <p:spPr>
            <a:xfrm>
              <a:off x="12370772" y="6705805"/>
              <a:ext cx="836930" cy="481965"/>
            </a:xfrm>
            <a:custGeom>
              <a:avLst/>
              <a:gdLst/>
              <a:ahLst/>
              <a:cxnLst/>
              <a:rect l="l" t="t" r="r" b="b"/>
              <a:pathLst>
                <a:path w="836930" h="481965">
                  <a:moveTo>
                    <a:pt x="316817" y="0"/>
                  </a:moveTo>
                  <a:lnTo>
                    <a:pt x="243768" y="14944"/>
                  </a:lnTo>
                  <a:lnTo>
                    <a:pt x="205094" y="29773"/>
                  </a:lnTo>
                  <a:lnTo>
                    <a:pt x="165230" y="49663"/>
                  </a:lnTo>
                  <a:lnTo>
                    <a:pt x="121712" y="76640"/>
                  </a:lnTo>
                  <a:lnTo>
                    <a:pt x="79525" y="108173"/>
                  </a:lnTo>
                  <a:lnTo>
                    <a:pt x="38882" y="143787"/>
                  </a:lnTo>
                  <a:lnTo>
                    <a:pt x="0" y="183010"/>
                  </a:lnTo>
                  <a:lnTo>
                    <a:pt x="516968" y="481493"/>
                  </a:lnTo>
                  <a:lnTo>
                    <a:pt x="555533" y="442776"/>
                  </a:lnTo>
                  <a:lnTo>
                    <a:pt x="595822" y="407614"/>
                  </a:lnTo>
                  <a:lnTo>
                    <a:pt x="637622" y="376463"/>
                  </a:lnTo>
                  <a:lnTo>
                    <a:pt x="680722" y="349779"/>
                  </a:lnTo>
                  <a:lnTo>
                    <a:pt x="721771" y="329390"/>
                  </a:lnTo>
                  <a:lnTo>
                    <a:pt x="761537" y="314414"/>
                  </a:lnTo>
                  <a:lnTo>
                    <a:pt x="799833" y="304684"/>
                  </a:lnTo>
                  <a:lnTo>
                    <a:pt x="836477" y="300032"/>
                  </a:lnTo>
                  <a:lnTo>
                    <a:pt x="316817" y="0"/>
                  </a:lnTo>
                  <a:close/>
                </a:path>
              </a:pathLst>
            </a:custGeom>
            <a:solidFill>
              <a:srgbClr val="FFFFFF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8" name="object 1178"/>
            <p:cNvSpPr/>
            <p:nvPr/>
          </p:nvSpPr>
          <p:spPr>
            <a:xfrm>
              <a:off x="13440097" y="7462539"/>
              <a:ext cx="795655" cy="1021715"/>
            </a:xfrm>
            <a:custGeom>
              <a:avLst/>
              <a:gdLst/>
              <a:ahLst/>
              <a:cxnLst/>
              <a:rect l="l" t="t" r="r" b="b"/>
              <a:pathLst>
                <a:path w="795655" h="1021715">
                  <a:moveTo>
                    <a:pt x="577872" y="0"/>
                  </a:moveTo>
                  <a:lnTo>
                    <a:pt x="537370" y="2706"/>
                  </a:lnTo>
                  <a:lnTo>
                    <a:pt x="494631" y="11895"/>
                  </a:lnTo>
                  <a:lnTo>
                    <a:pt x="449950" y="27746"/>
                  </a:lnTo>
                  <a:lnTo>
                    <a:pt x="403621" y="50439"/>
                  </a:lnTo>
                  <a:lnTo>
                    <a:pt x="364663" y="74272"/>
                  </a:lnTo>
                  <a:lnTo>
                    <a:pt x="326717" y="101737"/>
                  </a:lnTo>
                  <a:lnTo>
                    <a:pt x="289961" y="132532"/>
                  </a:lnTo>
                  <a:lnTo>
                    <a:pt x="254574" y="166358"/>
                  </a:lnTo>
                  <a:lnTo>
                    <a:pt x="220731" y="202913"/>
                  </a:lnTo>
                  <a:lnTo>
                    <a:pt x="188611" y="241896"/>
                  </a:lnTo>
                  <a:lnTo>
                    <a:pt x="158393" y="283008"/>
                  </a:lnTo>
                  <a:lnTo>
                    <a:pt x="131023" y="324714"/>
                  </a:lnTo>
                  <a:lnTo>
                    <a:pt x="105781" y="367872"/>
                  </a:lnTo>
                  <a:lnTo>
                    <a:pt x="82828" y="412203"/>
                  </a:lnTo>
                  <a:lnTo>
                    <a:pt x="62328" y="457434"/>
                  </a:lnTo>
                  <a:lnTo>
                    <a:pt x="44446" y="503288"/>
                  </a:lnTo>
                  <a:lnTo>
                    <a:pt x="29343" y="549489"/>
                  </a:lnTo>
                  <a:lnTo>
                    <a:pt x="17184" y="595763"/>
                  </a:lnTo>
                  <a:lnTo>
                    <a:pt x="8131" y="641833"/>
                  </a:lnTo>
                  <a:lnTo>
                    <a:pt x="2349" y="687425"/>
                  </a:lnTo>
                  <a:lnTo>
                    <a:pt x="0" y="732261"/>
                  </a:lnTo>
                  <a:lnTo>
                    <a:pt x="221" y="756063"/>
                  </a:lnTo>
                  <a:lnTo>
                    <a:pt x="3801" y="800927"/>
                  </a:lnTo>
                  <a:lnTo>
                    <a:pt x="19598" y="870284"/>
                  </a:lnTo>
                  <a:lnTo>
                    <a:pt x="37789" y="912410"/>
                  </a:lnTo>
                  <a:lnTo>
                    <a:pt x="61279" y="948087"/>
                  </a:lnTo>
                  <a:lnTo>
                    <a:pt x="89666" y="977068"/>
                  </a:lnTo>
                  <a:lnTo>
                    <a:pt x="122545" y="999107"/>
                  </a:lnTo>
                  <a:lnTo>
                    <a:pt x="159514" y="1013958"/>
                  </a:lnTo>
                  <a:lnTo>
                    <a:pt x="200171" y="1021374"/>
                  </a:lnTo>
                  <a:lnTo>
                    <a:pt x="244112" y="1021108"/>
                  </a:lnTo>
                  <a:lnTo>
                    <a:pt x="290934" y="1012916"/>
                  </a:lnTo>
                  <a:lnTo>
                    <a:pt x="340235" y="996549"/>
                  </a:lnTo>
                  <a:lnTo>
                    <a:pt x="391611" y="971762"/>
                  </a:lnTo>
                  <a:lnTo>
                    <a:pt x="434159" y="945510"/>
                  </a:lnTo>
                  <a:lnTo>
                    <a:pt x="475482" y="914947"/>
                  </a:lnTo>
                  <a:lnTo>
                    <a:pt x="483578" y="907878"/>
                  </a:lnTo>
                  <a:lnTo>
                    <a:pt x="464879" y="921135"/>
                  </a:lnTo>
                  <a:lnTo>
                    <a:pt x="426678" y="944705"/>
                  </a:lnTo>
                  <a:lnTo>
                    <a:pt x="376042" y="968761"/>
                  </a:lnTo>
                  <a:lnTo>
                    <a:pt x="327705" y="983698"/>
                  </a:lnTo>
                  <a:lnTo>
                    <a:pt x="282147" y="989810"/>
                  </a:lnTo>
                  <a:lnTo>
                    <a:pt x="239850" y="987392"/>
                  </a:lnTo>
                  <a:lnTo>
                    <a:pt x="201296" y="976737"/>
                  </a:lnTo>
                  <a:lnTo>
                    <a:pt x="166965" y="958139"/>
                  </a:lnTo>
                  <a:lnTo>
                    <a:pt x="137341" y="931894"/>
                  </a:lnTo>
                  <a:lnTo>
                    <a:pt x="112903" y="898296"/>
                  </a:lnTo>
                  <a:lnTo>
                    <a:pt x="94134" y="857639"/>
                  </a:lnTo>
                  <a:lnTo>
                    <a:pt x="81515" y="810217"/>
                  </a:lnTo>
                  <a:lnTo>
                    <a:pt x="76472" y="771618"/>
                  </a:lnTo>
                  <a:lnTo>
                    <a:pt x="75128" y="729706"/>
                  </a:lnTo>
                  <a:lnTo>
                    <a:pt x="77667" y="684935"/>
                  </a:lnTo>
                  <a:lnTo>
                    <a:pt x="83989" y="639361"/>
                  </a:lnTo>
                  <a:lnTo>
                    <a:pt x="93895" y="593325"/>
                  </a:lnTo>
                  <a:lnTo>
                    <a:pt x="107183" y="547166"/>
                  </a:lnTo>
                  <a:lnTo>
                    <a:pt x="123652" y="501222"/>
                  </a:lnTo>
                  <a:lnTo>
                    <a:pt x="143102" y="455834"/>
                  </a:lnTo>
                  <a:lnTo>
                    <a:pt x="165331" y="411342"/>
                  </a:lnTo>
                  <a:lnTo>
                    <a:pt x="190138" y="368083"/>
                  </a:lnTo>
                  <a:lnTo>
                    <a:pt x="217323" y="326399"/>
                  </a:lnTo>
                  <a:lnTo>
                    <a:pt x="249141" y="283521"/>
                  </a:lnTo>
                  <a:lnTo>
                    <a:pt x="283245" y="243304"/>
                  </a:lnTo>
                  <a:lnTo>
                    <a:pt x="319382" y="206178"/>
                  </a:lnTo>
                  <a:lnTo>
                    <a:pt x="357300" y="172569"/>
                  </a:lnTo>
                  <a:lnTo>
                    <a:pt x="396744" y="142907"/>
                  </a:lnTo>
                  <a:lnTo>
                    <a:pt x="437463" y="117620"/>
                  </a:lnTo>
                  <a:lnTo>
                    <a:pt x="482195" y="95938"/>
                  </a:lnTo>
                  <a:lnTo>
                    <a:pt x="525187" y="81364"/>
                  </a:lnTo>
                  <a:lnTo>
                    <a:pt x="566110" y="73698"/>
                  </a:lnTo>
                  <a:lnTo>
                    <a:pt x="604633" y="72738"/>
                  </a:lnTo>
                  <a:lnTo>
                    <a:pt x="640428" y="78282"/>
                  </a:lnTo>
                  <a:lnTo>
                    <a:pt x="702512" y="108078"/>
                  </a:lnTo>
                  <a:lnTo>
                    <a:pt x="749729" y="161474"/>
                  </a:lnTo>
                  <a:lnTo>
                    <a:pt x="766938" y="196518"/>
                  </a:lnTo>
                  <a:lnTo>
                    <a:pt x="779441" y="236858"/>
                  </a:lnTo>
                  <a:lnTo>
                    <a:pt x="786909" y="282292"/>
                  </a:lnTo>
                  <a:lnTo>
                    <a:pt x="789012" y="332619"/>
                  </a:lnTo>
                  <a:lnTo>
                    <a:pt x="788366" y="352453"/>
                  </a:lnTo>
                  <a:lnTo>
                    <a:pt x="786942" y="372483"/>
                  </a:lnTo>
                  <a:lnTo>
                    <a:pt x="784760" y="392679"/>
                  </a:lnTo>
                  <a:lnTo>
                    <a:pt x="781840" y="413014"/>
                  </a:lnTo>
                  <a:lnTo>
                    <a:pt x="787232" y="379486"/>
                  </a:lnTo>
                  <a:lnTo>
                    <a:pt x="790486" y="356840"/>
                  </a:lnTo>
                  <a:lnTo>
                    <a:pt x="792916" y="334344"/>
                  </a:lnTo>
                  <a:lnTo>
                    <a:pt x="794505" y="312033"/>
                  </a:lnTo>
                  <a:lnTo>
                    <a:pt x="795232" y="289939"/>
                  </a:lnTo>
                  <a:lnTo>
                    <a:pt x="793258" y="237703"/>
                  </a:lnTo>
                  <a:lnTo>
                    <a:pt x="786108" y="190153"/>
                  </a:lnTo>
                  <a:lnTo>
                    <a:pt x="774078" y="147469"/>
                  </a:lnTo>
                  <a:lnTo>
                    <a:pt x="757459" y="109829"/>
                  </a:lnTo>
                  <a:lnTo>
                    <a:pt x="736548" y="77414"/>
                  </a:lnTo>
                  <a:lnTo>
                    <a:pt x="683019" y="28977"/>
                  </a:lnTo>
                  <a:lnTo>
                    <a:pt x="615843" y="3596"/>
                  </a:lnTo>
                  <a:lnTo>
                    <a:pt x="577872" y="0"/>
                  </a:lnTo>
                  <a:close/>
                </a:path>
              </a:pathLst>
            </a:custGeom>
            <a:solidFill>
              <a:srgbClr val="3245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79" name="object 117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924599" y="7162399"/>
              <a:ext cx="1587439" cy="1434038"/>
            </a:xfrm>
            <a:prstGeom prst="rect">
              <a:avLst/>
            </a:prstGeom>
          </p:spPr>
        </p:pic>
        <p:sp>
          <p:nvSpPr>
            <p:cNvPr id="1180" name="object 1180"/>
            <p:cNvSpPr/>
            <p:nvPr/>
          </p:nvSpPr>
          <p:spPr>
            <a:xfrm>
              <a:off x="13840000" y="7547356"/>
              <a:ext cx="551180" cy="554355"/>
            </a:xfrm>
            <a:custGeom>
              <a:avLst/>
              <a:gdLst/>
              <a:ahLst/>
              <a:cxnLst/>
              <a:rect l="l" t="t" r="r" b="b"/>
              <a:pathLst>
                <a:path w="551180" h="554354">
                  <a:moveTo>
                    <a:pt x="314168" y="0"/>
                  </a:moveTo>
                  <a:lnTo>
                    <a:pt x="245018" y="16376"/>
                  </a:lnTo>
                  <a:lnTo>
                    <a:pt x="208666" y="30859"/>
                  </a:lnTo>
                  <a:lnTo>
                    <a:pt x="171314" y="49684"/>
                  </a:lnTo>
                  <a:lnTo>
                    <a:pt x="126181" y="77644"/>
                  </a:lnTo>
                  <a:lnTo>
                    <a:pt x="82421" y="110326"/>
                  </a:lnTo>
                  <a:lnTo>
                    <a:pt x="40279" y="147264"/>
                  </a:lnTo>
                  <a:lnTo>
                    <a:pt x="0" y="187994"/>
                  </a:lnTo>
                  <a:lnTo>
                    <a:pt x="409202" y="554255"/>
                  </a:lnTo>
                  <a:lnTo>
                    <a:pt x="428273" y="534855"/>
                  </a:lnTo>
                  <a:lnTo>
                    <a:pt x="448227" y="517247"/>
                  </a:lnTo>
                  <a:lnTo>
                    <a:pt x="490362" y="488383"/>
                  </a:lnTo>
                  <a:lnTo>
                    <a:pt x="536410" y="469243"/>
                  </a:lnTo>
                  <a:lnTo>
                    <a:pt x="550894" y="466027"/>
                  </a:lnTo>
                  <a:lnTo>
                    <a:pt x="314168" y="0"/>
                  </a:lnTo>
                  <a:close/>
                </a:path>
              </a:pathLst>
            </a:custGeom>
            <a:solidFill>
              <a:srgbClr val="FFFFFF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1" name="object 1181"/>
            <p:cNvSpPr/>
            <p:nvPr/>
          </p:nvSpPr>
          <p:spPr>
            <a:xfrm>
              <a:off x="14134947" y="8011324"/>
              <a:ext cx="385445" cy="495300"/>
            </a:xfrm>
            <a:custGeom>
              <a:avLst/>
              <a:gdLst/>
              <a:ahLst/>
              <a:cxnLst/>
              <a:rect l="l" t="t" r="r" b="b"/>
              <a:pathLst>
                <a:path w="385444" h="495300">
                  <a:moveTo>
                    <a:pt x="279766" y="0"/>
                  </a:moveTo>
                  <a:lnTo>
                    <a:pt x="239468" y="5758"/>
                  </a:lnTo>
                  <a:lnTo>
                    <a:pt x="195407" y="24417"/>
                  </a:lnTo>
                  <a:lnTo>
                    <a:pt x="156554" y="50525"/>
                  </a:lnTo>
                  <a:lnTo>
                    <a:pt x="120252" y="83617"/>
                  </a:lnTo>
                  <a:lnTo>
                    <a:pt x="87285" y="122366"/>
                  </a:lnTo>
                  <a:lnTo>
                    <a:pt x="58441" y="165444"/>
                  </a:lnTo>
                  <a:lnTo>
                    <a:pt x="34505" y="211524"/>
                  </a:lnTo>
                  <a:lnTo>
                    <a:pt x="16262" y="259279"/>
                  </a:lnTo>
                  <a:lnTo>
                    <a:pt x="4498" y="307380"/>
                  </a:lnTo>
                  <a:lnTo>
                    <a:pt x="0" y="354501"/>
                  </a:lnTo>
                  <a:lnTo>
                    <a:pt x="4418" y="402814"/>
                  </a:lnTo>
                  <a:lnTo>
                    <a:pt x="18288" y="441703"/>
                  </a:lnTo>
                  <a:lnTo>
                    <a:pt x="40472" y="470475"/>
                  </a:lnTo>
                  <a:lnTo>
                    <a:pt x="69833" y="488432"/>
                  </a:lnTo>
                  <a:lnTo>
                    <a:pt x="105232" y="494878"/>
                  </a:lnTo>
                  <a:lnTo>
                    <a:pt x="145532" y="489118"/>
                  </a:lnTo>
                  <a:lnTo>
                    <a:pt x="189596" y="470456"/>
                  </a:lnTo>
                  <a:lnTo>
                    <a:pt x="228449" y="444345"/>
                  </a:lnTo>
                  <a:lnTo>
                    <a:pt x="264751" y="411251"/>
                  </a:lnTo>
                  <a:lnTo>
                    <a:pt x="297717" y="372502"/>
                  </a:lnTo>
                  <a:lnTo>
                    <a:pt x="326560" y="329424"/>
                  </a:lnTo>
                  <a:lnTo>
                    <a:pt x="350495" y="283344"/>
                  </a:lnTo>
                  <a:lnTo>
                    <a:pt x="368736" y="235589"/>
                  </a:lnTo>
                  <a:lnTo>
                    <a:pt x="380497" y="187486"/>
                  </a:lnTo>
                  <a:lnTo>
                    <a:pt x="384993" y="140361"/>
                  </a:lnTo>
                  <a:lnTo>
                    <a:pt x="380578" y="92054"/>
                  </a:lnTo>
                  <a:lnTo>
                    <a:pt x="366709" y="53168"/>
                  </a:lnTo>
                  <a:lnTo>
                    <a:pt x="344526" y="24400"/>
                  </a:lnTo>
                  <a:lnTo>
                    <a:pt x="315165" y="6445"/>
                  </a:lnTo>
                  <a:lnTo>
                    <a:pt x="279766" y="0"/>
                  </a:lnTo>
                  <a:close/>
                </a:path>
              </a:pathLst>
            </a:custGeom>
            <a:solidFill>
              <a:srgbClr val="D8D8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2" name="object 1182"/>
            <p:cNvSpPr/>
            <p:nvPr/>
          </p:nvSpPr>
          <p:spPr>
            <a:xfrm>
              <a:off x="14160362" y="8044711"/>
              <a:ext cx="334645" cy="428625"/>
            </a:xfrm>
            <a:custGeom>
              <a:avLst/>
              <a:gdLst/>
              <a:ahLst/>
              <a:cxnLst/>
              <a:rect l="l" t="t" r="r" b="b"/>
              <a:pathLst>
                <a:path w="334644" h="428625">
                  <a:moveTo>
                    <a:pt x="253593" y="0"/>
                  </a:moveTo>
                  <a:lnTo>
                    <a:pt x="213935" y="2684"/>
                  </a:lnTo>
                  <a:lnTo>
                    <a:pt x="169607" y="20471"/>
                  </a:lnTo>
                  <a:lnTo>
                    <a:pt x="131229" y="46894"/>
                  </a:lnTo>
                  <a:lnTo>
                    <a:pt x="95872" y="81019"/>
                  </a:lnTo>
                  <a:lnTo>
                    <a:pt x="64552" y="121126"/>
                  </a:lnTo>
                  <a:lnTo>
                    <a:pt x="38288" y="165497"/>
                  </a:lnTo>
                  <a:lnTo>
                    <a:pt x="18096" y="212410"/>
                  </a:lnTo>
                  <a:lnTo>
                    <a:pt x="4994" y="260147"/>
                  </a:lnTo>
                  <a:lnTo>
                    <a:pt x="0" y="306986"/>
                  </a:lnTo>
                  <a:lnTo>
                    <a:pt x="5297" y="355126"/>
                  </a:lnTo>
                  <a:lnTo>
                    <a:pt x="21538" y="391998"/>
                  </a:lnTo>
                  <a:lnTo>
                    <a:pt x="47153" y="416642"/>
                  </a:lnTo>
                  <a:lnTo>
                    <a:pt x="80573" y="428101"/>
                  </a:lnTo>
                  <a:lnTo>
                    <a:pt x="120232" y="425414"/>
                  </a:lnTo>
                  <a:lnTo>
                    <a:pt x="142266" y="416570"/>
                  </a:lnTo>
                  <a:lnTo>
                    <a:pt x="85236" y="416570"/>
                  </a:lnTo>
                  <a:lnTo>
                    <a:pt x="53616" y="405729"/>
                  </a:lnTo>
                  <a:lnTo>
                    <a:pt x="29381" y="382413"/>
                  </a:lnTo>
                  <a:lnTo>
                    <a:pt x="14016" y="347527"/>
                  </a:lnTo>
                  <a:lnTo>
                    <a:pt x="9006" y="301964"/>
                  </a:lnTo>
                  <a:lnTo>
                    <a:pt x="13727" y="257665"/>
                  </a:lnTo>
                  <a:lnTo>
                    <a:pt x="26122" y="212500"/>
                  </a:lnTo>
                  <a:lnTo>
                    <a:pt x="45226" y="168114"/>
                  </a:lnTo>
                  <a:lnTo>
                    <a:pt x="70084" y="126122"/>
                  </a:lnTo>
                  <a:lnTo>
                    <a:pt x="99708" y="88186"/>
                  </a:lnTo>
                  <a:lnTo>
                    <a:pt x="133161" y="55900"/>
                  </a:lnTo>
                  <a:lnTo>
                    <a:pt x="169471" y="30900"/>
                  </a:lnTo>
                  <a:lnTo>
                    <a:pt x="211410" y="14071"/>
                  </a:lnTo>
                  <a:lnTo>
                    <a:pt x="248931" y="11531"/>
                  </a:lnTo>
                  <a:lnTo>
                    <a:pt x="287088" y="11531"/>
                  </a:lnTo>
                  <a:lnTo>
                    <a:pt x="253593" y="0"/>
                  </a:lnTo>
                  <a:close/>
                </a:path>
                <a:path w="334644" h="428625">
                  <a:moveTo>
                    <a:pt x="287088" y="11531"/>
                  </a:moveTo>
                  <a:lnTo>
                    <a:pt x="248931" y="11531"/>
                  </a:lnTo>
                  <a:lnTo>
                    <a:pt x="280551" y="22373"/>
                  </a:lnTo>
                  <a:lnTo>
                    <a:pt x="304786" y="45691"/>
                  </a:lnTo>
                  <a:lnTo>
                    <a:pt x="320151" y="80576"/>
                  </a:lnTo>
                  <a:lnTo>
                    <a:pt x="325161" y="126134"/>
                  </a:lnTo>
                  <a:lnTo>
                    <a:pt x="320440" y="170438"/>
                  </a:lnTo>
                  <a:lnTo>
                    <a:pt x="308045" y="215601"/>
                  </a:lnTo>
                  <a:lnTo>
                    <a:pt x="288941" y="259985"/>
                  </a:lnTo>
                  <a:lnTo>
                    <a:pt x="264078" y="301981"/>
                  </a:lnTo>
                  <a:lnTo>
                    <a:pt x="234458" y="339909"/>
                  </a:lnTo>
                  <a:lnTo>
                    <a:pt x="201006" y="372194"/>
                  </a:lnTo>
                  <a:lnTo>
                    <a:pt x="164696" y="397193"/>
                  </a:lnTo>
                  <a:lnTo>
                    <a:pt x="122757" y="414027"/>
                  </a:lnTo>
                  <a:lnTo>
                    <a:pt x="85236" y="416570"/>
                  </a:lnTo>
                  <a:lnTo>
                    <a:pt x="142266" y="416570"/>
                  </a:lnTo>
                  <a:lnTo>
                    <a:pt x="202938" y="381203"/>
                  </a:lnTo>
                  <a:lnTo>
                    <a:pt x="238297" y="347081"/>
                  </a:lnTo>
                  <a:lnTo>
                    <a:pt x="269618" y="306975"/>
                  </a:lnTo>
                  <a:lnTo>
                    <a:pt x="295884" y="262606"/>
                  </a:lnTo>
                  <a:lnTo>
                    <a:pt x="316076" y="215693"/>
                  </a:lnTo>
                  <a:lnTo>
                    <a:pt x="329176" y="167957"/>
                  </a:lnTo>
                  <a:lnTo>
                    <a:pt x="334167" y="121117"/>
                  </a:lnTo>
                  <a:lnTo>
                    <a:pt x="328870" y="72978"/>
                  </a:lnTo>
                  <a:lnTo>
                    <a:pt x="312629" y="36105"/>
                  </a:lnTo>
                  <a:lnTo>
                    <a:pt x="287088" y="11531"/>
                  </a:lnTo>
                  <a:close/>
                </a:path>
              </a:pathLst>
            </a:custGeom>
            <a:solidFill>
              <a:srgbClr val="B5B5B5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83" name="object 118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534331" y="7509247"/>
              <a:ext cx="760887" cy="1060177"/>
            </a:xfrm>
            <a:prstGeom prst="rect">
              <a:avLst/>
            </a:prstGeom>
          </p:spPr>
        </p:pic>
        <p:sp>
          <p:nvSpPr>
            <p:cNvPr id="1184" name="object 1184"/>
            <p:cNvSpPr/>
            <p:nvPr/>
          </p:nvSpPr>
          <p:spPr>
            <a:xfrm>
              <a:off x="13162993" y="7163192"/>
              <a:ext cx="984885" cy="573405"/>
            </a:xfrm>
            <a:custGeom>
              <a:avLst/>
              <a:gdLst/>
              <a:ahLst/>
              <a:cxnLst/>
              <a:rect l="l" t="t" r="r" b="b"/>
              <a:pathLst>
                <a:path w="984884" h="573404">
                  <a:moveTo>
                    <a:pt x="922516" y="349706"/>
                  </a:moveTo>
                  <a:lnTo>
                    <a:pt x="856634" y="366221"/>
                  </a:lnTo>
                  <a:lnTo>
                    <a:pt x="786709" y="397987"/>
                  </a:lnTo>
                  <a:lnTo>
                    <a:pt x="741275" y="426197"/>
                  </a:lnTo>
                  <a:lnTo>
                    <a:pt x="697257" y="459234"/>
                  </a:lnTo>
                  <a:lnTo>
                    <a:pt x="654883" y="496587"/>
                  </a:lnTo>
                  <a:lnTo>
                    <a:pt x="614379" y="537742"/>
                  </a:lnTo>
                  <a:lnTo>
                    <a:pt x="676167" y="573406"/>
                  </a:lnTo>
                  <a:lnTo>
                    <a:pt x="716630" y="532316"/>
                  </a:lnTo>
                  <a:lnTo>
                    <a:pt x="758961" y="495017"/>
                  </a:lnTo>
                  <a:lnTo>
                    <a:pt x="802932" y="462024"/>
                  </a:lnTo>
                  <a:lnTo>
                    <a:pt x="848319" y="433850"/>
                  </a:lnTo>
                  <a:lnTo>
                    <a:pt x="883858" y="415917"/>
                  </a:lnTo>
                  <a:lnTo>
                    <a:pt x="952053" y="391941"/>
                  </a:lnTo>
                  <a:lnTo>
                    <a:pt x="984535" y="385517"/>
                  </a:lnTo>
                  <a:lnTo>
                    <a:pt x="922516" y="349706"/>
                  </a:lnTo>
                  <a:close/>
                </a:path>
                <a:path w="984884" h="573404">
                  <a:moveTo>
                    <a:pt x="316817" y="0"/>
                  </a:moveTo>
                  <a:lnTo>
                    <a:pt x="243768" y="14944"/>
                  </a:lnTo>
                  <a:lnTo>
                    <a:pt x="205094" y="29773"/>
                  </a:lnTo>
                  <a:lnTo>
                    <a:pt x="165230" y="49663"/>
                  </a:lnTo>
                  <a:lnTo>
                    <a:pt x="121712" y="76640"/>
                  </a:lnTo>
                  <a:lnTo>
                    <a:pt x="79525" y="108174"/>
                  </a:lnTo>
                  <a:lnTo>
                    <a:pt x="38882" y="143792"/>
                  </a:lnTo>
                  <a:lnTo>
                    <a:pt x="0" y="183020"/>
                  </a:lnTo>
                  <a:lnTo>
                    <a:pt x="516968" y="481493"/>
                  </a:lnTo>
                  <a:lnTo>
                    <a:pt x="555537" y="442776"/>
                  </a:lnTo>
                  <a:lnTo>
                    <a:pt x="595826" y="407615"/>
                  </a:lnTo>
                  <a:lnTo>
                    <a:pt x="637624" y="376467"/>
                  </a:lnTo>
                  <a:lnTo>
                    <a:pt x="680722" y="349790"/>
                  </a:lnTo>
                  <a:lnTo>
                    <a:pt x="721771" y="329395"/>
                  </a:lnTo>
                  <a:lnTo>
                    <a:pt x="761537" y="314415"/>
                  </a:lnTo>
                  <a:lnTo>
                    <a:pt x="799833" y="304684"/>
                  </a:lnTo>
                  <a:lnTo>
                    <a:pt x="836477" y="300032"/>
                  </a:lnTo>
                  <a:lnTo>
                    <a:pt x="316817" y="0"/>
                  </a:lnTo>
                  <a:close/>
                </a:path>
              </a:pathLst>
            </a:custGeom>
            <a:solidFill>
              <a:srgbClr val="FFFFFF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5" name="object 1185"/>
            <p:cNvSpPr/>
            <p:nvPr/>
          </p:nvSpPr>
          <p:spPr>
            <a:xfrm>
              <a:off x="13174955" y="8014366"/>
              <a:ext cx="245110" cy="175260"/>
            </a:xfrm>
            <a:custGeom>
              <a:avLst/>
              <a:gdLst/>
              <a:ahLst/>
              <a:cxnLst/>
              <a:rect l="l" t="t" r="r" b="b"/>
              <a:pathLst>
                <a:path w="245109" h="175259">
                  <a:moveTo>
                    <a:pt x="25565" y="30873"/>
                  </a:moveTo>
                  <a:lnTo>
                    <a:pt x="21653" y="25984"/>
                  </a:lnTo>
                  <a:lnTo>
                    <a:pt x="13944" y="20472"/>
                  </a:lnTo>
                  <a:lnTo>
                    <a:pt x="8763" y="16789"/>
                  </a:lnTo>
                  <a:lnTo>
                    <a:pt x="7721" y="14833"/>
                  </a:lnTo>
                  <a:lnTo>
                    <a:pt x="7721" y="9753"/>
                  </a:lnTo>
                  <a:lnTo>
                    <a:pt x="9436" y="9093"/>
                  </a:lnTo>
                  <a:lnTo>
                    <a:pt x="16522" y="13195"/>
                  </a:lnTo>
                  <a:lnTo>
                    <a:pt x="17932" y="16141"/>
                  </a:lnTo>
                  <a:lnTo>
                    <a:pt x="17932" y="20777"/>
                  </a:lnTo>
                  <a:lnTo>
                    <a:pt x="25298" y="25019"/>
                  </a:lnTo>
                  <a:lnTo>
                    <a:pt x="25298" y="15760"/>
                  </a:lnTo>
                  <a:lnTo>
                    <a:pt x="21475" y="9690"/>
                  </a:lnTo>
                  <a:lnTo>
                    <a:pt x="4673" y="0"/>
                  </a:lnTo>
                  <a:lnTo>
                    <a:pt x="266" y="1574"/>
                  </a:lnTo>
                  <a:lnTo>
                    <a:pt x="266" y="14884"/>
                  </a:lnTo>
                  <a:lnTo>
                    <a:pt x="3898" y="19710"/>
                  </a:lnTo>
                  <a:lnTo>
                    <a:pt x="16764" y="28854"/>
                  </a:lnTo>
                  <a:lnTo>
                    <a:pt x="18072" y="31038"/>
                  </a:lnTo>
                  <a:lnTo>
                    <a:pt x="18072" y="36169"/>
                  </a:lnTo>
                  <a:lnTo>
                    <a:pt x="16395" y="37007"/>
                  </a:lnTo>
                  <a:lnTo>
                    <a:pt x="9169" y="32842"/>
                  </a:lnTo>
                  <a:lnTo>
                    <a:pt x="7353" y="29933"/>
                  </a:lnTo>
                  <a:lnTo>
                    <a:pt x="7353" y="25476"/>
                  </a:lnTo>
                  <a:lnTo>
                    <a:pt x="0" y="21234"/>
                  </a:lnTo>
                  <a:lnTo>
                    <a:pt x="0" y="30175"/>
                  </a:lnTo>
                  <a:lnTo>
                    <a:pt x="4406" y="36449"/>
                  </a:lnTo>
                  <a:lnTo>
                    <a:pt x="21056" y="46075"/>
                  </a:lnTo>
                  <a:lnTo>
                    <a:pt x="25565" y="44716"/>
                  </a:lnTo>
                  <a:lnTo>
                    <a:pt x="25565" y="30873"/>
                  </a:lnTo>
                  <a:close/>
                </a:path>
                <a:path w="245109" h="175259">
                  <a:moveTo>
                    <a:pt x="80848" y="46062"/>
                  </a:moveTo>
                  <a:lnTo>
                    <a:pt x="75006" y="41351"/>
                  </a:lnTo>
                  <a:lnTo>
                    <a:pt x="74307" y="40779"/>
                  </a:lnTo>
                  <a:lnTo>
                    <a:pt x="73393" y="40259"/>
                  </a:lnTo>
                  <a:lnTo>
                    <a:pt x="73393" y="47383"/>
                  </a:lnTo>
                  <a:lnTo>
                    <a:pt x="73393" y="55841"/>
                  </a:lnTo>
                  <a:lnTo>
                    <a:pt x="70853" y="55143"/>
                  </a:lnTo>
                  <a:lnTo>
                    <a:pt x="64274" y="51346"/>
                  </a:lnTo>
                  <a:lnTo>
                    <a:pt x="64274" y="41351"/>
                  </a:lnTo>
                  <a:lnTo>
                    <a:pt x="70853" y="45148"/>
                  </a:lnTo>
                  <a:lnTo>
                    <a:pt x="73393" y="47383"/>
                  </a:lnTo>
                  <a:lnTo>
                    <a:pt x="73393" y="40259"/>
                  </a:lnTo>
                  <a:lnTo>
                    <a:pt x="56908" y="30746"/>
                  </a:lnTo>
                  <a:lnTo>
                    <a:pt x="56908" y="66179"/>
                  </a:lnTo>
                  <a:lnTo>
                    <a:pt x="64274" y="70421"/>
                  </a:lnTo>
                  <a:lnTo>
                    <a:pt x="64274" y="57708"/>
                  </a:lnTo>
                  <a:lnTo>
                    <a:pt x="74307" y="63500"/>
                  </a:lnTo>
                  <a:lnTo>
                    <a:pt x="80848" y="65824"/>
                  </a:lnTo>
                  <a:lnTo>
                    <a:pt x="80848" y="57708"/>
                  </a:lnTo>
                  <a:lnTo>
                    <a:pt x="80848" y="55841"/>
                  </a:lnTo>
                  <a:lnTo>
                    <a:pt x="80848" y="46062"/>
                  </a:lnTo>
                  <a:close/>
                </a:path>
                <a:path w="245109" h="175259">
                  <a:moveTo>
                    <a:pt x="136715" y="112242"/>
                  </a:moveTo>
                  <a:lnTo>
                    <a:pt x="132753" y="94081"/>
                  </a:lnTo>
                  <a:lnTo>
                    <a:pt x="132270" y="91884"/>
                  </a:lnTo>
                  <a:lnTo>
                    <a:pt x="129057" y="77165"/>
                  </a:lnTo>
                  <a:lnTo>
                    <a:pt x="127850" y="71602"/>
                  </a:lnTo>
                  <a:lnTo>
                    <a:pt x="125666" y="70345"/>
                  </a:lnTo>
                  <a:lnTo>
                    <a:pt x="125666" y="91884"/>
                  </a:lnTo>
                  <a:lnTo>
                    <a:pt x="119862" y="88531"/>
                  </a:lnTo>
                  <a:lnTo>
                    <a:pt x="122770" y="77165"/>
                  </a:lnTo>
                  <a:lnTo>
                    <a:pt x="125666" y="91884"/>
                  </a:lnTo>
                  <a:lnTo>
                    <a:pt x="125666" y="70345"/>
                  </a:lnTo>
                  <a:lnTo>
                    <a:pt x="117729" y="65760"/>
                  </a:lnTo>
                  <a:lnTo>
                    <a:pt x="108877" y="96164"/>
                  </a:lnTo>
                  <a:lnTo>
                    <a:pt x="116776" y="100723"/>
                  </a:lnTo>
                  <a:lnTo>
                    <a:pt x="118440" y="94081"/>
                  </a:lnTo>
                  <a:lnTo>
                    <a:pt x="127127" y="99085"/>
                  </a:lnTo>
                  <a:lnTo>
                    <a:pt x="128854" y="107696"/>
                  </a:lnTo>
                  <a:lnTo>
                    <a:pt x="136715" y="112242"/>
                  </a:lnTo>
                  <a:close/>
                </a:path>
                <a:path w="245109" h="175259">
                  <a:moveTo>
                    <a:pt x="191795" y="111582"/>
                  </a:moveTo>
                  <a:lnTo>
                    <a:pt x="187528" y="105562"/>
                  </a:lnTo>
                  <a:lnTo>
                    <a:pt x="185420" y="104355"/>
                  </a:lnTo>
                  <a:lnTo>
                    <a:pt x="169900" y="95389"/>
                  </a:lnTo>
                  <a:lnTo>
                    <a:pt x="165823" y="98171"/>
                  </a:lnTo>
                  <a:lnTo>
                    <a:pt x="165887" y="112953"/>
                  </a:lnTo>
                  <a:lnTo>
                    <a:pt x="166598" y="120586"/>
                  </a:lnTo>
                  <a:lnTo>
                    <a:pt x="169011" y="127393"/>
                  </a:lnTo>
                  <a:lnTo>
                    <a:pt x="173164" y="132892"/>
                  </a:lnTo>
                  <a:lnTo>
                    <a:pt x="179133" y="137325"/>
                  </a:lnTo>
                  <a:lnTo>
                    <a:pt x="187528" y="142176"/>
                  </a:lnTo>
                  <a:lnTo>
                    <a:pt x="191795" y="141097"/>
                  </a:lnTo>
                  <a:lnTo>
                    <a:pt x="191795" y="133273"/>
                  </a:lnTo>
                  <a:lnTo>
                    <a:pt x="191795" y="131978"/>
                  </a:lnTo>
                  <a:lnTo>
                    <a:pt x="184442" y="127723"/>
                  </a:lnTo>
                  <a:lnTo>
                    <a:pt x="184442" y="131533"/>
                  </a:lnTo>
                  <a:lnTo>
                    <a:pt x="183134" y="133273"/>
                  </a:lnTo>
                  <a:lnTo>
                    <a:pt x="174409" y="128244"/>
                  </a:lnTo>
                  <a:lnTo>
                    <a:pt x="173266" y="123634"/>
                  </a:lnTo>
                  <a:lnTo>
                    <a:pt x="173266" y="107645"/>
                  </a:lnTo>
                  <a:lnTo>
                    <a:pt x="174409" y="104355"/>
                  </a:lnTo>
                  <a:lnTo>
                    <a:pt x="183400" y="109537"/>
                  </a:lnTo>
                  <a:lnTo>
                    <a:pt x="184442" y="112953"/>
                  </a:lnTo>
                  <a:lnTo>
                    <a:pt x="184442" y="117817"/>
                  </a:lnTo>
                  <a:lnTo>
                    <a:pt x="191795" y="122072"/>
                  </a:lnTo>
                  <a:lnTo>
                    <a:pt x="191795" y="111582"/>
                  </a:lnTo>
                  <a:close/>
                </a:path>
                <a:path w="245109" h="175259">
                  <a:moveTo>
                    <a:pt x="245046" y="139369"/>
                  </a:moveTo>
                  <a:lnTo>
                    <a:pt x="223380" y="126847"/>
                  </a:lnTo>
                  <a:lnTo>
                    <a:pt x="223380" y="162280"/>
                  </a:lnTo>
                  <a:lnTo>
                    <a:pt x="245046" y="174790"/>
                  </a:lnTo>
                  <a:lnTo>
                    <a:pt x="245046" y="168427"/>
                  </a:lnTo>
                  <a:lnTo>
                    <a:pt x="230733" y="160172"/>
                  </a:lnTo>
                  <a:lnTo>
                    <a:pt x="230733" y="151638"/>
                  </a:lnTo>
                  <a:lnTo>
                    <a:pt x="242760" y="158572"/>
                  </a:lnTo>
                  <a:lnTo>
                    <a:pt x="242760" y="152222"/>
                  </a:lnTo>
                  <a:lnTo>
                    <a:pt x="230733" y="145275"/>
                  </a:lnTo>
                  <a:lnTo>
                    <a:pt x="230733" y="137452"/>
                  </a:lnTo>
                  <a:lnTo>
                    <a:pt x="245046" y="145719"/>
                  </a:lnTo>
                  <a:lnTo>
                    <a:pt x="245046" y="139369"/>
                  </a:lnTo>
                  <a:close/>
                </a:path>
              </a:pathLst>
            </a:custGeom>
            <a:solidFill>
              <a:srgbClr val="A33A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6" name="object 1186"/>
            <p:cNvSpPr/>
            <p:nvPr/>
          </p:nvSpPr>
          <p:spPr>
            <a:xfrm>
              <a:off x="12952916" y="7839306"/>
              <a:ext cx="208915" cy="239395"/>
            </a:xfrm>
            <a:custGeom>
              <a:avLst/>
              <a:gdLst/>
              <a:ahLst/>
              <a:cxnLst/>
              <a:rect l="l" t="t" r="r" b="b"/>
              <a:pathLst>
                <a:path w="208915" h="239395">
                  <a:moveTo>
                    <a:pt x="63734" y="0"/>
                  </a:moveTo>
                  <a:lnTo>
                    <a:pt x="30564" y="3212"/>
                  </a:lnTo>
                  <a:lnTo>
                    <a:pt x="8200" y="23468"/>
                  </a:lnTo>
                  <a:lnTo>
                    <a:pt x="0" y="59350"/>
                  </a:lnTo>
                  <a:lnTo>
                    <a:pt x="8200" y="104702"/>
                  </a:lnTo>
                  <a:lnTo>
                    <a:pt x="30564" y="150779"/>
                  </a:lnTo>
                  <a:lnTo>
                    <a:pt x="63734" y="192291"/>
                  </a:lnTo>
                  <a:lnTo>
                    <a:pt x="104352" y="223942"/>
                  </a:lnTo>
                  <a:lnTo>
                    <a:pt x="144965" y="239190"/>
                  </a:lnTo>
                  <a:lnTo>
                    <a:pt x="178132" y="235977"/>
                  </a:lnTo>
                  <a:lnTo>
                    <a:pt x="200494" y="215721"/>
                  </a:lnTo>
                  <a:lnTo>
                    <a:pt x="208695" y="179839"/>
                  </a:lnTo>
                  <a:lnTo>
                    <a:pt x="200494" y="134487"/>
                  </a:lnTo>
                  <a:lnTo>
                    <a:pt x="178132" y="88410"/>
                  </a:lnTo>
                  <a:lnTo>
                    <a:pt x="144965" y="46898"/>
                  </a:lnTo>
                  <a:lnTo>
                    <a:pt x="104352" y="15247"/>
                  </a:lnTo>
                  <a:lnTo>
                    <a:pt x="63734" y="0"/>
                  </a:lnTo>
                  <a:close/>
                </a:path>
              </a:pathLst>
            </a:custGeom>
            <a:solidFill>
              <a:srgbClr val="3E5A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7" name="object 1187"/>
            <p:cNvSpPr/>
            <p:nvPr/>
          </p:nvSpPr>
          <p:spPr>
            <a:xfrm>
              <a:off x="12978359" y="7878425"/>
              <a:ext cx="140335" cy="177800"/>
            </a:xfrm>
            <a:custGeom>
              <a:avLst/>
              <a:gdLst/>
              <a:ahLst/>
              <a:cxnLst/>
              <a:rect l="l" t="t" r="r" b="b"/>
              <a:pathLst>
                <a:path w="140334" h="177800">
                  <a:moveTo>
                    <a:pt x="48996" y="42227"/>
                  </a:moveTo>
                  <a:lnTo>
                    <a:pt x="24511" y="3581"/>
                  </a:lnTo>
                  <a:lnTo>
                    <a:pt x="14973" y="0"/>
                  </a:lnTo>
                  <a:lnTo>
                    <a:pt x="7175" y="762"/>
                  </a:lnTo>
                  <a:lnTo>
                    <a:pt x="1930" y="5511"/>
                  </a:lnTo>
                  <a:lnTo>
                    <a:pt x="0" y="13944"/>
                  </a:lnTo>
                  <a:lnTo>
                    <a:pt x="1930" y="24587"/>
                  </a:lnTo>
                  <a:lnTo>
                    <a:pt x="7175" y="35407"/>
                  </a:lnTo>
                  <a:lnTo>
                    <a:pt x="14973" y="45148"/>
                  </a:lnTo>
                  <a:lnTo>
                    <a:pt x="24511" y="52578"/>
                  </a:lnTo>
                  <a:lnTo>
                    <a:pt x="34036" y="56159"/>
                  </a:lnTo>
                  <a:lnTo>
                    <a:pt x="41821" y="55397"/>
                  </a:lnTo>
                  <a:lnTo>
                    <a:pt x="47066" y="50647"/>
                  </a:lnTo>
                  <a:lnTo>
                    <a:pt x="48996" y="42227"/>
                  </a:lnTo>
                  <a:close/>
                </a:path>
                <a:path w="140334" h="177800">
                  <a:moveTo>
                    <a:pt x="137121" y="152273"/>
                  </a:moveTo>
                  <a:lnTo>
                    <a:pt x="124256" y="113804"/>
                  </a:lnTo>
                  <a:lnTo>
                    <a:pt x="93218" y="83019"/>
                  </a:lnTo>
                  <a:lnTo>
                    <a:pt x="76123" y="76606"/>
                  </a:lnTo>
                  <a:lnTo>
                    <a:pt x="62179" y="77952"/>
                  </a:lnTo>
                  <a:lnTo>
                    <a:pt x="52768" y="86487"/>
                  </a:lnTo>
                  <a:lnTo>
                    <a:pt x="49314" y="101574"/>
                  </a:lnTo>
                  <a:lnTo>
                    <a:pt x="52768" y="120650"/>
                  </a:lnTo>
                  <a:lnTo>
                    <a:pt x="62179" y="140042"/>
                  </a:lnTo>
                  <a:lnTo>
                    <a:pt x="76123" y="157505"/>
                  </a:lnTo>
                  <a:lnTo>
                    <a:pt x="93218" y="170827"/>
                  </a:lnTo>
                  <a:lnTo>
                    <a:pt x="110299" y="177241"/>
                  </a:lnTo>
                  <a:lnTo>
                    <a:pt x="124256" y="175895"/>
                  </a:lnTo>
                  <a:lnTo>
                    <a:pt x="133667" y="167373"/>
                  </a:lnTo>
                  <a:lnTo>
                    <a:pt x="137121" y="152273"/>
                  </a:lnTo>
                  <a:close/>
                </a:path>
                <a:path w="140334" h="177800">
                  <a:moveTo>
                    <a:pt x="140296" y="69164"/>
                  </a:moveTo>
                  <a:lnTo>
                    <a:pt x="113626" y="36588"/>
                  </a:lnTo>
                  <a:lnTo>
                    <a:pt x="105943" y="39839"/>
                  </a:lnTo>
                  <a:lnTo>
                    <a:pt x="105943" y="49339"/>
                  </a:lnTo>
                  <a:lnTo>
                    <a:pt x="107289" y="56794"/>
                  </a:lnTo>
                  <a:lnTo>
                    <a:pt x="110972" y="64389"/>
                  </a:lnTo>
                  <a:lnTo>
                    <a:pt x="116433" y="71208"/>
                  </a:lnTo>
                  <a:lnTo>
                    <a:pt x="123113" y="76428"/>
                  </a:lnTo>
                  <a:lnTo>
                    <a:pt x="132613" y="81915"/>
                  </a:lnTo>
                  <a:lnTo>
                    <a:pt x="140296" y="78651"/>
                  </a:lnTo>
                  <a:lnTo>
                    <a:pt x="140296" y="69164"/>
                  </a:lnTo>
                  <a:close/>
                </a:path>
              </a:pathLst>
            </a:custGeom>
            <a:solidFill>
              <a:srgbClr val="5499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88" name="object 118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572738" y="7803975"/>
              <a:ext cx="103379" cy="133229"/>
            </a:xfrm>
            <a:prstGeom prst="rect">
              <a:avLst/>
            </a:prstGeom>
          </p:spPr>
        </p:pic>
        <p:sp>
          <p:nvSpPr>
            <p:cNvPr id="1189" name="object 1189"/>
            <p:cNvSpPr/>
            <p:nvPr/>
          </p:nvSpPr>
          <p:spPr>
            <a:xfrm>
              <a:off x="12587539" y="7690947"/>
              <a:ext cx="284480" cy="243204"/>
            </a:xfrm>
            <a:custGeom>
              <a:avLst/>
              <a:gdLst/>
              <a:ahLst/>
              <a:cxnLst/>
              <a:rect l="l" t="t" r="r" b="b"/>
              <a:pathLst>
                <a:path w="284479" h="243204">
                  <a:moveTo>
                    <a:pt x="212286" y="0"/>
                  </a:moveTo>
                  <a:lnTo>
                    <a:pt x="203432" y="515"/>
                  </a:lnTo>
                  <a:lnTo>
                    <a:pt x="195742" y="3522"/>
                  </a:lnTo>
                  <a:lnTo>
                    <a:pt x="0" y="116534"/>
                  </a:lnTo>
                  <a:lnTo>
                    <a:pt x="7689" y="113528"/>
                  </a:lnTo>
                  <a:lnTo>
                    <a:pt x="16543" y="113012"/>
                  </a:lnTo>
                  <a:lnTo>
                    <a:pt x="57006" y="136264"/>
                  </a:lnTo>
                  <a:lnTo>
                    <a:pt x="84511" y="183912"/>
                  </a:lnTo>
                  <a:lnTo>
                    <a:pt x="88573" y="209494"/>
                  </a:lnTo>
                  <a:lnTo>
                    <a:pt x="87548" y="220790"/>
                  </a:lnTo>
                  <a:lnTo>
                    <a:pt x="84607" y="230176"/>
                  </a:lnTo>
                  <a:lnTo>
                    <a:pt x="79950" y="237538"/>
                  </a:lnTo>
                  <a:lnTo>
                    <a:pt x="73777" y="242760"/>
                  </a:lnTo>
                  <a:lnTo>
                    <a:pt x="269520" y="129748"/>
                  </a:lnTo>
                  <a:lnTo>
                    <a:pt x="275694" y="124525"/>
                  </a:lnTo>
                  <a:lnTo>
                    <a:pt x="280355" y="117163"/>
                  </a:lnTo>
                  <a:lnTo>
                    <a:pt x="283299" y="107777"/>
                  </a:lnTo>
                  <a:lnTo>
                    <a:pt x="284326" y="96482"/>
                  </a:lnTo>
                  <a:lnTo>
                    <a:pt x="280263" y="70899"/>
                  </a:lnTo>
                  <a:lnTo>
                    <a:pt x="269182" y="45530"/>
                  </a:lnTo>
                  <a:lnTo>
                    <a:pt x="252750" y="23252"/>
                  </a:lnTo>
                  <a:lnTo>
                    <a:pt x="232631" y="6946"/>
                  </a:lnTo>
                  <a:lnTo>
                    <a:pt x="222091" y="2101"/>
                  </a:lnTo>
                  <a:lnTo>
                    <a:pt x="212286" y="0"/>
                  </a:lnTo>
                  <a:close/>
                </a:path>
              </a:pathLst>
            </a:custGeom>
            <a:solidFill>
              <a:srgbClr val="3B4C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0" name="object 1190"/>
            <p:cNvSpPr/>
            <p:nvPr/>
          </p:nvSpPr>
          <p:spPr>
            <a:xfrm>
              <a:off x="10217129" y="8208745"/>
              <a:ext cx="2617470" cy="1213485"/>
            </a:xfrm>
            <a:custGeom>
              <a:avLst/>
              <a:gdLst/>
              <a:ahLst/>
              <a:cxnLst/>
              <a:rect l="l" t="t" r="r" b="b"/>
              <a:pathLst>
                <a:path w="2617470" h="1213484">
                  <a:moveTo>
                    <a:pt x="37568" y="493256"/>
                  </a:moveTo>
                  <a:lnTo>
                    <a:pt x="13411" y="520847"/>
                  </a:lnTo>
                  <a:lnTo>
                    <a:pt x="2634" y="540281"/>
                  </a:lnTo>
                  <a:lnTo>
                    <a:pt x="0" y="563458"/>
                  </a:lnTo>
                  <a:lnTo>
                    <a:pt x="5644" y="588395"/>
                  </a:lnTo>
                  <a:lnTo>
                    <a:pt x="446456" y="1170880"/>
                  </a:lnTo>
                  <a:lnTo>
                    <a:pt x="501113" y="1209352"/>
                  </a:lnTo>
                  <a:lnTo>
                    <a:pt x="531357" y="1213113"/>
                  </a:lnTo>
                  <a:lnTo>
                    <a:pt x="558714" y="1205088"/>
                  </a:lnTo>
                  <a:lnTo>
                    <a:pt x="592547" y="1185522"/>
                  </a:lnTo>
                  <a:lnTo>
                    <a:pt x="555515" y="1185522"/>
                  </a:lnTo>
                  <a:lnTo>
                    <a:pt x="525273" y="1181763"/>
                  </a:lnTo>
                  <a:lnTo>
                    <a:pt x="470612" y="1143299"/>
                  </a:lnTo>
                  <a:lnTo>
                    <a:pt x="43871" y="585526"/>
                  </a:lnTo>
                  <a:lnTo>
                    <a:pt x="24161" y="535869"/>
                  </a:lnTo>
                  <a:lnTo>
                    <a:pt x="26792" y="512690"/>
                  </a:lnTo>
                  <a:lnTo>
                    <a:pt x="37568" y="493256"/>
                  </a:lnTo>
                  <a:close/>
                </a:path>
                <a:path w="2617470" h="1213484">
                  <a:moveTo>
                    <a:pt x="2617082" y="0"/>
                  </a:moveTo>
                  <a:lnTo>
                    <a:pt x="2612631" y="3690"/>
                  </a:lnTo>
                  <a:lnTo>
                    <a:pt x="582870" y="1177497"/>
                  </a:lnTo>
                  <a:lnTo>
                    <a:pt x="555515" y="1185522"/>
                  </a:lnTo>
                  <a:lnTo>
                    <a:pt x="592547" y="1185522"/>
                  </a:lnTo>
                  <a:lnTo>
                    <a:pt x="2588474" y="31281"/>
                  </a:lnTo>
                  <a:lnTo>
                    <a:pt x="2592945" y="27574"/>
                  </a:lnTo>
                  <a:lnTo>
                    <a:pt x="2617082" y="0"/>
                  </a:lnTo>
                  <a:close/>
                </a:path>
              </a:pathLst>
            </a:custGeom>
            <a:solidFill>
              <a:srgbClr val="BBBB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1" name="object 1191"/>
            <p:cNvSpPr/>
            <p:nvPr/>
          </p:nvSpPr>
          <p:spPr>
            <a:xfrm>
              <a:off x="10241310" y="7512218"/>
              <a:ext cx="2610485" cy="1882139"/>
            </a:xfrm>
            <a:custGeom>
              <a:avLst/>
              <a:gdLst/>
              <a:ahLst/>
              <a:cxnLst/>
              <a:rect l="l" t="t" r="r" b="b"/>
              <a:pathLst>
                <a:path w="2610484" h="1882140">
                  <a:moveTo>
                    <a:pt x="2078684" y="0"/>
                  </a:moveTo>
                  <a:lnTo>
                    <a:pt x="2051332" y="8029"/>
                  </a:lnTo>
                  <a:lnTo>
                    <a:pt x="26787" y="1178821"/>
                  </a:lnTo>
                  <a:lnTo>
                    <a:pt x="7699" y="1197651"/>
                  </a:lnTo>
                  <a:lnTo>
                    <a:pt x="0" y="1223353"/>
                  </a:lnTo>
                  <a:lnTo>
                    <a:pt x="3919" y="1252597"/>
                  </a:lnTo>
                  <a:lnTo>
                    <a:pt x="446428" y="1839827"/>
                  </a:lnTo>
                  <a:lnTo>
                    <a:pt x="501089" y="1878290"/>
                  </a:lnTo>
                  <a:lnTo>
                    <a:pt x="531331" y="1882050"/>
                  </a:lnTo>
                  <a:lnTo>
                    <a:pt x="558687" y="1874025"/>
                  </a:lnTo>
                  <a:lnTo>
                    <a:pt x="2583222" y="703233"/>
                  </a:lnTo>
                  <a:lnTo>
                    <a:pt x="2602310" y="684402"/>
                  </a:lnTo>
                  <a:lnTo>
                    <a:pt x="2610010" y="658700"/>
                  </a:lnTo>
                  <a:lnTo>
                    <a:pt x="2606094" y="629456"/>
                  </a:lnTo>
                  <a:lnTo>
                    <a:pt x="2163580" y="42227"/>
                  </a:lnTo>
                  <a:lnTo>
                    <a:pt x="2108925" y="3760"/>
                  </a:lnTo>
                  <a:lnTo>
                    <a:pt x="2078684" y="0"/>
                  </a:lnTo>
                  <a:close/>
                </a:path>
              </a:pathLst>
            </a:custGeom>
            <a:solidFill>
              <a:srgbClr val="FBFBF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2" name="object 1192"/>
            <p:cNvSpPr/>
            <p:nvPr/>
          </p:nvSpPr>
          <p:spPr>
            <a:xfrm>
              <a:off x="10262206" y="7532988"/>
              <a:ext cx="2568575" cy="1840864"/>
            </a:xfrm>
            <a:custGeom>
              <a:avLst/>
              <a:gdLst/>
              <a:ahLst/>
              <a:cxnLst/>
              <a:rect l="l" t="t" r="r" b="b"/>
              <a:pathLst>
                <a:path w="2568575" h="1840865">
                  <a:moveTo>
                    <a:pt x="2062726" y="0"/>
                  </a:moveTo>
                  <a:lnTo>
                    <a:pt x="2054412" y="0"/>
                  </a:lnTo>
                  <a:lnTo>
                    <a:pt x="2047072" y="1800"/>
                  </a:lnTo>
                  <a:lnTo>
                    <a:pt x="16380" y="1176163"/>
                  </a:lnTo>
                  <a:lnTo>
                    <a:pt x="0" y="1210573"/>
                  </a:lnTo>
                  <a:lnTo>
                    <a:pt x="2328" y="1223289"/>
                  </a:lnTo>
                  <a:lnTo>
                    <a:pt x="442157" y="1806332"/>
                  </a:lnTo>
                  <a:lnTo>
                    <a:pt x="471315" y="1831207"/>
                  </a:lnTo>
                  <a:lnTo>
                    <a:pt x="505517" y="1840509"/>
                  </a:lnTo>
                  <a:lnTo>
                    <a:pt x="513820" y="1840509"/>
                  </a:lnTo>
                  <a:lnTo>
                    <a:pt x="2551863" y="664325"/>
                  </a:lnTo>
                  <a:lnTo>
                    <a:pt x="2568223" y="629948"/>
                  </a:lnTo>
                  <a:lnTo>
                    <a:pt x="2565901" y="617228"/>
                  </a:lnTo>
                  <a:lnTo>
                    <a:pt x="2126054" y="34176"/>
                  </a:lnTo>
                  <a:lnTo>
                    <a:pt x="2096907" y="9302"/>
                  </a:lnTo>
                  <a:lnTo>
                    <a:pt x="2062726" y="0"/>
                  </a:lnTo>
                  <a:close/>
                </a:path>
              </a:pathLst>
            </a:custGeom>
            <a:solidFill>
              <a:srgbClr val="3245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3" name="object 1193"/>
            <p:cNvSpPr/>
            <p:nvPr/>
          </p:nvSpPr>
          <p:spPr>
            <a:xfrm>
              <a:off x="10262759" y="7544543"/>
              <a:ext cx="2567305" cy="1828800"/>
            </a:xfrm>
            <a:custGeom>
              <a:avLst/>
              <a:gdLst/>
              <a:ahLst/>
              <a:cxnLst/>
              <a:rect l="l" t="t" r="r" b="b"/>
              <a:pathLst>
                <a:path w="2567304" h="1828800">
                  <a:moveTo>
                    <a:pt x="480440" y="1739900"/>
                  </a:moveTo>
                  <a:lnTo>
                    <a:pt x="458146" y="1739900"/>
                  </a:lnTo>
                  <a:lnTo>
                    <a:pt x="416000" y="1765300"/>
                  </a:lnTo>
                  <a:lnTo>
                    <a:pt x="441916" y="1803400"/>
                  </a:lnTo>
                  <a:lnTo>
                    <a:pt x="454656" y="1816100"/>
                  </a:lnTo>
                  <a:lnTo>
                    <a:pt x="469504" y="1828800"/>
                  </a:lnTo>
                  <a:lnTo>
                    <a:pt x="519233" y="1828800"/>
                  </a:lnTo>
                  <a:lnTo>
                    <a:pt x="539819" y="1816100"/>
                  </a:lnTo>
                  <a:lnTo>
                    <a:pt x="486983" y="1752600"/>
                  </a:lnTo>
                  <a:lnTo>
                    <a:pt x="480440" y="1739900"/>
                  </a:lnTo>
                  <a:close/>
                </a:path>
                <a:path w="2567304" h="1828800">
                  <a:moveTo>
                    <a:pt x="559084" y="1689100"/>
                  </a:moveTo>
                  <a:lnTo>
                    <a:pt x="544394" y="1689100"/>
                  </a:lnTo>
                  <a:lnTo>
                    <a:pt x="498145" y="1714500"/>
                  </a:lnTo>
                  <a:lnTo>
                    <a:pt x="493353" y="1727200"/>
                  </a:lnTo>
                  <a:lnTo>
                    <a:pt x="491507" y="1727200"/>
                  </a:lnTo>
                  <a:lnTo>
                    <a:pt x="492648" y="1739900"/>
                  </a:lnTo>
                  <a:lnTo>
                    <a:pt x="496815" y="1752600"/>
                  </a:lnTo>
                  <a:lnTo>
                    <a:pt x="549630" y="1816100"/>
                  </a:lnTo>
                  <a:lnTo>
                    <a:pt x="561597" y="1803400"/>
                  </a:lnTo>
                  <a:lnTo>
                    <a:pt x="626078" y="1765300"/>
                  </a:lnTo>
                  <a:lnTo>
                    <a:pt x="573231" y="1701800"/>
                  </a:lnTo>
                  <a:lnTo>
                    <a:pt x="566689" y="1701800"/>
                  </a:lnTo>
                  <a:lnTo>
                    <a:pt x="559084" y="1689100"/>
                  </a:lnTo>
                  <a:close/>
                </a:path>
                <a:path w="2567304" h="1828800">
                  <a:moveTo>
                    <a:pt x="645331" y="1638300"/>
                  </a:moveTo>
                  <a:lnTo>
                    <a:pt x="630633" y="1638300"/>
                  </a:lnTo>
                  <a:lnTo>
                    <a:pt x="584393" y="1663700"/>
                  </a:lnTo>
                  <a:lnTo>
                    <a:pt x="579600" y="1676400"/>
                  </a:lnTo>
                  <a:lnTo>
                    <a:pt x="577752" y="1676400"/>
                  </a:lnTo>
                  <a:lnTo>
                    <a:pt x="578892" y="1689100"/>
                  </a:lnTo>
                  <a:lnTo>
                    <a:pt x="583063" y="1701800"/>
                  </a:lnTo>
                  <a:lnTo>
                    <a:pt x="635899" y="1765300"/>
                  </a:lnTo>
                  <a:lnTo>
                    <a:pt x="647871" y="1752600"/>
                  </a:lnTo>
                  <a:lnTo>
                    <a:pt x="712347" y="1727200"/>
                  </a:lnTo>
                  <a:lnTo>
                    <a:pt x="659480" y="1651000"/>
                  </a:lnTo>
                  <a:lnTo>
                    <a:pt x="652938" y="1651000"/>
                  </a:lnTo>
                  <a:lnTo>
                    <a:pt x="645331" y="1638300"/>
                  </a:lnTo>
                  <a:close/>
                </a:path>
                <a:path w="2567304" h="1828800">
                  <a:moveTo>
                    <a:pt x="390083" y="1625600"/>
                  </a:moveTo>
                  <a:lnTo>
                    <a:pt x="367792" y="1625600"/>
                  </a:lnTo>
                  <a:lnTo>
                    <a:pt x="325563" y="1651000"/>
                  </a:lnTo>
                  <a:lnTo>
                    <a:pt x="405948" y="1752600"/>
                  </a:lnTo>
                  <a:lnTo>
                    <a:pt x="448115" y="1727200"/>
                  </a:lnTo>
                  <a:lnTo>
                    <a:pt x="452902" y="1727200"/>
                  </a:lnTo>
                  <a:lnTo>
                    <a:pt x="454747" y="1714500"/>
                  </a:lnTo>
                  <a:lnTo>
                    <a:pt x="453605" y="1714500"/>
                  </a:lnTo>
                  <a:lnTo>
                    <a:pt x="449434" y="1701800"/>
                  </a:lnTo>
                  <a:lnTo>
                    <a:pt x="396619" y="1638300"/>
                  </a:lnTo>
                  <a:lnTo>
                    <a:pt x="390083" y="1625600"/>
                  </a:lnTo>
                  <a:close/>
                </a:path>
                <a:path w="2567304" h="1828800">
                  <a:moveTo>
                    <a:pt x="476310" y="1574800"/>
                  </a:moveTo>
                  <a:lnTo>
                    <a:pt x="454010" y="1574800"/>
                  </a:lnTo>
                  <a:lnTo>
                    <a:pt x="407781" y="1600200"/>
                  </a:lnTo>
                  <a:lnTo>
                    <a:pt x="402994" y="1600200"/>
                  </a:lnTo>
                  <a:lnTo>
                    <a:pt x="401147" y="1612900"/>
                  </a:lnTo>
                  <a:lnTo>
                    <a:pt x="402286" y="1625600"/>
                  </a:lnTo>
                  <a:lnTo>
                    <a:pt x="406451" y="1625600"/>
                  </a:lnTo>
                  <a:lnTo>
                    <a:pt x="459277" y="1701800"/>
                  </a:lnTo>
                  <a:lnTo>
                    <a:pt x="473416" y="1701800"/>
                  </a:lnTo>
                  <a:lnTo>
                    <a:pt x="481159" y="1714500"/>
                  </a:lnTo>
                  <a:lnTo>
                    <a:pt x="488113" y="1701800"/>
                  </a:lnTo>
                  <a:lnTo>
                    <a:pt x="534353" y="1676400"/>
                  </a:lnTo>
                  <a:lnTo>
                    <a:pt x="539140" y="1676400"/>
                  </a:lnTo>
                  <a:lnTo>
                    <a:pt x="540986" y="1663700"/>
                  </a:lnTo>
                  <a:lnTo>
                    <a:pt x="539848" y="1663700"/>
                  </a:lnTo>
                  <a:lnTo>
                    <a:pt x="535683" y="1651000"/>
                  </a:lnTo>
                  <a:lnTo>
                    <a:pt x="482847" y="1587500"/>
                  </a:lnTo>
                  <a:lnTo>
                    <a:pt x="476310" y="1574800"/>
                  </a:lnTo>
                  <a:close/>
                </a:path>
                <a:path w="2567304" h="1828800">
                  <a:moveTo>
                    <a:pt x="731580" y="1587500"/>
                  </a:moveTo>
                  <a:lnTo>
                    <a:pt x="716881" y="1587500"/>
                  </a:lnTo>
                  <a:lnTo>
                    <a:pt x="670631" y="1625600"/>
                  </a:lnTo>
                  <a:lnTo>
                    <a:pt x="663999" y="1625600"/>
                  </a:lnTo>
                  <a:lnTo>
                    <a:pt x="665141" y="1638300"/>
                  </a:lnTo>
                  <a:lnTo>
                    <a:pt x="669312" y="1651000"/>
                  </a:lnTo>
                  <a:lnTo>
                    <a:pt x="722159" y="1714500"/>
                  </a:lnTo>
                  <a:lnTo>
                    <a:pt x="734141" y="1714500"/>
                  </a:lnTo>
                  <a:lnTo>
                    <a:pt x="798617" y="1676400"/>
                  </a:lnTo>
                  <a:lnTo>
                    <a:pt x="745729" y="1600200"/>
                  </a:lnTo>
                  <a:lnTo>
                    <a:pt x="739186" y="1600200"/>
                  </a:lnTo>
                  <a:lnTo>
                    <a:pt x="731580" y="1587500"/>
                  </a:lnTo>
                  <a:close/>
                </a:path>
                <a:path w="2567304" h="1828800">
                  <a:moveTo>
                    <a:pt x="562532" y="1524000"/>
                  </a:moveTo>
                  <a:lnTo>
                    <a:pt x="540237" y="1524000"/>
                  </a:lnTo>
                  <a:lnTo>
                    <a:pt x="493998" y="1549400"/>
                  </a:lnTo>
                  <a:lnTo>
                    <a:pt x="489213" y="1562100"/>
                  </a:lnTo>
                  <a:lnTo>
                    <a:pt x="487370" y="1562100"/>
                  </a:lnTo>
                  <a:lnTo>
                    <a:pt x="488512" y="1574800"/>
                  </a:lnTo>
                  <a:lnTo>
                    <a:pt x="492679" y="1574800"/>
                  </a:lnTo>
                  <a:lnTo>
                    <a:pt x="545515" y="1651000"/>
                  </a:lnTo>
                  <a:lnTo>
                    <a:pt x="552051" y="1651000"/>
                  </a:lnTo>
                  <a:lnTo>
                    <a:pt x="559654" y="1663700"/>
                  </a:lnTo>
                  <a:lnTo>
                    <a:pt x="567397" y="1663700"/>
                  </a:lnTo>
                  <a:lnTo>
                    <a:pt x="574352" y="1651000"/>
                  </a:lnTo>
                  <a:lnTo>
                    <a:pt x="620591" y="1625600"/>
                  </a:lnTo>
                  <a:lnTo>
                    <a:pt x="625383" y="1625600"/>
                  </a:lnTo>
                  <a:lnTo>
                    <a:pt x="627228" y="1612900"/>
                  </a:lnTo>
                  <a:lnTo>
                    <a:pt x="626088" y="1612900"/>
                  </a:lnTo>
                  <a:lnTo>
                    <a:pt x="621921" y="1600200"/>
                  </a:lnTo>
                  <a:lnTo>
                    <a:pt x="569074" y="1536700"/>
                  </a:lnTo>
                  <a:lnTo>
                    <a:pt x="562532" y="1524000"/>
                  </a:lnTo>
                  <a:close/>
                </a:path>
                <a:path w="2567304" h="1828800">
                  <a:moveTo>
                    <a:pt x="817839" y="1536700"/>
                  </a:moveTo>
                  <a:lnTo>
                    <a:pt x="810095" y="1536700"/>
                  </a:lnTo>
                  <a:lnTo>
                    <a:pt x="803140" y="1549400"/>
                  </a:lnTo>
                  <a:lnTo>
                    <a:pt x="756891" y="1574800"/>
                  </a:lnTo>
                  <a:lnTo>
                    <a:pt x="752105" y="1574800"/>
                  </a:lnTo>
                  <a:lnTo>
                    <a:pt x="750262" y="1587500"/>
                  </a:lnTo>
                  <a:lnTo>
                    <a:pt x="751404" y="1587500"/>
                  </a:lnTo>
                  <a:lnTo>
                    <a:pt x="755571" y="1600200"/>
                  </a:lnTo>
                  <a:lnTo>
                    <a:pt x="808439" y="1663700"/>
                  </a:lnTo>
                  <a:lnTo>
                    <a:pt x="820431" y="1663700"/>
                  </a:lnTo>
                  <a:lnTo>
                    <a:pt x="884908" y="1625600"/>
                  </a:lnTo>
                  <a:lnTo>
                    <a:pt x="831988" y="1549400"/>
                  </a:lnTo>
                  <a:lnTo>
                    <a:pt x="825445" y="1549400"/>
                  </a:lnTo>
                  <a:lnTo>
                    <a:pt x="817839" y="1536700"/>
                  </a:lnTo>
                  <a:close/>
                </a:path>
                <a:path w="2567304" h="1828800">
                  <a:moveTo>
                    <a:pt x="306705" y="1511300"/>
                  </a:moveTo>
                  <a:lnTo>
                    <a:pt x="277879" y="1511300"/>
                  </a:lnTo>
                  <a:lnTo>
                    <a:pt x="235577" y="1536700"/>
                  </a:lnTo>
                  <a:lnTo>
                    <a:pt x="315972" y="1638300"/>
                  </a:lnTo>
                  <a:lnTo>
                    <a:pt x="358201" y="1612900"/>
                  </a:lnTo>
                  <a:lnTo>
                    <a:pt x="362988" y="1612900"/>
                  </a:lnTo>
                  <a:lnTo>
                    <a:pt x="364833" y="1600200"/>
                  </a:lnTo>
                  <a:lnTo>
                    <a:pt x="363692" y="1587500"/>
                  </a:lnTo>
                  <a:lnTo>
                    <a:pt x="359520" y="1587500"/>
                  </a:lnTo>
                  <a:lnTo>
                    <a:pt x="306705" y="1511300"/>
                  </a:lnTo>
                  <a:close/>
                </a:path>
                <a:path w="2567304" h="1828800">
                  <a:moveTo>
                    <a:pt x="648760" y="1473200"/>
                  </a:moveTo>
                  <a:lnTo>
                    <a:pt x="626465" y="1473200"/>
                  </a:lnTo>
                  <a:lnTo>
                    <a:pt x="580226" y="1498600"/>
                  </a:lnTo>
                  <a:lnTo>
                    <a:pt x="575439" y="1511300"/>
                  </a:lnTo>
                  <a:lnTo>
                    <a:pt x="573594" y="1511300"/>
                  </a:lnTo>
                  <a:lnTo>
                    <a:pt x="574735" y="1524000"/>
                  </a:lnTo>
                  <a:lnTo>
                    <a:pt x="578906" y="1524000"/>
                  </a:lnTo>
                  <a:lnTo>
                    <a:pt x="631753" y="1600200"/>
                  </a:lnTo>
                  <a:lnTo>
                    <a:pt x="638291" y="1600200"/>
                  </a:lnTo>
                  <a:lnTo>
                    <a:pt x="645897" y="1612900"/>
                  </a:lnTo>
                  <a:lnTo>
                    <a:pt x="660590" y="1612900"/>
                  </a:lnTo>
                  <a:lnTo>
                    <a:pt x="706840" y="1574800"/>
                  </a:lnTo>
                  <a:lnTo>
                    <a:pt x="713472" y="1574800"/>
                  </a:lnTo>
                  <a:lnTo>
                    <a:pt x="712331" y="1562100"/>
                  </a:lnTo>
                  <a:lnTo>
                    <a:pt x="708159" y="1549400"/>
                  </a:lnTo>
                  <a:lnTo>
                    <a:pt x="655302" y="1485900"/>
                  </a:lnTo>
                  <a:lnTo>
                    <a:pt x="648760" y="1473200"/>
                  </a:lnTo>
                  <a:close/>
                </a:path>
                <a:path w="2567304" h="1828800">
                  <a:moveTo>
                    <a:pt x="896339" y="1485900"/>
                  </a:moveTo>
                  <a:lnTo>
                    <a:pt x="889389" y="1498600"/>
                  </a:lnTo>
                  <a:lnTo>
                    <a:pt x="843139" y="1524000"/>
                  </a:lnTo>
                  <a:lnTo>
                    <a:pt x="838352" y="1524000"/>
                  </a:lnTo>
                  <a:lnTo>
                    <a:pt x="836509" y="1536700"/>
                  </a:lnTo>
                  <a:lnTo>
                    <a:pt x="837653" y="1536700"/>
                  </a:lnTo>
                  <a:lnTo>
                    <a:pt x="841830" y="1549400"/>
                  </a:lnTo>
                  <a:lnTo>
                    <a:pt x="894698" y="1612900"/>
                  </a:lnTo>
                  <a:lnTo>
                    <a:pt x="906688" y="1612900"/>
                  </a:lnTo>
                  <a:lnTo>
                    <a:pt x="971177" y="1574800"/>
                  </a:lnTo>
                  <a:lnTo>
                    <a:pt x="918236" y="1498600"/>
                  </a:lnTo>
                  <a:lnTo>
                    <a:pt x="904084" y="1498600"/>
                  </a:lnTo>
                  <a:lnTo>
                    <a:pt x="896339" y="1485900"/>
                  </a:lnTo>
                  <a:close/>
                </a:path>
                <a:path w="2567304" h="1828800">
                  <a:moveTo>
                    <a:pt x="392912" y="1460500"/>
                  </a:moveTo>
                  <a:lnTo>
                    <a:pt x="364075" y="1460500"/>
                  </a:lnTo>
                  <a:lnTo>
                    <a:pt x="317857" y="1485900"/>
                  </a:lnTo>
                  <a:lnTo>
                    <a:pt x="313071" y="1485900"/>
                  </a:lnTo>
                  <a:lnTo>
                    <a:pt x="311229" y="1498600"/>
                  </a:lnTo>
                  <a:lnTo>
                    <a:pt x="312370" y="1498600"/>
                  </a:lnTo>
                  <a:lnTo>
                    <a:pt x="316537" y="1511300"/>
                  </a:lnTo>
                  <a:lnTo>
                    <a:pt x="369353" y="1574800"/>
                  </a:lnTo>
                  <a:lnTo>
                    <a:pt x="375895" y="1587500"/>
                  </a:lnTo>
                  <a:lnTo>
                    <a:pt x="398189" y="1587500"/>
                  </a:lnTo>
                  <a:lnTo>
                    <a:pt x="444418" y="1562100"/>
                  </a:lnTo>
                  <a:lnTo>
                    <a:pt x="449210" y="1562100"/>
                  </a:lnTo>
                  <a:lnTo>
                    <a:pt x="451054" y="1549400"/>
                  </a:lnTo>
                  <a:lnTo>
                    <a:pt x="449911" y="1549400"/>
                  </a:lnTo>
                  <a:lnTo>
                    <a:pt x="445738" y="1536700"/>
                  </a:lnTo>
                  <a:lnTo>
                    <a:pt x="392912" y="1460500"/>
                  </a:lnTo>
                  <a:close/>
                </a:path>
                <a:path w="2567304" h="1828800">
                  <a:moveTo>
                    <a:pt x="734998" y="1422400"/>
                  </a:moveTo>
                  <a:lnTo>
                    <a:pt x="712693" y="1422400"/>
                  </a:lnTo>
                  <a:lnTo>
                    <a:pt x="666464" y="1447800"/>
                  </a:lnTo>
                  <a:lnTo>
                    <a:pt x="661678" y="1460500"/>
                  </a:lnTo>
                  <a:lnTo>
                    <a:pt x="659836" y="1460500"/>
                  </a:lnTo>
                  <a:lnTo>
                    <a:pt x="660978" y="1473200"/>
                  </a:lnTo>
                  <a:lnTo>
                    <a:pt x="665145" y="1473200"/>
                  </a:lnTo>
                  <a:lnTo>
                    <a:pt x="718002" y="1549400"/>
                  </a:lnTo>
                  <a:lnTo>
                    <a:pt x="724546" y="1549400"/>
                  </a:lnTo>
                  <a:lnTo>
                    <a:pt x="732154" y="1562100"/>
                  </a:lnTo>
                  <a:lnTo>
                    <a:pt x="746849" y="1562100"/>
                  </a:lnTo>
                  <a:lnTo>
                    <a:pt x="793088" y="1524000"/>
                  </a:lnTo>
                  <a:lnTo>
                    <a:pt x="799724" y="1524000"/>
                  </a:lnTo>
                  <a:lnTo>
                    <a:pt x="798581" y="1511300"/>
                  </a:lnTo>
                  <a:lnTo>
                    <a:pt x="794408" y="1498600"/>
                  </a:lnTo>
                  <a:lnTo>
                    <a:pt x="741540" y="1435100"/>
                  </a:lnTo>
                  <a:lnTo>
                    <a:pt x="734998" y="1422400"/>
                  </a:lnTo>
                  <a:close/>
                </a:path>
                <a:path w="2567304" h="1828800">
                  <a:moveTo>
                    <a:pt x="1004192" y="1447800"/>
                  </a:moveTo>
                  <a:lnTo>
                    <a:pt x="975334" y="1447800"/>
                  </a:lnTo>
                  <a:lnTo>
                    <a:pt x="929084" y="1473200"/>
                  </a:lnTo>
                  <a:lnTo>
                    <a:pt x="924297" y="1473200"/>
                  </a:lnTo>
                  <a:lnTo>
                    <a:pt x="922454" y="1485900"/>
                  </a:lnTo>
                  <a:lnTo>
                    <a:pt x="923598" y="1485900"/>
                  </a:lnTo>
                  <a:lnTo>
                    <a:pt x="927775" y="1498600"/>
                  </a:lnTo>
                  <a:lnTo>
                    <a:pt x="980653" y="1562100"/>
                  </a:lnTo>
                  <a:lnTo>
                    <a:pt x="992667" y="1562100"/>
                  </a:lnTo>
                  <a:lnTo>
                    <a:pt x="1018953" y="1549400"/>
                  </a:lnTo>
                  <a:lnTo>
                    <a:pt x="1057143" y="1524000"/>
                  </a:lnTo>
                  <a:lnTo>
                    <a:pt x="1004192" y="1447800"/>
                  </a:lnTo>
                  <a:close/>
                </a:path>
                <a:path w="2567304" h="1828800">
                  <a:moveTo>
                    <a:pt x="472577" y="1409700"/>
                  </a:moveTo>
                  <a:lnTo>
                    <a:pt x="450282" y="1409700"/>
                  </a:lnTo>
                  <a:lnTo>
                    <a:pt x="404064" y="1435100"/>
                  </a:lnTo>
                  <a:lnTo>
                    <a:pt x="399274" y="1435100"/>
                  </a:lnTo>
                  <a:lnTo>
                    <a:pt x="397432" y="1447800"/>
                  </a:lnTo>
                  <a:lnTo>
                    <a:pt x="398576" y="1447800"/>
                  </a:lnTo>
                  <a:lnTo>
                    <a:pt x="402744" y="1460500"/>
                  </a:lnTo>
                  <a:lnTo>
                    <a:pt x="455570" y="1524000"/>
                  </a:lnTo>
                  <a:lnTo>
                    <a:pt x="462112" y="1536700"/>
                  </a:lnTo>
                  <a:lnTo>
                    <a:pt x="484407" y="1536700"/>
                  </a:lnTo>
                  <a:lnTo>
                    <a:pt x="530646" y="1511300"/>
                  </a:lnTo>
                  <a:lnTo>
                    <a:pt x="535431" y="1511300"/>
                  </a:lnTo>
                  <a:lnTo>
                    <a:pt x="537273" y="1498600"/>
                  </a:lnTo>
                  <a:lnTo>
                    <a:pt x="536128" y="1498600"/>
                  </a:lnTo>
                  <a:lnTo>
                    <a:pt x="531955" y="1485900"/>
                  </a:lnTo>
                  <a:lnTo>
                    <a:pt x="479119" y="1422400"/>
                  </a:lnTo>
                  <a:lnTo>
                    <a:pt x="472577" y="1409700"/>
                  </a:lnTo>
                  <a:close/>
                </a:path>
                <a:path w="2567304" h="1828800">
                  <a:moveTo>
                    <a:pt x="202210" y="1384300"/>
                  </a:moveTo>
                  <a:lnTo>
                    <a:pt x="187526" y="1384300"/>
                  </a:lnTo>
                  <a:lnTo>
                    <a:pt x="145150" y="1409700"/>
                  </a:lnTo>
                  <a:lnTo>
                    <a:pt x="225535" y="1524000"/>
                  </a:lnTo>
                  <a:lnTo>
                    <a:pt x="267848" y="1498600"/>
                  </a:lnTo>
                  <a:lnTo>
                    <a:pt x="272633" y="1485900"/>
                  </a:lnTo>
                  <a:lnTo>
                    <a:pt x="274476" y="1485900"/>
                  </a:lnTo>
                  <a:lnTo>
                    <a:pt x="273334" y="1473200"/>
                  </a:lnTo>
                  <a:lnTo>
                    <a:pt x="269167" y="1473200"/>
                  </a:lnTo>
                  <a:lnTo>
                    <a:pt x="216352" y="1397000"/>
                  </a:lnTo>
                  <a:lnTo>
                    <a:pt x="209812" y="1397000"/>
                  </a:lnTo>
                  <a:lnTo>
                    <a:pt x="202210" y="1384300"/>
                  </a:lnTo>
                  <a:close/>
                </a:path>
                <a:path w="2567304" h="1828800">
                  <a:moveTo>
                    <a:pt x="813615" y="1371600"/>
                  </a:moveTo>
                  <a:lnTo>
                    <a:pt x="798921" y="1371600"/>
                  </a:lnTo>
                  <a:lnTo>
                    <a:pt x="752681" y="1397000"/>
                  </a:lnTo>
                  <a:lnTo>
                    <a:pt x="747896" y="1409700"/>
                  </a:lnTo>
                  <a:lnTo>
                    <a:pt x="746056" y="1409700"/>
                  </a:lnTo>
                  <a:lnTo>
                    <a:pt x="747204" y="1422400"/>
                  </a:lnTo>
                  <a:lnTo>
                    <a:pt x="751383" y="1435100"/>
                  </a:lnTo>
                  <a:lnTo>
                    <a:pt x="804250" y="1498600"/>
                  </a:lnTo>
                  <a:lnTo>
                    <a:pt x="810793" y="1498600"/>
                  </a:lnTo>
                  <a:lnTo>
                    <a:pt x="818399" y="1511300"/>
                  </a:lnTo>
                  <a:lnTo>
                    <a:pt x="833098" y="1511300"/>
                  </a:lnTo>
                  <a:lnTo>
                    <a:pt x="879337" y="1485900"/>
                  </a:lnTo>
                  <a:lnTo>
                    <a:pt x="884128" y="1473200"/>
                  </a:lnTo>
                  <a:lnTo>
                    <a:pt x="885972" y="1473200"/>
                  </a:lnTo>
                  <a:lnTo>
                    <a:pt x="884825" y="1460500"/>
                  </a:lnTo>
                  <a:lnTo>
                    <a:pt x="880646" y="1447800"/>
                  </a:lnTo>
                  <a:lnTo>
                    <a:pt x="827768" y="1384300"/>
                  </a:lnTo>
                  <a:lnTo>
                    <a:pt x="821224" y="1384300"/>
                  </a:lnTo>
                  <a:lnTo>
                    <a:pt x="813615" y="1371600"/>
                  </a:lnTo>
                  <a:close/>
                </a:path>
                <a:path w="2567304" h="1828800">
                  <a:moveTo>
                    <a:pt x="1090755" y="1397000"/>
                  </a:moveTo>
                  <a:lnTo>
                    <a:pt x="1061897" y="1397000"/>
                  </a:lnTo>
                  <a:lnTo>
                    <a:pt x="1015647" y="1422400"/>
                  </a:lnTo>
                  <a:lnTo>
                    <a:pt x="1010862" y="1422400"/>
                  </a:lnTo>
                  <a:lnTo>
                    <a:pt x="1009020" y="1435100"/>
                  </a:lnTo>
                  <a:lnTo>
                    <a:pt x="1010165" y="1435100"/>
                  </a:lnTo>
                  <a:lnTo>
                    <a:pt x="1014338" y="1447800"/>
                  </a:lnTo>
                  <a:lnTo>
                    <a:pt x="1067237" y="1511300"/>
                  </a:lnTo>
                  <a:lnTo>
                    <a:pt x="1079259" y="1511300"/>
                  </a:lnTo>
                  <a:lnTo>
                    <a:pt x="1105545" y="1498600"/>
                  </a:lnTo>
                  <a:lnTo>
                    <a:pt x="1143727" y="1473200"/>
                  </a:lnTo>
                  <a:lnTo>
                    <a:pt x="1090755" y="1397000"/>
                  </a:lnTo>
                  <a:close/>
                </a:path>
                <a:path w="2567304" h="1828800">
                  <a:moveTo>
                    <a:pt x="558775" y="1358900"/>
                  </a:moveTo>
                  <a:lnTo>
                    <a:pt x="536478" y="1358900"/>
                  </a:lnTo>
                  <a:lnTo>
                    <a:pt x="490260" y="1384300"/>
                  </a:lnTo>
                  <a:lnTo>
                    <a:pt x="485475" y="1384300"/>
                  </a:lnTo>
                  <a:lnTo>
                    <a:pt x="483633" y="1397000"/>
                  </a:lnTo>
                  <a:lnTo>
                    <a:pt x="484778" y="1397000"/>
                  </a:lnTo>
                  <a:lnTo>
                    <a:pt x="488951" y="1409700"/>
                  </a:lnTo>
                  <a:lnTo>
                    <a:pt x="541787" y="1485900"/>
                  </a:lnTo>
                  <a:lnTo>
                    <a:pt x="570624" y="1485900"/>
                  </a:lnTo>
                  <a:lnTo>
                    <a:pt x="616863" y="1460500"/>
                  </a:lnTo>
                  <a:lnTo>
                    <a:pt x="621649" y="1460500"/>
                  </a:lnTo>
                  <a:lnTo>
                    <a:pt x="623490" y="1447800"/>
                  </a:lnTo>
                  <a:lnTo>
                    <a:pt x="622345" y="1447800"/>
                  </a:lnTo>
                  <a:lnTo>
                    <a:pt x="618172" y="1435100"/>
                  </a:lnTo>
                  <a:lnTo>
                    <a:pt x="565315" y="1371600"/>
                  </a:lnTo>
                  <a:lnTo>
                    <a:pt x="558775" y="1358900"/>
                  </a:lnTo>
                  <a:close/>
                </a:path>
                <a:path w="2567304" h="1828800">
                  <a:moveTo>
                    <a:pt x="288389" y="1333500"/>
                  </a:moveTo>
                  <a:lnTo>
                    <a:pt x="273701" y="1333500"/>
                  </a:lnTo>
                  <a:lnTo>
                    <a:pt x="227493" y="1371600"/>
                  </a:lnTo>
                  <a:lnTo>
                    <a:pt x="220866" y="1371600"/>
                  </a:lnTo>
                  <a:lnTo>
                    <a:pt x="222011" y="1384300"/>
                  </a:lnTo>
                  <a:lnTo>
                    <a:pt x="226184" y="1397000"/>
                  </a:lnTo>
                  <a:lnTo>
                    <a:pt x="278999" y="1460500"/>
                  </a:lnTo>
                  <a:lnTo>
                    <a:pt x="285535" y="1473200"/>
                  </a:lnTo>
                  <a:lnTo>
                    <a:pt x="307815" y="1473200"/>
                  </a:lnTo>
                  <a:lnTo>
                    <a:pt x="354044" y="1447800"/>
                  </a:lnTo>
                  <a:lnTo>
                    <a:pt x="358830" y="1435100"/>
                  </a:lnTo>
                  <a:lnTo>
                    <a:pt x="360672" y="1435100"/>
                  </a:lnTo>
                  <a:lnTo>
                    <a:pt x="359531" y="1422400"/>
                  </a:lnTo>
                  <a:lnTo>
                    <a:pt x="355364" y="1422400"/>
                  </a:lnTo>
                  <a:lnTo>
                    <a:pt x="302527" y="1346200"/>
                  </a:lnTo>
                  <a:lnTo>
                    <a:pt x="295991" y="1346200"/>
                  </a:lnTo>
                  <a:lnTo>
                    <a:pt x="288389" y="1333500"/>
                  </a:lnTo>
                  <a:close/>
                </a:path>
                <a:path w="2567304" h="1828800">
                  <a:moveTo>
                    <a:pt x="899539" y="1320800"/>
                  </a:moveTo>
                  <a:lnTo>
                    <a:pt x="884845" y="1320800"/>
                  </a:lnTo>
                  <a:lnTo>
                    <a:pt x="838605" y="1346200"/>
                  </a:lnTo>
                  <a:lnTo>
                    <a:pt x="833820" y="1358900"/>
                  </a:lnTo>
                  <a:lnTo>
                    <a:pt x="831980" y="1358900"/>
                  </a:lnTo>
                  <a:lnTo>
                    <a:pt x="833128" y="1371600"/>
                  </a:lnTo>
                  <a:lnTo>
                    <a:pt x="837307" y="1384300"/>
                  </a:lnTo>
                  <a:lnTo>
                    <a:pt x="890185" y="1447800"/>
                  </a:lnTo>
                  <a:lnTo>
                    <a:pt x="896729" y="1460500"/>
                  </a:lnTo>
                  <a:lnTo>
                    <a:pt x="919032" y="1460500"/>
                  </a:lnTo>
                  <a:lnTo>
                    <a:pt x="965282" y="1435100"/>
                  </a:lnTo>
                  <a:lnTo>
                    <a:pt x="970067" y="1422400"/>
                  </a:lnTo>
                  <a:lnTo>
                    <a:pt x="971909" y="1422400"/>
                  </a:lnTo>
                  <a:lnTo>
                    <a:pt x="970764" y="1409700"/>
                  </a:lnTo>
                  <a:lnTo>
                    <a:pt x="966591" y="1409700"/>
                  </a:lnTo>
                  <a:lnTo>
                    <a:pt x="913692" y="1333500"/>
                  </a:lnTo>
                  <a:lnTo>
                    <a:pt x="907148" y="1333500"/>
                  </a:lnTo>
                  <a:lnTo>
                    <a:pt x="899539" y="1320800"/>
                  </a:lnTo>
                  <a:close/>
                </a:path>
                <a:path w="2567304" h="1828800">
                  <a:moveTo>
                    <a:pt x="1170453" y="1346200"/>
                  </a:moveTo>
                  <a:lnTo>
                    <a:pt x="1148135" y="1346200"/>
                  </a:lnTo>
                  <a:lnTo>
                    <a:pt x="1101896" y="1371600"/>
                  </a:lnTo>
                  <a:lnTo>
                    <a:pt x="1097106" y="1371600"/>
                  </a:lnTo>
                  <a:lnTo>
                    <a:pt x="1095265" y="1384300"/>
                  </a:lnTo>
                  <a:lnTo>
                    <a:pt x="1096412" y="1384300"/>
                  </a:lnTo>
                  <a:lnTo>
                    <a:pt x="1100587" y="1397000"/>
                  </a:lnTo>
                  <a:lnTo>
                    <a:pt x="1153496" y="1460500"/>
                  </a:lnTo>
                  <a:lnTo>
                    <a:pt x="1165511" y="1460500"/>
                  </a:lnTo>
                  <a:lnTo>
                    <a:pt x="1229997" y="1422400"/>
                  </a:lnTo>
                  <a:lnTo>
                    <a:pt x="1177003" y="1358900"/>
                  </a:lnTo>
                  <a:lnTo>
                    <a:pt x="1170453" y="1346200"/>
                  </a:lnTo>
                  <a:close/>
                </a:path>
                <a:path w="2567304" h="1828800">
                  <a:moveTo>
                    <a:pt x="644996" y="1308100"/>
                  </a:moveTo>
                  <a:lnTo>
                    <a:pt x="622696" y="1308100"/>
                  </a:lnTo>
                  <a:lnTo>
                    <a:pt x="576477" y="1333500"/>
                  </a:lnTo>
                  <a:lnTo>
                    <a:pt x="571692" y="1333500"/>
                  </a:lnTo>
                  <a:lnTo>
                    <a:pt x="569850" y="1346200"/>
                  </a:lnTo>
                  <a:lnTo>
                    <a:pt x="570995" y="1358900"/>
                  </a:lnTo>
                  <a:lnTo>
                    <a:pt x="575168" y="1358900"/>
                  </a:lnTo>
                  <a:lnTo>
                    <a:pt x="628025" y="1435100"/>
                  </a:lnTo>
                  <a:lnTo>
                    <a:pt x="656862" y="1435100"/>
                  </a:lnTo>
                  <a:lnTo>
                    <a:pt x="703102" y="1409700"/>
                  </a:lnTo>
                  <a:lnTo>
                    <a:pt x="707887" y="1409700"/>
                  </a:lnTo>
                  <a:lnTo>
                    <a:pt x="709728" y="1397000"/>
                  </a:lnTo>
                  <a:lnTo>
                    <a:pt x="708584" y="1397000"/>
                  </a:lnTo>
                  <a:lnTo>
                    <a:pt x="704410" y="1384300"/>
                  </a:lnTo>
                  <a:lnTo>
                    <a:pt x="651543" y="1320800"/>
                  </a:lnTo>
                  <a:lnTo>
                    <a:pt x="644996" y="1308100"/>
                  </a:lnTo>
                  <a:close/>
                </a:path>
                <a:path w="2567304" h="1828800">
                  <a:moveTo>
                    <a:pt x="374571" y="1282700"/>
                  </a:moveTo>
                  <a:lnTo>
                    <a:pt x="366834" y="1282700"/>
                  </a:lnTo>
                  <a:lnTo>
                    <a:pt x="359887" y="1295400"/>
                  </a:lnTo>
                  <a:lnTo>
                    <a:pt x="313679" y="1320800"/>
                  </a:lnTo>
                  <a:lnTo>
                    <a:pt x="308893" y="1320800"/>
                  </a:lnTo>
                  <a:lnTo>
                    <a:pt x="307051" y="1333500"/>
                  </a:lnTo>
                  <a:lnTo>
                    <a:pt x="308193" y="1333500"/>
                  </a:lnTo>
                  <a:lnTo>
                    <a:pt x="312360" y="1346200"/>
                  </a:lnTo>
                  <a:lnTo>
                    <a:pt x="365196" y="1409700"/>
                  </a:lnTo>
                  <a:lnTo>
                    <a:pt x="371732" y="1422400"/>
                  </a:lnTo>
                  <a:lnTo>
                    <a:pt x="394022" y="1422400"/>
                  </a:lnTo>
                  <a:lnTo>
                    <a:pt x="440241" y="1397000"/>
                  </a:lnTo>
                  <a:lnTo>
                    <a:pt x="445026" y="1384300"/>
                  </a:lnTo>
                  <a:lnTo>
                    <a:pt x="446867" y="1384300"/>
                  </a:lnTo>
                  <a:lnTo>
                    <a:pt x="445723" y="1371600"/>
                  </a:lnTo>
                  <a:lnTo>
                    <a:pt x="441549" y="1371600"/>
                  </a:lnTo>
                  <a:lnTo>
                    <a:pt x="388713" y="1295400"/>
                  </a:lnTo>
                  <a:lnTo>
                    <a:pt x="382173" y="1295400"/>
                  </a:lnTo>
                  <a:lnTo>
                    <a:pt x="374571" y="1282700"/>
                  </a:lnTo>
                  <a:close/>
                </a:path>
                <a:path w="2567304" h="1828800">
                  <a:moveTo>
                    <a:pt x="1256702" y="1295400"/>
                  </a:moveTo>
                  <a:lnTo>
                    <a:pt x="1234384" y="1295400"/>
                  </a:lnTo>
                  <a:lnTo>
                    <a:pt x="1188134" y="1320800"/>
                  </a:lnTo>
                  <a:lnTo>
                    <a:pt x="1183349" y="1320800"/>
                  </a:lnTo>
                  <a:lnTo>
                    <a:pt x="1181509" y="1333500"/>
                  </a:lnTo>
                  <a:lnTo>
                    <a:pt x="1182656" y="1333500"/>
                  </a:lnTo>
                  <a:lnTo>
                    <a:pt x="1186836" y="1346200"/>
                  </a:lnTo>
                  <a:lnTo>
                    <a:pt x="1239755" y="1422400"/>
                  </a:lnTo>
                  <a:lnTo>
                    <a:pt x="1251803" y="1409700"/>
                  </a:lnTo>
                  <a:lnTo>
                    <a:pt x="1278093" y="1397000"/>
                  </a:lnTo>
                  <a:lnTo>
                    <a:pt x="1316266" y="1371600"/>
                  </a:lnTo>
                  <a:lnTo>
                    <a:pt x="1263252" y="1308100"/>
                  </a:lnTo>
                  <a:lnTo>
                    <a:pt x="1256702" y="1295400"/>
                  </a:lnTo>
                  <a:close/>
                </a:path>
                <a:path w="2567304" h="1828800">
                  <a:moveTo>
                    <a:pt x="986081" y="1270000"/>
                  </a:moveTo>
                  <a:lnTo>
                    <a:pt x="971387" y="1270000"/>
                  </a:lnTo>
                  <a:lnTo>
                    <a:pt x="925147" y="1308100"/>
                  </a:lnTo>
                  <a:lnTo>
                    <a:pt x="918522" y="1308100"/>
                  </a:lnTo>
                  <a:lnTo>
                    <a:pt x="919670" y="1320800"/>
                  </a:lnTo>
                  <a:lnTo>
                    <a:pt x="923849" y="1333500"/>
                  </a:lnTo>
                  <a:lnTo>
                    <a:pt x="976737" y="1397000"/>
                  </a:lnTo>
                  <a:lnTo>
                    <a:pt x="983287" y="1409700"/>
                  </a:lnTo>
                  <a:lnTo>
                    <a:pt x="1005595" y="1409700"/>
                  </a:lnTo>
                  <a:lnTo>
                    <a:pt x="1051845" y="1384300"/>
                  </a:lnTo>
                  <a:lnTo>
                    <a:pt x="1056630" y="1371600"/>
                  </a:lnTo>
                  <a:lnTo>
                    <a:pt x="1058470" y="1371600"/>
                  </a:lnTo>
                  <a:lnTo>
                    <a:pt x="1057323" y="1358900"/>
                  </a:lnTo>
                  <a:lnTo>
                    <a:pt x="1053143" y="1358900"/>
                  </a:lnTo>
                  <a:lnTo>
                    <a:pt x="1000234" y="1282700"/>
                  </a:lnTo>
                  <a:lnTo>
                    <a:pt x="993690" y="1282700"/>
                  </a:lnTo>
                  <a:lnTo>
                    <a:pt x="986081" y="1270000"/>
                  </a:lnTo>
                  <a:close/>
                </a:path>
                <a:path w="2567304" h="1828800">
                  <a:moveTo>
                    <a:pt x="119452" y="1270000"/>
                  </a:moveTo>
                  <a:lnTo>
                    <a:pt x="97172" y="1270000"/>
                  </a:lnTo>
                  <a:lnTo>
                    <a:pt x="54713" y="1295400"/>
                  </a:lnTo>
                  <a:lnTo>
                    <a:pt x="135108" y="1397000"/>
                  </a:lnTo>
                  <a:lnTo>
                    <a:pt x="177495" y="1371600"/>
                  </a:lnTo>
                  <a:lnTo>
                    <a:pt x="182280" y="1371600"/>
                  </a:lnTo>
                  <a:lnTo>
                    <a:pt x="184121" y="1358900"/>
                  </a:lnTo>
                  <a:lnTo>
                    <a:pt x="182977" y="1358900"/>
                  </a:lnTo>
                  <a:lnTo>
                    <a:pt x="178803" y="1346200"/>
                  </a:lnTo>
                  <a:lnTo>
                    <a:pt x="125988" y="1282700"/>
                  </a:lnTo>
                  <a:lnTo>
                    <a:pt x="119452" y="1270000"/>
                  </a:lnTo>
                  <a:close/>
                </a:path>
                <a:path w="2567304" h="1828800">
                  <a:moveTo>
                    <a:pt x="731202" y="1257300"/>
                  </a:moveTo>
                  <a:lnTo>
                    <a:pt x="708902" y="1257300"/>
                  </a:lnTo>
                  <a:lnTo>
                    <a:pt x="662684" y="1282700"/>
                  </a:lnTo>
                  <a:lnTo>
                    <a:pt x="657893" y="1295400"/>
                  </a:lnTo>
                  <a:lnTo>
                    <a:pt x="656049" y="1295400"/>
                  </a:lnTo>
                  <a:lnTo>
                    <a:pt x="657196" y="1308100"/>
                  </a:lnTo>
                  <a:lnTo>
                    <a:pt x="661375" y="1308100"/>
                  </a:lnTo>
                  <a:lnTo>
                    <a:pt x="714243" y="1384300"/>
                  </a:lnTo>
                  <a:lnTo>
                    <a:pt x="728391" y="1384300"/>
                  </a:lnTo>
                  <a:lnTo>
                    <a:pt x="736135" y="1397000"/>
                  </a:lnTo>
                  <a:lnTo>
                    <a:pt x="743090" y="1384300"/>
                  </a:lnTo>
                  <a:lnTo>
                    <a:pt x="789319" y="1358900"/>
                  </a:lnTo>
                  <a:lnTo>
                    <a:pt x="794104" y="1358900"/>
                  </a:lnTo>
                  <a:lnTo>
                    <a:pt x="795946" y="1346200"/>
                  </a:lnTo>
                  <a:lnTo>
                    <a:pt x="794801" y="1346200"/>
                  </a:lnTo>
                  <a:lnTo>
                    <a:pt x="790628" y="1333500"/>
                  </a:lnTo>
                  <a:lnTo>
                    <a:pt x="737750" y="1270000"/>
                  </a:lnTo>
                  <a:lnTo>
                    <a:pt x="731202" y="1257300"/>
                  </a:lnTo>
                  <a:close/>
                </a:path>
                <a:path w="2567304" h="1828800">
                  <a:moveTo>
                    <a:pt x="453011" y="1231900"/>
                  </a:moveTo>
                  <a:lnTo>
                    <a:pt x="446062" y="1244600"/>
                  </a:lnTo>
                  <a:lnTo>
                    <a:pt x="399854" y="1270000"/>
                  </a:lnTo>
                  <a:lnTo>
                    <a:pt x="395069" y="1270000"/>
                  </a:lnTo>
                  <a:lnTo>
                    <a:pt x="393228" y="1282700"/>
                  </a:lnTo>
                  <a:lnTo>
                    <a:pt x="394372" y="1282700"/>
                  </a:lnTo>
                  <a:lnTo>
                    <a:pt x="398545" y="1295400"/>
                  </a:lnTo>
                  <a:lnTo>
                    <a:pt x="451382" y="1358900"/>
                  </a:lnTo>
                  <a:lnTo>
                    <a:pt x="457924" y="1371600"/>
                  </a:lnTo>
                  <a:lnTo>
                    <a:pt x="480218" y="1371600"/>
                  </a:lnTo>
                  <a:lnTo>
                    <a:pt x="526447" y="1346200"/>
                  </a:lnTo>
                  <a:lnTo>
                    <a:pt x="531227" y="1333500"/>
                  </a:lnTo>
                  <a:lnTo>
                    <a:pt x="533066" y="1333500"/>
                  </a:lnTo>
                  <a:lnTo>
                    <a:pt x="531923" y="1320800"/>
                  </a:lnTo>
                  <a:lnTo>
                    <a:pt x="527756" y="1320800"/>
                  </a:lnTo>
                  <a:lnTo>
                    <a:pt x="474899" y="1244600"/>
                  </a:lnTo>
                  <a:lnTo>
                    <a:pt x="460752" y="1244600"/>
                  </a:lnTo>
                  <a:lnTo>
                    <a:pt x="453011" y="1231900"/>
                  </a:lnTo>
                  <a:close/>
                </a:path>
                <a:path w="2567304" h="1828800">
                  <a:moveTo>
                    <a:pt x="1342949" y="1244600"/>
                  </a:moveTo>
                  <a:lnTo>
                    <a:pt x="1320633" y="1244600"/>
                  </a:lnTo>
                  <a:lnTo>
                    <a:pt x="1274383" y="1270000"/>
                  </a:lnTo>
                  <a:lnTo>
                    <a:pt x="1269597" y="1270000"/>
                  </a:lnTo>
                  <a:lnTo>
                    <a:pt x="1267757" y="1282700"/>
                  </a:lnTo>
                  <a:lnTo>
                    <a:pt x="1268905" y="1295400"/>
                  </a:lnTo>
                  <a:lnTo>
                    <a:pt x="1273084" y="1295400"/>
                  </a:lnTo>
                  <a:lnTo>
                    <a:pt x="1326025" y="1371600"/>
                  </a:lnTo>
                  <a:lnTo>
                    <a:pt x="1338077" y="1358900"/>
                  </a:lnTo>
                  <a:lnTo>
                    <a:pt x="1364367" y="1346200"/>
                  </a:lnTo>
                  <a:lnTo>
                    <a:pt x="1402536" y="1320800"/>
                  </a:lnTo>
                  <a:lnTo>
                    <a:pt x="1349501" y="1257300"/>
                  </a:lnTo>
                  <a:lnTo>
                    <a:pt x="1342949" y="1244600"/>
                  </a:lnTo>
                  <a:close/>
                </a:path>
                <a:path w="2567304" h="1828800">
                  <a:moveTo>
                    <a:pt x="205613" y="1219200"/>
                  </a:moveTo>
                  <a:lnTo>
                    <a:pt x="183327" y="1219200"/>
                  </a:lnTo>
                  <a:lnTo>
                    <a:pt x="137129" y="1244600"/>
                  </a:lnTo>
                  <a:lnTo>
                    <a:pt x="132344" y="1257300"/>
                  </a:lnTo>
                  <a:lnTo>
                    <a:pt x="130503" y="1257300"/>
                  </a:lnTo>
                  <a:lnTo>
                    <a:pt x="131647" y="1270000"/>
                  </a:lnTo>
                  <a:lnTo>
                    <a:pt x="135820" y="1270000"/>
                  </a:lnTo>
                  <a:lnTo>
                    <a:pt x="188636" y="1346200"/>
                  </a:lnTo>
                  <a:lnTo>
                    <a:pt x="195172" y="1346200"/>
                  </a:lnTo>
                  <a:lnTo>
                    <a:pt x="202774" y="1358900"/>
                  </a:lnTo>
                  <a:lnTo>
                    <a:pt x="217462" y="1358900"/>
                  </a:lnTo>
                  <a:lnTo>
                    <a:pt x="263670" y="1320800"/>
                  </a:lnTo>
                  <a:lnTo>
                    <a:pt x="270293" y="1320800"/>
                  </a:lnTo>
                  <a:lnTo>
                    <a:pt x="269150" y="1308100"/>
                  </a:lnTo>
                  <a:lnTo>
                    <a:pt x="264979" y="1295400"/>
                  </a:lnTo>
                  <a:lnTo>
                    <a:pt x="212153" y="1231900"/>
                  </a:lnTo>
                  <a:lnTo>
                    <a:pt x="205613" y="1219200"/>
                  </a:lnTo>
                  <a:close/>
                </a:path>
                <a:path w="2567304" h="1828800">
                  <a:moveTo>
                    <a:pt x="1072305" y="1219200"/>
                  </a:moveTo>
                  <a:lnTo>
                    <a:pt x="1064559" y="1219200"/>
                  </a:lnTo>
                  <a:lnTo>
                    <a:pt x="1057604" y="1231900"/>
                  </a:lnTo>
                  <a:lnTo>
                    <a:pt x="1011375" y="1257300"/>
                  </a:lnTo>
                  <a:lnTo>
                    <a:pt x="1006585" y="1257300"/>
                  </a:lnTo>
                  <a:lnTo>
                    <a:pt x="1004746" y="1270000"/>
                  </a:lnTo>
                  <a:lnTo>
                    <a:pt x="1005896" y="1270000"/>
                  </a:lnTo>
                  <a:lnTo>
                    <a:pt x="1010077" y="1282700"/>
                  </a:lnTo>
                  <a:lnTo>
                    <a:pt x="1062975" y="1346200"/>
                  </a:lnTo>
                  <a:lnTo>
                    <a:pt x="1069526" y="1358900"/>
                  </a:lnTo>
                  <a:lnTo>
                    <a:pt x="1091844" y="1358900"/>
                  </a:lnTo>
                  <a:lnTo>
                    <a:pt x="1138083" y="1333500"/>
                  </a:lnTo>
                  <a:lnTo>
                    <a:pt x="1142873" y="1320800"/>
                  </a:lnTo>
                  <a:lnTo>
                    <a:pt x="1144713" y="1320800"/>
                  </a:lnTo>
                  <a:lnTo>
                    <a:pt x="1143562" y="1308100"/>
                  </a:lnTo>
                  <a:lnTo>
                    <a:pt x="1139382" y="1308100"/>
                  </a:lnTo>
                  <a:lnTo>
                    <a:pt x="1086472" y="1231900"/>
                  </a:lnTo>
                  <a:lnTo>
                    <a:pt x="1079918" y="1231900"/>
                  </a:lnTo>
                  <a:lnTo>
                    <a:pt x="1072305" y="1219200"/>
                  </a:lnTo>
                  <a:close/>
                </a:path>
                <a:path w="2567304" h="1828800">
                  <a:moveTo>
                    <a:pt x="817099" y="1206500"/>
                  </a:moveTo>
                  <a:lnTo>
                    <a:pt x="794795" y="1206500"/>
                  </a:lnTo>
                  <a:lnTo>
                    <a:pt x="748577" y="1231900"/>
                  </a:lnTo>
                  <a:lnTo>
                    <a:pt x="743791" y="1244600"/>
                  </a:lnTo>
                  <a:lnTo>
                    <a:pt x="741951" y="1244600"/>
                  </a:lnTo>
                  <a:lnTo>
                    <a:pt x="743099" y="1257300"/>
                  </a:lnTo>
                  <a:lnTo>
                    <a:pt x="747278" y="1257300"/>
                  </a:lnTo>
                  <a:lnTo>
                    <a:pt x="800156" y="1333500"/>
                  </a:lnTo>
                  <a:lnTo>
                    <a:pt x="806700" y="1333500"/>
                  </a:lnTo>
                  <a:lnTo>
                    <a:pt x="814309" y="1346200"/>
                  </a:lnTo>
                  <a:lnTo>
                    <a:pt x="822053" y="1346200"/>
                  </a:lnTo>
                  <a:lnTo>
                    <a:pt x="829004" y="1333500"/>
                  </a:lnTo>
                  <a:lnTo>
                    <a:pt x="875233" y="1308100"/>
                  </a:lnTo>
                  <a:lnTo>
                    <a:pt x="880022" y="1308100"/>
                  </a:lnTo>
                  <a:lnTo>
                    <a:pt x="881863" y="1295400"/>
                  </a:lnTo>
                  <a:lnTo>
                    <a:pt x="880716" y="1295400"/>
                  </a:lnTo>
                  <a:lnTo>
                    <a:pt x="876541" y="1282700"/>
                  </a:lnTo>
                  <a:lnTo>
                    <a:pt x="823642" y="1219200"/>
                  </a:lnTo>
                  <a:lnTo>
                    <a:pt x="817099" y="1206500"/>
                  </a:lnTo>
                  <a:close/>
                </a:path>
                <a:path w="2567304" h="1828800">
                  <a:moveTo>
                    <a:pt x="539203" y="1181100"/>
                  </a:moveTo>
                  <a:lnTo>
                    <a:pt x="532259" y="1193800"/>
                  </a:lnTo>
                  <a:lnTo>
                    <a:pt x="486040" y="1219200"/>
                  </a:lnTo>
                  <a:lnTo>
                    <a:pt x="481261" y="1219200"/>
                  </a:lnTo>
                  <a:lnTo>
                    <a:pt x="479423" y="1231900"/>
                  </a:lnTo>
                  <a:lnTo>
                    <a:pt x="480568" y="1231900"/>
                  </a:lnTo>
                  <a:lnTo>
                    <a:pt x="484742" y="1244600"/>
                  </a:lnTo>
                  <a:lnTo>
                    <a:pt x="537599" y="1308100"/>
                  </a:lnTo>
                  <a:lnTo>
                    <a:pt x="544141" y="1320800"/>
                  </a:lnTo>
                  <a:lnTo>
                    <a:pt x="566425" y="1320800"/>
                  </a:lnTo>
                  <a:lnTo>
                    <a:pt x="612654" y="1295400"/>
                  </a:lnTo>
                  <a:lnTo>
                    <a:pt x="617439" y="1295400"/>
                  </a:lnTo>
                  <a:lnTo>
                    <a:pt x="619281" y="1282700"/>
                  </a:lnTo>
                  <a:lnTo>
                    <a:pt x="618136" y="1270000"/>
                  </a:lnTo>
                  <a:lnTo>
                    <a:pt x="613963" y="1270000"/>
                  </a:lnTo>
                  <a:lnTo>
                    <a:pt x="561095" y="1193800"/>
                  </a:lnTo>
                  <a:lnTo>
                    <a:pt x="546944" y="1193800"/>
                  </a:lnTo>
                  <a:lnTo>
                    <a:pt x="539203" y="1181100"/>
                  </a:lnTo>
                  <a:close/>
                </a:path>
                <a:path w="2567304" h="1828800">
                  <a:moveTo>
                    <a:pt x="1429208" y="1193800"/>
                  </a:moveTo>
                  <a:lnTo>
                    <a:pt x="1406892" y="1193800"/>
                  </a:lnTo>
                  <a:lnTo>
                    <a:pt x="1360642" y="1219200"/>
                  </a:lnTo>
                  <a:lnTo>
                    <a:pt x="1355857" y="1231900"/>
                  </a:lnTo>
                  <a:lnTo>
                    <a:pt x="1354018" y="1231900"/>
                  </a:lnTo>
                  <a:lnTo>
                    <a:pt x="1355169" y="1244600"/>
                  </a:lnTo>
                  <a:lnTo>
                    <a:pt x="1359354" y="1244600"/>
                  </a:lnTo>
                  <a:lnTo>
                    <a:pt x="1412295" y="1320800"/>
                  </a:lnTo>
                  <a:lnTo>
                    <a:pt x="1424357" y="1308100"/>
                  </a:lnTo>
                  <a:lnTo>
                    <a:pt x="1450650" y="1295400"/>
                  </a:lnTo>
                  <a:lnTo>
                    <a:pt x="1488816" y="1270000"/>
                  </a:lnTo>
                  <a:lnTo>
                    <a:pt x="1435760" y="1206500"/>
                  </a:lnTo>
                  <a:lnTo>
                    <a:pt x="1429208" y="1193800"/>
                  </a:lnTo>
                  <a:close/>
                </a:path>
                <a:path w="2567304" h="1828800">
                  <a:moveTo>
                    <a:pt x="291767" y="1168400"/>
                  </a:moveTo>
                  <a:lnTo>
                    <a:pt x="269481" y="1168400"/>
                  </a:lnTo>
                  <a:lnTo>
                    <a:pt x="223284" y="1193800"/>
                  </a:lnTo>
                  <a:lnTo>
                    <a:pt x="218498" y="1206500"/>
                  </a:lnTo>
                  <a:lnTo>
                    <a:pt x="216657" y="1206500"/>
                  </a:lnTo>
                  <a:lnTo>
                    <a:pt x="217802" y="1219200"/>
                  </a:lnTo>
                  <a:lnTo>
                    <a:pt x="221975" y="1219200"/>
                  </a:lnTo>
                  <a:lnTo>
                    <a:pt x="274811" y="1295400"/>
                  </a:lnTo>
                  <a:lnTo>
                    <a:pt x="281347" y="1295400"/>
                  </a:lnTo>
                  <a:lnTo>
                    <a:pt x="288948" y="1308100"/>
                  </a:lnTo>
                  <a:lnTo>
                    <a:pt x="303627" y="1308100"/>
                  </a:lnTo>
                  <a:lnTo>
                    <a:pt x="349845" y="1270000"/>
                  </a:lnTo>
                  <a:lnTo>
                    <a:pt x="356468" y="1270000"/>
                  </a:lnTo>
                  <a:lnTo>
                    <a:pt x="355323" y="1257300"/>
                  </a:lnTo>
                  <a:lnTo>
                    <a:pt x="351154" y="1244600"/>
                  </a:lnTo>
                  <a:lnTo>
                    <a:pt x="298308" y="1181100"/>
                  </a:lnTo>
                  <a:lnTo>
                    <a:pt x="291767" y="1168400"/>
                  </a:lnTo>
                  <a:close/>
                </a:path>
                <a:path w="2567304" h="1828800">
                  <a:moveTo>
                    <a:pt x="1150782" y="1168400"/>
                  </a:moveTo>
                  <a:lnTo>
                    <a:pt x="1143832" y="1181100"/>
                  </a:lnTo>
                  <a:lnTo>
                    <a:pt x="1097592" y="1206500"/>
                  </a:lnTo>
                  <a:lnTo>
                    <a:pt x="1092809" y="1206500"/>
                  </a:lnTo>
                  <a:lnTo>
                    <a:pt x="1090971" y="1219200"/>
                  </a:lnTo>
                  <a:lnTo>
                    <a:pt x="1092119" y="1219200"/>
                  </a:lnTo>
                  <a:lnTo>
                    <a:pt x="1096294" y="1231900"/>
                  </a:lnTo>
                  <a:lnTo>
                    <a:pt x="1149214" y="1295400"/>
                  </a:lnTo>
                  <a:lnTo>
                    <a:pt x="1155770" y="1308100"/>
                  </a:lnTo>
                  <a:lnTo>
                    <a:pt x="1178082" y="1308100"/>
                  </a:lnTo>
                  <a:lnTo>
                    <a:pt x="1224332" y="1282700"/>
                  </a:lnTo>
                  <a:lnTo>
                    <a:pt x="1229116" y="1270000"/>
                  </a:lnTo>
                  <a:lnTo>
                    <a:pt x="1230953" y="1270000"/>
                  </a:lnTo>
                  <a:lnTo>
                    <a:pt x="1229805" y="1257300"/>
                  </a:lnTo>
                  <a:lnTo>
                    <a:pt x="1225630" y="1257300"/>
                  </a:lnTo>
                  <a:lnTo>
                    <a:pt x="1172689" y="1181100"/>
                  </a:lnTo>
                  <a:lnTo>
                    <a:pt x="1158528" y="1181100"/>
                  </a:lnTo>
                  <a:lnTo>
                    <a:pt x="1150782" y="1168400"/>
                  </a:lnTo>
                  <a:close/>
                </a:path>
                <a:path w="2567304" h="1828800">
                  <a:moveTo>
                    <a:pt x="903624" y="1155700"/>
                  </a:moveTo>
                  <a:lnTo>
                    <a:pt x="881316" y="1155700"/>
                  </a:lnTo>
                  <a:lnTo>
                    <a:pt x="835098" y="1181100"/>
                  </a:lnTo>
                  <a:lnTo>
                    <a:pt x="830312" y="1193800"/>
                  </a:lnTo>
                  <a:lnTo>
                    <a:pt x="828472" y="1193800"/>
                  </a:lnTo>
                  <a:lnTo>
                    <a:pt x="829620" y="1206500"/>
                  </a:lnTo>
                  <a:lnTo>
                    <a:pt x="833799" y="1206500"/>
                  </a:lnTo>
                  <a:lnTo>
                    <a:pt x="886688" y="1282700"/>
                  </a:lnTo>
                  <a:lnTo>
                    <a:pt x="893236" y="1282700"/>
                  </a:lnTo>
                  <a:lnTo>
                    <a:pt x="900846" y="1295400"/>
                  </a:lnTo>
                  <a:lnTo>
                    <a:pt x="915545" y="1295400"/>
                  </a:lnTo>
                  <a:lnTo>
                    <a:pt x="961774" y="1257300"/>
                  </a:lnTo>
                  <a:lnTo>
                    <a:pt x="968400" y="1257300"/>
                  </a:lnTo>
                  <a:lnTo>
                    <a:pt x="967252" y="1244600"/>
                  </a:lnTo>
                  <a:lnTo>
                    <a:pt x="963073" y="1231900"/>
                  </a:lnTo>
                  <a:lnTo>
                    <a:pt x="910174" y="1168400"/>
                  </a:lnTo>
                  <a:lnTo>
                    <a:pt x="903624" y="1155700"/>
                  </a:lnTo>
                  <a:close/>
                </a:path>
                <a:path w="2567304" h="1828800">
                  <a:moveTo>
                    <a:pt x="35373" y="1155700"/>
                  </a:moveTo>
                  <a:lnTo>
                    <a:pt x="34672" y="1155700"/>
                  </a:lnTo>
                  <a:lnTo>
                    <a:pt x="16630" y="1168400"/>
                  </a:lnTo>
                  <a:lnTo>
                    <a:pt x="9700" y="1181100"/>
                  </a:lnTo>
                  <a:lnTo>
                    <a:pt x="4996" y="1181100"/>
                  </a:lnTo>
                  <a:lnTo>
                    <a:pt x="2096" y="1193800"/>
                  </a:lnTo>
                  <a:lnTo>
                    <a:pt x="579" y="1193800"/>
                  </a:lnTo>
                  <a:lnTo>
                    <a:pt x="0" y="1206500"/>
                  </a:lnTo>
                  <a:lnTo>
                    <a:pt x="2323" y="1219200"/>
                  </a:lnTo>
                  <a:lnTo>
                    <a:pt x="7421" y="1231900"/>
                  </a:lnTo>
                  <a:lnTo>
                    <a:pt x="15164" y="1244600"/>
                  </a:lnTo>
                  <a:lnTo>
                    <a:pt x="44671" y="1282700"/>
                  </a:lnTo>
                  <a:lnTo>
                    <a:pt x="87131" y="1257300"/>
                  </a:lnTo>
                  <a:lnTo>
                    <a:pt x="91916" y="1257300"/>
                  </a:lnTo>
                  <a:lnTo>
                    <a:pt x="93759" y="1244600"/>
                  </a:lnTo>
                  <a:lnTo>
                    <a:pt x="92617" y="1244600"/>
                  </a:lnTo>
                  <a:lnTo>
                    <a:pt x="88450" y="1231900"/>
                  </a:lnTo>
                  <a:lnTo>
                    <a:pt x="35373" y="1155700"/>
                  </a:lnTo>
                  <a:close/>
                </a:path>
                <a:path w="2567304" h="1828800">
                  <a:moveTo>
                    <a:pt x="647271" y="1143000"/>
                  </a:moveTo>
                  <a:lnTo>
                    <a:pt x="618434" y="1143000"/>
                  </a:lnTo>
                  <a:lnTo>
                    <a:pt x="572226" y="1168400"/>
                  </a:lnTo>
                  <a:lnTo>
                    <a:pt x="567441" y="1168400"/>
                  </a:lnTo>
                  <a:lnTo>
                    <a:pt x="565599" y="1181100"/>
                  </a:lnTo>
                  <a:lnTo>
                    <a:pt x="566744" y="1181100"/>
                  </a:lnTo>
                  <a:lnTo>
                    <a:pt x="570917" y="1193800"/>
                  </a:lnTo>
                  <a:lnTo>
                    <a:pt x="623795" y="1257300"/>
                  </a:lnTo>
                  <a:lnTo>
                    <a:pt x="630337" y="1270000"/>
                  </a:lnTo>
                  <a:lnTo>
                    <a:pt x="652632" y="1270000"/>
                  </a:lnTo>
                  <a:lnTo>
                    <a:pt x="698850" y="1244600"/>
                  </a:lnTo>
                  <a:lnTo>
                    <a:pt x="703636" y="1244600"/>
                  </a:lnTo>
                  <a:lnTo>
                    <a:pt x="705477" y="1231900"/>
                  </a:lnTo>
                  <a:lnTo>
                    <a:pt x="704332" y="1219200"/>
                  </a:lnTo>
                  <a:lnTo>
                    <a:pt x="700159" y="1219200"/>
                  </a:lnTo>
                  <a:lnTo>
                    <a:pt x="647271" y="1143000"/>
                  </a:lnTo>
                  <a:close/>
                </a:path>
                <a:path w="2567304" h="1828800">
                  <a:moveTo>
                    <a:pt x="1515457" y="1143000"/>
                  </a:moveTo>
                  <a:lnTo>
                    <a:pt x="1493140" y="1143000"/>
                  </a:lnTo>
                  <a:lnTo>
                    <a:pt x="1446890" y="1168400"/>
                  </a:lnTo>
                  <a:lnTo>
                    <a:pt x="1442101" y="1181100"/>
                  </a:lnTo>
                  <a:lnTo>
                    <a:pt x="1440262" y="1181100"/>
                  </a:lnTo>
                  <a:lnTo>
                    <a:pt x="1441416" y="1193800"/>
                  </a:lnTo>
                  <a:lnTo>
                    <a:pt x="1445603" y="1193800"/>
                  </a:lnTo>
                  <a:lnTo>
                    <a:pt x="1498564" y="1270000"/>
                  </a:lnTo>
                  <a:lnTo>
                    <a:pt x="1510633" y="1257300"/>
                  </a:lnTo>
                  <a:lnTo>
                    <a:pt x="1536928" y="1244600"/>
                  </a:lnTo>
                  <a:lnTo>
                    <a:pt x="1575096" y="1219200"/>
                  </a:lnTo>
                  <a:lnTo>
                    <a:pt x="1522009" y="1155700"/>
                  </a:lnTo>
                  <a:lnTo>
                    <a:pt x="1515457" y="1143000"/>
                  </a:lnTo>
                  <a:close/>
                </a:path>
                <a:path w="2567304" h="1828800">
                  <a:moveTo>
                    <a:pt x="370326" y="1117600"/>
                  </a:moveTo>
                  <a:lnTo>
                    <a:pt x="355646" y="1117600"/>
                  </a:lnTo>
                  <a:lnTo>
                    <a:pt x="309438" y="1143000"/>
                  </a:lnTo>
                  <a:lnTo>
                    <a:pt x="304659" y="1155700"/>
                  </a:lnTo>
                  <a:lnTo>
                    <a:pt x="302821" y="1155700"/>
                  </a:lnTo>
                  <a:lnTo>
                    <a:pt x="303967" y="1168400"/>
                  </a:lnTo>
                  <a:lnTo>
                    <a:pt x="308140" y="1168400"/>
                  </a:lnTo>
                  <a:lnTo>
                    <a:pt x="360976" y="1244600"/>
                  </a:lnTo>
                  <a:lnTo>
                    <a:pt x="367518" y="1244600"/>
                  </a:lnTo>
                  <a:lnTo>
                    <a:pt x="375123" y="1257300"/>
                  </a:lnTo>
                  <a:lnTo>
                    <a:pt x="389813" y="1257300"/>
                  </a:lnTo>
                  <a:lnTo>
                    <a:pt x="436021" y="1231900"/>
                  </a:lnTo>
                  <a:lnTo>
                    <a:pt x="440806" y="1219200"/>
                  </a:lnTo>
                  <a:lnTo>
                    <a:pt x="442648" y="1219200"/>
                  </a:lnTo>
                  <a:lnTo>
                    <a:pt x="441503" y="1206500"/>
                  </a:lnTo>
                  <a:lnTo>
                    <a:pt x="437330" y="1193800"/>
                  </a:lnTo>
                  <a:lnTo>
                    <a:pt x="384473" y="1130300"/>
                  </a:lnTo>
                  <a:lnTo>
                    <a:pt x="377931" y="1130300"/>
                  </a:lnTo>
                  <a:lnTo>
                    <a:pt x="370326" y="1117600"/>
                  </a:lnTo>
                  <a:close/>
                </a:path>
                <a:path w="2567304" h="1828800">
                  <a:moveTo>
                    <a:pt x="1237005" y="1117600"/>
                  </a:moveTo>
                  <a:lnTo>
                    <a:pt x="1230049" y="1130300"/>
                  </a:lnTo>
                  <a:lnTo>
                    <a:pt x="1183820" y="1155700"/>
                  </a:lnTo>
                  <a:lnTo>
                    <a:pt x="1179035" y="1155700"/>
                  </a:lnTo>
                  <a:lnTo>
                    <a:pt x="1177196" y="1168400"/>
                  </a:lnTo>
                  <a:lnTo>
                    <a:pt x="1178347" y="1168400"/>
                  </a:lnTo>
                  <a:lnTo>
                    <a:pt x="1182532" y="1181100"/>
                  </a:lnTo>
                  <a:lnTo>
                    <a:pt x="1235462" y="1244600"/>
                  </a:lnTo>
                  <a:lnTo>
                    <a:pt x="1242012" y="1257300"/>
                  </a:lnTo>
                  <a:lnTo>
                    <a:pt x="1264331" y="1257300"/>
                  </a:lnTo>
                  <a:lnTo>
                    <a:pt x="1310570" y="1231900"/>
                  </a:lnTo>
                  <a:lnTo>
                    <a:pt x="1315359" y="1231900"/>
                  </a:lnTo>
                  <a:lnTo>
                    <a:pt x="1317198" y="1219200"/>
                  </a:lnTo>
                  <a:lnTo>
                    <a:pt x="1316045" y="1206500"/>
                  </a:lnTo>
                  <a:lnTo>
                    <a:pt x="1311858" y="1206500"/>
                  </a:lnTo>
                  <a:lnTo>
                    <a:pt x="1258917" y="1130300"/>
                  </a:lnTo>
                  <a:lnTo>
                    <a:pt x="1244754" y="1130300"/>
                  </a:lnTo>
                  <a:lnTo>
                    <a:pt x="1237005" y="1117600"/>
                  </a:lnTo>
                  <a:close/>
                </a:path>
                <a:path w="2567304" h="1828800">
                  <a:moveTo>
                    <a:pt x="989822" y="1104900"/>
                  </a:moveTo>
                  <a:lnTo>
                    <a:pt x="967523" y="1104900"/>
                  </a:lnTo>
                  <a:lnTo>
                    <a:pt x="921294" y="1130300"/>
                  </a:lnTo>
                  <a:lnTo>
                    <a:pt x="916510" y="1143000"/>
                  </a:lnTo>
                  <a:lnTo>
                    <a:pt x="914674" y="1143000"/>
                  </a:lnTo>
                  <a:lnTo>
                    <a:pt x="915825" y="1155700"/>
                  </a:lnTo>
                  <a:lnTo>
                    <a:pt x="920006" y="1155700"/>
                  </a:lnTo>
                  <a:lnTo>
                    <a:pt x="972905" y="1231900"/>
                  </a:lnTo>
                  <a:lnTo>
                    <a:pt x="979455" y="1231900"/>
                  </a:lnTo>
                  <a:lnTo>
                    <a:pt x="987067" y="1244600"/>
                  </a:lnTo>
                  <a:lnTo>
                    <a:pt x="1001763" y="1244600"/>
                  </a:lnTo>
                  <a:lnTo>
                    <a:pt x="1048002" y="1219200"/>
                  </a:lnTo>
                  <a:lnTo>
                    <a:pt x="1052786" y="1206500"/>
                  </a:lnTo>
                  <a:lnTo>
                    <a:pt x="1054622" y="1206500"/>
                  </a:lnTo>
                  <a:lnTo>
                    <a:pt x="1053471" y="1193800"/>
                  </a:lnTo>
                  <a:lnTo>
                    <a:pt x="1049290" y="1181100"/>
                  </a:lnTo>
                  <a:lnTo>
                    <a:pt x="996370" y="1117600"/>
                  </a:lnTo>
                  <a:lnTo>
                    <a:pt x="989822" y="1104900"/>
                  </a:lnTo>
                  <a:close/>
                </a:path>
                <a:path w="2567304" h="1828800">
                  <a:moveTo>
                    <a:pt x="120847" y="1104900"/>
                  </a:moveTo>
                  <a:lnTo>
                    <a:pt x="45101" y="1155700"/>
                  </a:lnTo>
                  <a:lnTo>
                    <a:pt x="45457" y="1155700"/>
                  </a:lnTo>
                  <a:lnTo>
                    <a:pt x="98272" y="1219200"/>
                  </a:lnTo>
                  <a:lnTo>
                    <a:pt x="104812" y="1231900"/>
                  </a:lnTo>
                  <a:lnTo>
                    <a:pt x="127098" y="1231900"/>
                  </a:lnTo>
                  <a:lnTo>
                    <a:pt x="173296" y="1206500"/>
                  </a:lnTo>
                  <a:lnTo>
                    <a:pt x="178075" y="1206500"/>
                  </a:lnTo>
                  <a:lnTo>
                    <a:pt x="179913" y="1193800"/>
                  </a:lnTo>
                  <a:lnTo>
                    <a:pt x="178767" y="1193800"/>
                  </a:lnTo>
                  <a:lnTo>
                    <a:pt x="174594" y="1181100"/>
                  </a:lnTo>
                  <a:lnTo>
                    <a:pt x="121517" y="1117600"/>
                  </a:lnTo>
                  <a:lnTo>
                    <a:pt x="121109" y="1117600"/>
                  </a:lnTo>
                  <a:lnTo>
                    <a:pt x="120847" y="1104900"/>
                  </a:lnTo>
                  <a:close/>
                </a:path>
                <a:path w="2567304" h="1828800">
                  <a:moveTo>
                    <a:pt x="726611" y="1092200"/>
                  </a:moveTo>
                  <a:lnTo>
                    <a:pt x="704316" y="1092200"/>
                  </a:lnTo>
                  <a:lnTo>
                    <a:pt x="658108" y="1117600"/>
                  </a:lnTo>
                  <a:lnTo>
                    <a:pt x="653319" y="1117600"/>
                  </a:lnTo>
                  <a:lnTo>
                    <a:pt x="651479" y="1130300"/>
                  </a:lnTo>
                  <a:lnTo>
                    <a:pt x="652629" y="1130300"/>
                  </a:lnTo>
                  <a:lnTo>
                    <a:pt x="656810" y="1143000"/>
                  </a:lnTo>
                  <a:lnTo>
                    <a:pt x="709688" y="1206500"/>
                  </a:lnTo>
                  <a:lnTo>
                    <a:pt x="716230" y="1219200"/>
                  </a:lnTo>
                  <a:lnTo>
                    <a:pt x="738525" y="1219200"/>
                  </a:lnTo>
                  <a:lnTo>
                    <a:pt x="784754" y="1193800"/>
                  </a:lnTo>
                  <a:lnTo>
                    <a:pt x="789537" y="1193800"/>
                  </a:lnTo>
                  <a:lnTo>
                    <a:pt x="791375" y="1181100"/>
                  </a:lnTo>
                  <a:lnTo>
                    <a:pt x="790227" y="1181100"/>
                  </a:lnTo>
                  <a:lnTo>
                    <a:pt x="786052" y="1168400"/>
                  </a:lnTo>
                  <a:lnTo>
                    <a:pt x="733153" y="1104900"/>
                  </a:lnTo>
                  <a:lnTo>
                    <a:pt x="726611" y="1092200"/>
                  </a:lnTo>
                  <a:close/>
                </a:path>
                <a:path w="2567304" h="1828800">
                  <a:moveTo>
                    <a:pt x="1601407" y="1092200"/>
                  </a:moveTo>
                  <a:lnTo>
                    <a:pt x="1579085" y="1092200"/>
                  </a:lnTo>
                  <a:lnTo>
                    <a:pt x="1532836" y="1117600"/>
                  </a:lnTo>
                  <a:lnTo>
                    <a:pt x="1528046" y="1130300"/>
                  </a:lnTo>
                  <a:lnTo>
                    <a:pt x="1526207" y="1130300"/>
                  </a:lnTo>
                  <a:lnTo>
                    <a:pt x="1527361" y="1143000"/>
                  </a:lnTo>
                  <a:lnTo>
                    <a:pt x="1531548" y="1143000"/>
                  </a:lnTo>
                  <a:lnTo>
                    <a:pt x="1584520" y="1219200"/>
                  </a:lnTo>
                  <a:lnTo>
                    <a:pt x="1596568" y="1206500"/>
                  </a:lnTo>
                  <a:lnTo>
                    <a:pt x="1622869" y="1193800"/>
                  </a:lnTo>
                  <a:lnTo>
                    <a:pt x="1661062" y="1168400"/>
                  </a:lnTo>
                  <a:lnTo>
                    <a:pt x="1607964" y="1104900"/>
                  </a:lnTo>
                  <a:lnTo>
                    <a:pt x="1601407" y="1092200"/>
                  </a:lnTo>
                  <a:close/>
                </a:path>
                <a:path w="2567304" h="1828800">
                  <a:moveTo>
                    <a:pt x="456500" y="1066800"/>
                  </a:moveTo>
                  <a:lnTo>
                    <a:pt x="441811" y="1066800"/>
                  </a:lnTo>
                  <a:lnTo>
                    <a:pt x="395614" y="1092200"/>
                  </a:lnTo>
                  <a:lnTo>
                    <a:pt x="390830" y="1104900"/>
                  </a:lnTo>
                  <a:lnTo>
                    <a:pt x="388992" y="1104900"/>
                  </a:lnTo>
                  <a:lnTo>
                    <a:pt x="390140" y="1117600"/>
                  </a:lnTo>
                  <a:lnTo>
                    <a:pt x="394315" y="1130300"/>
                  </a:lnTo>
                  <a:lnTo>
                    <a:pt x="447162" y="1193800"/>
                  </a:lnTo>
                  <a:lnTo>
                    <a:pt x="453708" y="1193800"/>
                  </a:lnTo>
                  <a:lnTo>
                    <a:pt x="461313" y="1206500"/>
                  </a:lnTo>
                  <a:lnTo>
                    <a:pt x="475999" y="1206500"/>
                  </a:lnTo>
                  <a:lnTo>
                    <a:pt x="522207" y="1181100"/>
                  </a:lnTo>
                  <a:lnTo>
                    <a:pt x="526992" y="1168400"/>
                  </a:lnTo>
                  <a:lnTo>
                    <a:pt x="528833" y="1168400"/>
                  </a:lnTo>
                  <a:lnTo>
                    <a:pt x="527689" y="1155700"/>
                  </a:lnTo>
                  <a:lnTo>
                    <a:pt x="523515" y="1155700"/>
                  </a:lnTo>
                  <a:lnTo>
                    <a:pt x="470648" y="1079500"/>
                  </a:lnTo>
                  <a:lnTo>
                    <a:pt x="464106" y="1079500"/>
                  </a:lnTo>
                  <a:lnTo>
                    <a:pt x="456500" y="1066800"/>
                  </a:lnTo>
                  <a:close/>
                </a:path>
                <a:path w="2567304" h="1828800">
                  <a:moveTo>
                    <a:pt x="1345155" y="1079500"/>
                  </a:moveTo>
                  <a:lnTo>
                    <a:pt x="1316287" y="1079500"/>
                  </a:lnTo>
                  <a:lnTo>
                    <a:pt x="1270058" y="1104900"/>
                  </a:lnTo>
                  <a:lnTo>
                    <a:pt x="1265269" y="1104900"/>
                  </a:lnTo>
                  <a:lnTo>
                    <a:pt x="1263430" y="1117600"/>
                  </a:lnTo>
                  <a:lnTo>
                    <a:pt x="1264584" y="1117600"/>
                  </a:lnTo>
                  <a:lnTo>
                    <a:pt x="1268770" y="1130300"/>
                  </a:lnTo>
                  <a:lnTo>
                    <a:pt x="1321711" y="1193800"/>
                  </a:lnTo>
                  <a:lnTo>
                    <a:pt x="1328263" y="1206500"/>
                  </a:lnTo>
                  <a:lnTo>
                    <a:pt x="1350579" y="1206500"/>
                  </a:lnTo>
                  <a:lnTo>
                    <a:pt x="1396829" y="1181100"/>
                  </a:lnTo>
                  <a:lnTo>
                    <a:pt x="1401613" y="1181100"/>
                  </a:lnTo>
                  <a:lnTo>
                    <a:pt x="1403449" y="1168400"/>
                  </a:lnTo>
                  <a:lnTo>
                    <a:pt x="1402298" y="1155700"/>
                  </a:lnTo>
                  <a:lnTo>
                    <a:pt x="1398117" y="1155700"/>
                  </a:lnTo>
                  <a:lnTo>
                    <a:pt x="1345155" y="1079500"/>
                  </a:lnTo>
                  <a:close/>
                </a:path>
                <a:path w="2567304" h="1828800">
                  <a:moveTo>
                    <a:pt x="1068415" y="1054100"/>
                  </a:moveTo>
                  <a:lnTo>
                    <a:pt x="1053719" y="1054100"/>
                  </a:lnTo>
                  <a:lnTo>
                    <a:pt x="1007501" y="1079500"/>
                  </a:lnTo>
                  <a:lnTo>
                    <a:pt x="1002711" y="1092200"/>
                  </a:lnTo>
                  <a:lnTo>
                    <a:pt x="1000871" y="1092200"/>
                  </a:lnTo>
                  <a:lnTo>
                    <a:pt x="1002022" y="1104900"/>
                  </a:lnTo>
                  <a:lnTo>
                    <a:pt x="1006202" y="1117600"/>
                  </a:lnTo>
                  <a:lnTo>
                    <a:pt x="1059122" y="1181100"/>
                  </a:lnTo>
                  <a:lnTo>
                    <a:pt x="1065672" y="1181100"/>
                  </a:lnTo>
                  <a:lnTo>
                    <a:pt x="1073284" y="1193800"/>
                  </a:lnTo>
                  <a:lnTo>
                    <a:pt x="1087980" y="1193800"/>
                  </a:lnTo>
                  <a:lnTo>
                    <a:pt x="1134219" y="1168400"/>
                  </a:lnTo>
                  <a:lnTo>
                    <a:pt x="1139003" y="1155700"/>
                  </a:lnTo>
                  <a:lnTo>
                    <a:pt x="1140840" y="1155700"/>
                  </a:lnTo>
                  <a:lnTo>
                    <a:pt x="1139688" y="1143000"/>
                  </a:lnTo>
                  <a:lnTo>
                    <a:pt x="1135507" y="1130300"/>
                  </a:lnTo>
                  <a:lnTo>
                    <a:pt x="1082577" y="1066800"/>
                  </a:lnTo>
                  <a:lnTo>
                    <a:pt x="1076027" y="1066800"/>
                  </a:lnTo>
                  <a:lnTo>
                    <a:pt x="1068415" y="1054100"/>
                  </a:lnTo>
                  <a:close/>
                </a:path>
                <a:path w="2567304" h="1828800">
                  <a:moveTo>
                    <a:pt x="207672" y="1066800"/>
                  </a:moveTo>
                  <a:lnTo>
                    <a:pt x="207012" y="1066800"/>
                  </a:lnTo>
                  <a:lnTo>
                    <a:pt x="131255" y="1104900"/>
                  </a:lnTo>
                  <a:lnTo>
                    <a:pt x="131601" y="1104900"/>
                  </a:lnTo>
                  <a:lnTo>
                    <a:pt x="184426" y="1181100"/>
                  </a:lnTo>
                  <a:lnTo>
                    <a:pt x="213242" y="1181100"/>
                  </a:lnTo>
                  <a:lnTo>
                    <a:pt x="259450" y="1155700"/>
                  </a:lnTo>
                  <a:lnTo>
                    <a:pt x="264230" y="1155700"/>
                  </a:lnTo>
                  <a:lnTo>
                    <a:pt x="266068" y="1143000"/>
                  </a:lnTo>
                  <a:lnTo>
                    <a:pt x="264922" y="1143000"/>
                  </a:lnTo>
                  <a:lnTo>
                    <a:pt x="260749" y="1130300"/>
                  </a:lnTo>
                  <a:lnTo>
                    <a:pt x="207672" y="1066800"/>
                  </a:lnTo>
                  <a:close/>
                </a:path>
                <a:path w="2567304" h="1828800">
                  <a:moveTo>
                    <a:pt x="813105" y="1041400"/>
                  </a:moveTo>
                  <a:lnTo>
                    <a:pt x="790806" y="1041400"/>
                  </a:lnTo>
                  <a:lnTo>
                    <a:pt x="744598" y="1066800"/>
                  </a:lnTo>
                  <a:lnTo>
                    <a:pt x="739814" y="1066800"/>
                  </a:lnTo>
                  <a:lnTo>
                    <a:pt x="737976" y="1079500"/>
                  </a:lnTo>
                  <a:lnTo>
                    <a:pt x="739125" y="1079500"/>
                  </a:lnTo>
                  <a:lnTo>
                    <a:pt x="743299" y="1092200"/>
                  </a:lnTo>
                  <a:lnTo>
                    <a:pt x="796198" y="1168400"/>
                  </a:lnTo>
                  <a:lnTo>
                    <a:pt x="825046" y="1168400"/>
                  </a:lnTo>
                  <a:lnTo>
                    <a:pt x="871264" y="1143000"/>
                  </a:lnTo>
                  <a:lnTo>
                    <a:pt x="876048" y="1143000"/>
                  </a:lnTo>
                  <a:lnTo>
                    <a:pt x="877886" y="1130300"/>
                  </a:lnTo>
                  <a:lnTo>
                    <a:pt x="876737" y="1130300"/>
                  </a:lnTo>
                  <a:lnTo>
                    <a:pt x="872562" y="1117600"/>
                  </a:lnTo>
                  <a:lnTo>
                    <a:pt x="819653" y="1054100"/>
                  </a:lnTo>
                  <a:lnTo>
                    <a:pt x="813105" y="1041400"/>
                  </a:lnTo>
                  <a:close/>
                </a:path>
                <a:path w="2567304" h="1828800">
                  <a:moveTo>
                    <a:pt x="1687372" y="1041400"/>
                  </a:moveTo>
                  <a:lnTo>
                    <a:pt x="1665041" y="1041400"/>
                  </a:lnTo>
                  <a:lnTo>
                    <a:pt x="1618791" y="1066800"/>
                  </a:lnTo>
                  <a:lnTo>
                    <a:pt x="1614008" y="1079500"/>
                  </a:lnTo>
                  <a:lnTo>
                    <a:pt x="1612172" y="1079500"/>
                  </a:lnTo>
                  <a:lnTo>
                    <a:pt x="1613327" y="1092200"/>
                  </a:lnTo>
                  <a:lnTo>
                    <a:pt x="1617514" y="1092200"/>
                  </a:lnTo>
                  <a:lnTo>
                    <a:pt x="1670496" y="1168400"/>
                  </a:lnTo>
                  <a:lnTo>
                    <a:pt x="1682590" y="1155700"/>
                  </a:lnTo>
                  <a:lnTo>
                    <a:pt x="1708890" y="1143000"/>
                  </a:lnTo>
                  <a:lnTo>
                    <a:pt x="1747049" y="1117600"/>
                  </a:lnTo>
                  <a:lnTo>
                    <a:pt x="1693930" y="1054100"/>
                  </a:lnTo>
                  <a:lnTo>
                    <a:pt x="1687372" y="1041400"/>
                  </a:lnTo>
                  <a:close/>
                </a:path>
                <a:path w="2567304" h="1828800">
                  <a:moveTo>
                    <a:pt x="542655" y="1016000"/>
                  </a:moveTo>
                  <a:lnTo>
                    <a:pt x="527966" y="1016000"/>
                  </a:lnTo>
                  <a:lnTo>
                    <a:pt x="481768" y="1054100"/>
                  </a:lnTo>
                  <a:lnTo>
                    <a:pt x="475150" y="1054100"/>
                  </a:lnTo>
                  <a:lnTo>
                    <a:pt x="476296" y="1066800"/>
                  </a:lnTo>
                  <a:lnTo>
                    <a:pt x="480470" y="1079500"/>
                  </a:lnTo>
                  <a:lnTo>
                    <a:pt x="533337" y="1143000"/>
                  </a:lnTo>
                  <a:lnTo>
                    <a:pt x="539884" y="1155700"/>
                  </a:lnTo>
                  <a:lnTo>
                    <a:pt x="562174" y="1155700"/>
                  </a:lnTo>
                  <a:lnTo>
                    <a:pt x="608382" y="1130300"/>
                  </a:lnTo>
                  <a:lnTo>
                    <a:pt x="613172" y="1117600"/>
                  </a:lnTo>
                  <a:lnTo>
                    <a:pt x="615011" y="1117600"/>
                  </a:lnTo>
                  <a:lnTo>
                    <a:pt x="613861" y="1104900"/>
                  </a:lnTo>
                  <a:lnTo>
                    <a:pt x="609680" y="1104900"/>
                  </a:lnTo>
                  <a:lnTo>
                    <a:pt x="556802" y="1028700"/>
                  </a:lnTo>
                  <a:lnTo>
                    <a:pt x="550260" y="1028700"/>
                  </a:lnTo>
                  <a:lnTo>
                    <a:pt x="542655" y="1016000"/>
                  </a:lnTo>
                  <a:close/>
                </a:path>
                <a:path w="2567304" h="1828800">
                  <a:moveTo>
                    <a:pt x="1424832" y="1028700"/>
                  </a:moveTo>
                  <a:lnTo>
                    <a:pt x="1402515" y="1028700"/>
                  </a:lnTo>
                  <a:lnTo>
                    <a:pt x="1356286" y="1054100"/>
                  </a:lnTo>
                  <a:lnTo>
                    <a:pt x="1351496" y="1054100"/>
                  </a:lnTo>
                  <a:lnTo>
                    <a:pt x="1349657" y="1066800"/>
                  </a:lnTo>
                  <a:lnTo>
                    <a:pt x="1350807" y="1066800"/>
                  </a:lnTo>
                  <a:lnTo>
                    <a:pt x="1354988" y="1079500"/>
                  </a:lnTo>
                  <a:lnTo>
                    <a:pt x="1407960" y="1143000"/>
                  </a:lnTo>
                  <a:lnTo>
                    <a:pt x="1414510" y="1155700"/>
                  </a:lnTo>
                  <a:lnTo>
                    <a:pt x="1436828" y="1155700"/>
                  </a:lnTo>
                  <a:lnTo>
                    <a:pt x="1483078" y="1130300"/>
                  </a:lnTo>
                  <a:lnTo>
                    <a:pt x="1487861" y="1130300"/>
                  </a:lnTo>
                  <a:lnTo>
                    <a:pt x="1489697" y="1117600"/>
                  </a:lnTo>
                  <a:lnTo>
                    <a:pt x="1488542" y="1117600"/>
                  </a:lnTo>
                  <a:lnTo>
                    <a:pt x="1484355" y="1104900"/>
                  </a:lnTo>
                  <a:lnTo>
                    <a:pt x="1431383" y="1041400"/>
                  </a:lnTo>
                  <a:lnTo>
                    <a:pt x="1424832" y="1028700"/>
                  </a:lnTo>
                  <a:close/>
                </a:path>
                <a:path w="2567304" h="1828800">
                  <a:moveTo>
                    <a:pt x="293816" y="1016000"/>
                  </a:moveTo>
                  <a:lnTo>
                    <a:pt x="293187" y="1016000"/>
                  </a:lnTo>
                  <a:lnTo>
                    <a:pt x="217399" y="1054100"/>
                  </a:lnTo>
                  <a:lnTo>
                    <a:pt x="217734" y="1054100"/>
                  </a:lnTo>
                  <a:lnTo>
                    <a:pt x="270581" y="1130300"/>
                  </a:lnTo>
                  <a:lnTo>
                    <a:pt x="284718" y="1130300"/>
                  </a:lnTo>
                  <a:lnTo>
                    <a:pt x="292454" y="1143000"/>
                  </a:lnTo>
                  <a:lnTo>
                    <a:pt x="299397" y="1130300"/>
                  </a:lnTo>
                  <a:lnTo>
                    <a:pt x="345594" y="1104900"/>
                  </a:lnTo>
                  <a:lnTo>
                    <a:pt x="350380" y="1104900"/>
                  </a:lnTo>
                  <a:lnTo>
                    <a:pt x="352221" y="1092200"/>
                  </a:lnTo>
                  <a:lnTo>
                    <a:pt x="351076" y="1092200"/>
                  </a:lnTo>
                  <a:lnTo>
                    <a:pt x="346903" y="1079500"/>
                  </a:lnTo>
                  <a:lnTo>
                    <a:pt x="293816" y="1016000"/>
                  </a:lnTo>
                  <a:close/>
                </a:path>
                <a:path w="2567304" h="1828800">
                  <a:moveTo>
                    <a:pt x="1154621" y="1003300"/>
                  </a:moveTo>
                  <a:lnTo>
                    <a:pt x="1139916" y="1003300"/>
                  </a:lnTo>
                  <a:lnTo>
                    <a:pt x="1093697" y="1028700"/>
                  </a:lnTo>
                  <a:lnTo>
                    <a:pt x="1088913" y="1041400"/>
                  </a:lnTo>
                  <a:lnTo>
                    <a:pt x="1087077" y="1041400"/>
                  </a:lnTo>
                  <a:lnTo>
                    <a:pt x="1088228" y="1054100"/>
                  </a:lnTo>
                  <a:lnTo>
                    <a:pt x="1092409" y="1066800"/>
                  </a:lnTo>
                  <a:lnTo>
                    <a:pt x="1145339" y="1130300"/>
                  </a:lnTo>
                  <a:lnTo>
                    <a:pt x="1151889" y="1143000"/>
                  </a:lnTo>
                  <a:lnTo>
                    <a:pt x="1174208" y="1143000"/>
                  </a:lnTo>
                  <a:lnTo>
                    <a:pt x="1220437" y="1117600"/>
                  </a:lnTo>
                  <a:lnTo>
                    <a:pt x="1225220" y="1104900"/>
                  </a:lnTo>
                  <a:lnTo>
                    <a:pt x="1227058" y="1104900"/>
                  </a:lnTo>
                  <a:lnTo>
                    <a:pt x="1225910" y="1092200"/>
                  </a:lnTo>
                  <a:lnTo>
                    <a:pt x="1221735" y="1092200"/>
                  </a:lnTo>
                  <a:lnTo>
                    <a:pt x="1168784" y="1016000"/>
                  </a:lnTo>
                  <a:lnTo>
                    <a:pt x="1162234" y="1016000"/>
                  </a:lnTo>
                  <a:lnTo>
                    <a:pt x="1154621" y="1003300"/>
                  </a:lnTo>
                  <a:close/>
                </a:path>
                <a:path w="2567304" h="1828800">
                  <a:moveTo>
                    <a:pt x="899289" y="990600"/>
                  </a:moveTo>
                  <a:lnTo>
                    <a:pt x="876981" y="990600"/>
                  </a:lnTo>
                  <a:lnTo>
                    <a:pt x="830773" y="1016000"/>
                  </a:lnTo>
                  <a:lnTo>
                    <a:pt x="825990" y="1016000"/>
                  </a:lnTo>
                  <a:lnTo>
                    <a:pt x="824153" y="1028700"/>
                  </a:lnTo>
                  <a:lnTo>
                    <a:pt x="825304" y="1041400"/>
                  </a:lnTo>
                  <a:lnTo>
                    <a:pt x="829485" y="1041400"/>
                  </a:lnTo>
                  <a:lnTo>
                    <a:pt x="882395" y="1117600"/>
                  </a:lnTo>
                  <a:lnTo>
                    <a:pt x="911242" y="1117600"/>
                  </a:lnTo>
                  <a:lnTo>
                    <a:pt x="957460" y="1092200"/>
                  </a:lnTo>
                  <a:lnTo>
                    <a:pt x="962250" y="1092200"/>
                  </a:lnTo>
                  <a:lnTo>
                    <a:pt x="964090" y="1079500"/>
                  </a:lnTo>
                  <a:lnTo>
                    <a:pt x="962939" y="1079500"/>
                  </a:lnTo>
                  <a:lnTo>
                    <a:pt x="958759" y="1066800"/>
                  </a:lnTo>
                  <a:lnTo>
                    <a:pt x="905839" y="1003300"/>
                  </a:lnTo>
                  <a:lnTo>
                    <a:pt x="899289" y="990600"/>
                  </a:lnTo>
                  <a:close/>
                </a:path>
                <a:path w="2567304" h="1828800">
                  <a:moveTo>
                    <a:pt x="1765993" y="990600"/>
                  </a:moveTo>
                  <a:lnTo>
                    <a:pt x="1751290" y="990600"/>
                  </a:lnTo>
                  <a:lnTo>
                    <a:pt x="1705040" y="1016000"/>
                  </a:lnTo>
                  <a:lnTo>
                    <a:pt x="1700252" y="1028700"/>
                  </a:lnTo>
                  <a:lnTo>
                    <a:pt x="1698417" y="1028700"/>
                  </a:lnTo>
                  <a:lnTo>
                    <a:pt x="1699574" y="1041400"/>
                  </a:lnTo>
                  <a:lnTo>
                    <a:pt x="1703762" y="1054100"/>
                  </a:lnTo>
                  <a:lnTo>
                    <a:pt x="1756755" y="1117600"/>
                  </a:lnTo>
                  <a:lnTo>
                    <a:pt x="1768864" y="1104900"/>
                  </a:lnTo>
                  <a:lnTo>
                    <a:pt x="1795167" y="1092200"/>
                  </a:lnTo>
                  <a:lnTo>
                    <a:pt x="1833319" y="1079500"/>
                  </a:lnTo>
                  <a:lnTo>
                    <a:pt x="1833182" y="1066800"/>
                  </a:lnTo>
                  <a:lnTo>
                    <a:pt x="1780179" y="1003300"/>
                  </a:lnTo>
                  <a:lnTo>
                    <a:pt x="1773615" y="1003300"/>
                  </a:lnTo>
                  <a:lnTo>
                    <a:pt x="1765993" y="990600"/>
                  </a:lnTo>
                  <a:close/>
                </a:path>
                <a:path w="2567304" h="1828800">
                  <a:moveTo>
                    <a:pt x="628512" y="965200"/>
                  </a:moveTo>
                  <a:lnTo>
                    <a:pt x="620771" y="965200"/>
                  </a:lnTo>
                  <a:lnTo>
                    <a:pt x="613827" y="977900"/>
                  </a:lnTo>
                  <a:lnTo>
                    <a:pt x="567629" y="1003300"/>
                  </a:lnTo>
                  <a:lnTo>
                    <a:pt x="562846" y="1003300"/>
                  </a:lnTo>
                  <a:lnTo>
                    <a:pt x="561008" y="1016000"/>
                  </a:lnTo>
                  <a:lnTo>
                    <a:pt x="562156" y="1016000"/>
                  </a:lnTo>
                  <a:lnTo>
                    <a:pt x="566331" y="1028700"/>
                  </a:lnTo>
                  <a:lnTo>
                    <a:pt x="619209" y="1092200"/>
                  </a:lnTo>
                  <a:lnTo>
                    <a:pt x="625757" y="1104900"/>
                  </a:lnTo>
                  <a:lnTo>
                    <a:pt x="648056" y="1104900"/>
                  </a:lnTo>
                  <a:lnTo>
                    <a:pt x="694264" y="1079500"/>
                  </a:lnTo>
                  <a:lnTo>
                    <a:pt x="699048" y="1066800"/>
                  </a:lnTo>
                  <a:lnTo>
                    <a:pt x="700884" y="1066800"/>
                  </a:lnTo>
                  <a:lnTo>
                    <a:pt x="699733" y="1054100"/>
                  </a:lnTo>
                  <a:lnTo>
                    <a:pt x="695552" y="1054100"/>
                  </a:lnTo>
                  <a:lnTo>
                    <a:pt x="642664" y="977900"/>
                  </a:lnTo>
                  <a:lnTo>
                    <a:pt x="636120" y="977900"/>
                  </a:lnTo>
                  <a:lnTo>
                    <a:pt x="628512" y="965200"/>
                  </a:lnTo>
                  <a:close/>
                </a:path>
                <a:path w="2567304" h="1828800">
                  <a:moveTo>
                    <a:pt x="1510751" y="977900"/>
                  </a:moveTo>
                  <a:lnTo>
                    <a:pt x="1488439" y="977900"/>
                  </a:lnTo>
                  <a:lnTo>
                    <a:pt x="1442200" y="1003300"/>
                  </a:lnTo>
                  <a:lnTo>
                    <a:pt x="1437416" y="1003300"/>
                  </a:lnTo>
                  <a:lnTo>
                    <a:pt x="1435581" y="1016000"/>
                  </a:lnTo>
                  <a:lnTo>
                    <a:pt x="1436735" y="1016000"/>
                  </a:lnTo>
                  <a:lnTo>
                    <a:pt x="1440922" y="1028700"/>
                  </a:lnTo>
                  <a:lnTo>
                    <a:pt x="1493894" y="1104900"/>
                  </a:lnTo>
                  <a:lnTo>
                    <a:pt x="1522763" y="1104900"/>
                  </a:lnTo>
                  <a:lnTo>
                    <a:pt x="1569012" y="1079500"/>
                  </a:lnTo>
                  <a:lnTo>
                    <a:pt x="1573800" y="1079500"/>
                  </a:lnTo>
                  <a:lnTo>
                    <a:pt x="1575635" y="1066800"/>
                  </a:lnTo>
                  <a:lnTo>
                    <a:pt x="1574478" y="1066800"/>
                  </a:lnTo>
                  <a:lnTo>
                    <a:pt x="1570290" y="1054100"/>
                  </a:lnTo>
                  <a:lnTo>
                    <a:pt x="1517307" y="990600"/>
                  </a:lnTo>
                  <a:lnTo>
                    <a:pt x="1510751" y="977900"/>
                  </a:lnTo>
                  <a:close/>
                </a:path>
                <a:path w="2567304" h="1828800">
                  <a:moveTo>
                    <a:pt x="379970" y="965200"/>
                  </a:moveTo>
                  <a:lnTo>
                    <a:pt x="379363" y="965200"/>
                  </a:lnTo>
                  <a:lnTo>
                    <a:pt x="303564" y="1003300"/>
                  </a:lnTo>
                  <a:lnTo>
                    <a:pt x="303889" y="1003300"/>
                  </a:lnTo>
                  <a:lnTo>
                    <a:pt x="356746" y="1079500"/>
                  </a:lnTo>
                  <a:lnTo>
                    <a:pt x="370884" y="1079500"/>
                  </a:lnTo>
                  <a:lnTo>
                    <a:pt x="378624" y="1092200"/>
                  </a:lnTo>
                  <a:lnTo>
                    <a:pt x="385572" y="1079500"/>
                  </a:lnTo>
                  <a:lnTo>
                    <a:pt x="431770" y="1054100"/>
                  </a:lnTo>
                  <a:lnTo>
                    <a:pt x="436553" y="1054100"/>
                  </a:lnTo>
                  <a:lnTo>
                    <a:pt x="438391" y="1041400"/>
                  </a:lnTo>
                  <a:lnTo>
                    <a:pt x="437243" y="1041400"/>
                  </a:lnTo>
                  <a:lnTo>
                    <a:pt x="433068" y="1028700"/>
                  </a:lnTo>
                  <a:lnTo>
                    <a:pt x="379970" y="965200"/>
                  </a:lnTo>
                  <a:close/>
                </a:path>
                <a:path w="2567304" h="1828800">
                  <a:moveTo>
                    <a:pt x="1240838" y="952500"/>
                  </a:moveTo>
                  <a:lnTo>
                    <a:pt x="1226133" y="952500"/>
                  </a:lnTo>
                  <a:lnTo>
                    <a:pt x="1179914" y="990600"/>
                  </a:lnTo>
                  <a:lnTo>
                    <a:pt x="1173294" y="990600"/>
                  </a:lnTo>
                  <a:lnTo>
                    <a:pt x="1174446" y="1003300"/>
                  </a:lnTo>
                  <a:lnTo>
                    <a:pt x="1178626" y="1016000"/>
                  </a:lnTo>
                  <a:lnTo>
                    <a:pt x="1231578" y="1079500"/>
                  </a:lnTo>
                  <a:lnTo>
                    <a:pt x="1238128" y="1092200"/>
                  </a:lnTo>
                  <a:lnTo>
                    <a:pt x="1260435" y="1092200"/>
                  </a:lnTo>
                  <a:lnTo>
                    <a:pt x="1306675" y="1066800"/>
                  </a:lnTo>
                  <a:lnTo>
                    <a:pt x="1311458" y="1054100"/>
                  </a:lnTo>
                  <a:lnTo>
                    <a:pt x="1313295" y="1054100"/>
                  </a:lnTo>
                  <a:lnTo>
                    <a:pt x="1312144" y="1041400"/>
                  </a:lnTo>
                  <a:lnTo>
                    <a:pt x="1307963" y="1041400"/>
                  </a:lnTo>
                  <a:lnTo>
                    <a:pt x="1255001" y="965200"/>
                  </a:lnTo>
                  <a:lnTo>
                    <a:pt x="1248451" y="965200"/>
                  </a:lnTo>
                  <a:lnTo>
                    <a:pt x="1240838" y="952500"/>
                  </a:lnTo>
                  <a:close/>
                </a:path>
                <a:path w="2567304" h="1828800">
                  <a:moveTo>
                    <a:pt x="985465" y="939800"/>
                  </a:moveTo>
                  <a:lnTo>
                    <a:pt x="963167" y="939800"/>
                  </a:lnTo>
                  <a:lnTo>
                    <a:pt x="916949" y="965200"/>
                  </a:lnTo>
                  <a:lnTo>
                    <a:pt x="912169" y="977900"/>
                  </a:lnTo>
                  <a:lnTo>
                    <a:pt x="910332" y="977900"/>
                  </a:lnTo>
                  <a:lnTo>
                    <a:pt x="911481" y="990600"/>
                  </a:lnTo>
                  <a:lnTo>
                    <a:pt x="915661" y="990600"/>
                  </a:lnTo>
                  <a:lnTo>
                    <a:pt x="968591" y="1066800"/>
                  </a:lnTo>
                  <a:lnTo>
                    <a:pt x="982748" y="1066800"/>
                  </a:lnTo>
                  <a:lnTo>
                    <a:pt x="990489" y="1079500"/>
                  </a:lnTo>
                  <a:lnTo>
                    <a:pt x="997438" y="1066800"/>
                  </a:lnTo>
                  <a:lnTo>
                    <a:pt x="1043667" y="1041400"/>
                  </a:lnTo>
                  <a:lnTo>
                    <a:pt x="1048446" y="1041400"/>
                  </a:lnTo>
                  <a:lnTo>
                    <a:pt x="1050283" y="1028700"/>
                  </a:lnTo>
                  <a:lnTo>
                    <a:pt x="1049134" y="1028700"/>
                  </a:lnTo>
                  <a:lnTo>
                    <a:pt x="1044955" y="1016000"/>
                  </a:lnTo>
                  <a:lnTo>
                    <a:pt x="992014" y="952500"/>
                  </a:lnTo>
                  <a:lnTo>
                    <a:pt x="985465" y="939800"/>
                  </a:lnTo>
                  <a:close/>
                </a:path>
                <a:path w="2567304" h="1828800">
                  <a:moveTo>
                    <a:pt x="1852241" y="939800"/>
                  </a:moveTo>
                  <a:lnTo>
                    <a:pt x="1837538" y="939800"/>
                  </a:lnTo>
                  <a:lnTo>
                    <a:pt x="1791288" y="977900"/>
                  </a:lnTo>
                  <a:lnTo>
                    <a:pt x="1784666" y="977900"/>
                  </a:lnTo>
                  <a:lnTo>
                    <a:pt x="1785823" y="990600"/>
                  </a:lnTo>
                  <a:lnTo>
                    <a:pt x="1790011" y="1003300"/>
                  </a:lnTo>
                  <a:lnTo>
                    <a:pt x="1843025" y="1066800"/>
                  </a:lnTo>
                  <a:lnTo>
                    <a:pt x="1855138" y="1066800"/>
                  </a:lnTo>
                  <a:lnTo>
                    <a:pt x="1881440" y="1041400"/>
                  </a:lnTo>
                  <a:lnTo>
                    <a:pt x="1919588" y="1028700"/>
                  </a:lnTo>
                  <a:lnTo>
                    <a:pt x="1919442" y="1028700"/>
                  </a:lnTo>
                  <a:lnTo>
                    <a:pt x="1866417" y="952500"/>
                  </a:lnTo>
                  <a:lnTo>
                    <a:pt x="1859859" y="952500"/>
                  </a:lnTo>
                  <a:lnTo>
                    <a:pt x="1852241" y="939800"/>
                  </a:lnTo>
                  <a:close/>
                </a:path>
                <a:path w="2567304" h="1828800">
                  <a:moveTo>
                    <a:pt x="714986" y="914400"/>
                  </a:moveTo>
                  <a:lnTo>
                    <a:pt x="707244" y="914400"/>
                  </a:lnTo>
                  <a:lnTo>
                    <a:pt x="700295" y="927100"/>
                  </a:lnTo>
                  <a:lnTo>
                    <a:pt x="654098" y="952500"/>
                  </a:lnTo>
                  <a:lnTo>
                    <a:pt x="649314" y="952500"/>
                  </a:lnTo>
                  <a:lnTo>
                    <a:pt x="647478" y="965200"/>
                  </a:lnTo>
                  <a:lnTo>
                    <a:pt x="648629" y="965200"/>
                  </a:lnTo>
                  <a:lnTo>
                    <a:pt x="652810" y="977900"/>
                  </a:lnTo>
                  <a:lnTo>
                    <a:pt x="705698" y="1041400"/>
                  </a:lnTo>
                  <a:lnTo>
                    <a:pt x="712247" y="1054100"/>
                  </a:lnTo>
                  <a:lnTo>
                    <a:pt x="734546" y="1054100"/>
                  </a:lnTo>
                  <a:lnTo>
                    <a:pt x="780754" y="1028700"/>
                  </a:lnTo>
                  <a:lnTo>
                    <a:pt x="785537" y="1016000"/>
                  </a:lnTo>
                  <a:lnTo>
                    <a:pt x="787375" y="1016000"/>
                  </a:lnTo>
                  <a:lnTo>
                    <a:pt x="786227" y="1003300"/>
                  </a:lnTo>
                  <a:lnTo>
                    <a:pt x="782052" y="1003300"/>
                  </a:lnTo>
                  <a:lnTo>
                    <a:pt x="729143" y="927100"/>
                  </a:lnTo>
                  <a:lnTo>
                    <a:pt x="722594" y="927100"/>
                  </a:lnTo>
                  <a:lnTo>
                    <a:pt x="714986" y="914400"/>
                  </a:lnTo>
                  <a:close/>
                </a:path>
                <a:path w="2567304" h="1828800">
                  <a:moveTo>
                    <a:pt x="1596695" y="927100"/>
                  </a:moveTo>
                  <a:lnTo>
                    <a:pt x="1574374" y="927100"/>
                  </a:lnTo>
                  <a:lnTo>
                    <a:pt x="1528145" y="952500"/>
                  </a:lnTo>
                  <a:lnTo>
                    <a:pt x="1523357" y="952500"/>
                  </a:lnTo>
                  <a:lnTo>
                    <a:pt x="1521520" y="965200"/>
                  </a:lnTo>
                  <a:lnTo>
                    <a:pt x="1522674" y="977900"/>
                  </a:lnTo>
                  <a:lnTo>
                    <a:pt x="1526857" y="977900"/>
                  </a:lnTo>
                  <a:lnTo>
                    <a:pt x="1579850" y="1054100"/>
                  </a:lnTo>
                  <a:lnTo>
                    <a:pt x="1608728" y="1054100"/>
                  </a:lnTo>
                  <a:lnTo>
                    <a:pt x="1654968" y="1028700"/>
                  </a:lnTo>
                  <a:lnTo>
                    <a:pt x="1659756" y="1028700"/>
                  </a:lnTo>
                  <a:lnTo>
                    <a:pt x="1661591" y="1016000"/>
                  </a:lnTo>
                  <a:lnTo>
                    <a:pt x="1660434" y="1016000"/>
                  </a:lnTo>
                  <a:lnTo>
                    <a:pt x="1656245" y="1003300"/>
                  </a:lnTo>
                  <a:lnTo>
                    <a:pt x="1603252" y="939800"/>
                  </a:lnTo>
                  <a:lnTo>
                    <a:pt x="1596695" y="927100"/>
                  </a:lnTo>
                  <a:close/>
                </a:path>
                <a:path w="2567304" h="1828800">
                  <a:moveTo>
                    <a:pt x="466334" y="914400"/>
                  </a:moveTo>
                  <a:lnTo>
                    <a:pt x="454027" y="914400"/>
                  </a:lnTo>
                  <a:lnTo>
                    <a:pt x="427728" y="939800"/>
                  </a:lnTo>
                  <a:lnTo>
                    <a:pt x="401578" y="952500"/>
                  </a:lnTo>
                  <a:lnTo>
                    <a:pt x="390022" y="952500"/>
                  </a:lnTo>
                  <a:lnTo>
                    <a:pt x="442890" y="1028700"/>
                  </a:lnTo>
                  <a:lnTo>
                    <a:pt x="449432" y="1028700"/>
                  </a:lnTo>
                  <a:lnTo>
                    <a:pt x="457037" y="1041400"/>
                  </a:lnTo>
                  <a:lnTo>
                    <a:pt x="464778" y="1041400"/>
                  </a:lnTo>
                  <a:lnTo>
                    <a:pt x="471726" y="1028700"/>
                  </a:lnTo>
                  <a:lnTo>
                    <a:pt x="517924" y="1003300"/>
                  </a:lnTo>
                  <a:lnTo>
                    <a:pt x="522703" y="1003300"/>
                  </a:lnTo>
                  <a:lnTo>
                    <a:pt x="524540" y="990600"/>
                  </a:lnTo>
                  <a:lnTo>
                    <a:pt x="523391" y="990600"/>
                  </a:lnTo>
                  <a:lnTo>
                    <a:pt x="519212" y="977900"/>
                  </a:lnTo>
                  <a:lnTo>
                    <a:pt x="466334" y="914400"/>
                  </a:lnTo>
                  <a:close/>
                </a:path>
                <a:path w="2567304" h="1828800">
                  <a:moveTo>
                    <a:pt x="1327037" y="901700"/>
                  </a:moveTo>
                  <a:lnTo>
                    <a:pt x="1319290" y="901700"/>
                  </a:lnTo>
                  <a:lnTo>
                    <a:pt x="1312340" y="914400"/>
                  </a:lnTo>
                  <a:lnTo>
                    <a:pt x="1266121" y="939800"/>
                  </a:lnTo>
                  <a:lnTo>
                    <a:pt x="1261333" y="939800"/>
                  </a:lnTo>
                  <a:lnTo>
                    <a:pt x="1259497" y="952500"/>
                  </a:lnTo>
                  <a:lnTo>
                    <a:pt x="1260651" y="952500"/>
                  </a:lnTo>
                  <a:lnTo>
                    <a:pt x="1264833" y="965200"/>
                  </a:lnTo>
                  <a:lnTo>
                    <a:pt x="1317795" y="1028700"/>
                  </a:lnTo>
                  <a:lnTo>
                    <a:pt x="1324346" y="1041400"/>
                  </a:lnTo>
                  <a:lnTo>
                    <a:pt x="1346663" y="1041400"/>
                  </a:lnTo>
                  <a:lnTo>
                    <a:pt x="1392892" y="1016000"/>
                  </a:lnTo>
                  <a:lnTo>
                    <a:pt x="1397680" y="1003300"/>
                  </a:lnTo>
                  <a:lnTo>
                    <a:pt x="1399516" y="1003300"/>
                  </a:lnTo>
                  <a:lnTo>
                    <a:pt x="1398362" y="990600"/>
                  </a:lnTo>
                  <a:lnTo>
                    <a:pt x="1394180" y="990600"/>
                  </a:lnTo>
                  <a:lnTo>
                    <a:pt x="1341208" y="914400"/>
                  </a:lnTo>
                  <a:lnTo>
                    <a:pt x="1334652" y="914400"/>
                  </a:lnTo>
                  <a:lnTo>
                    <a:pt x="1327037" y="901700"/>
                  </a:lnTo>
                  <a:close/>
                </a:path>
                <a:path w="2567304" h="1828800">
                  <a:moveTo>
                    <a:pt x="1071650" y="889000"/>
                  </a:moveTo>
                  <a:lnTo>
                    <a:pt x="1049342" y="889000"/>
                  </a:lnTo>
                  <a:lnTo>
                    <a:pt x="1003134" y="914400"/>
                  </a:lnTo>
                  <a:lnTo>
                    <a:pt x="998351" y="927100"/>
                  </a:lnTo>
                  <a:lnTo>
                    <a:pt x="996514" y="927100"/>
                  </a:lnTo>
                  <a:lnTo>
                    <a:pt x="997666" y="939800"/>
                  </a:lnTo>
                  <a:lnTo>
                    <a:pt x="1001846" y="939800"/>
                  </a:lnTo>
                  <a:lnTo>
                    <a:pt x="1054787" y="1016000"/>
                  </a:lnTo>
                  <a:lnTo>
                    <a:pt x="1061331" y="1016000"/>
                  </a:lnTo>
                  <a:lnTo>
                    <a:pt x="1068940" y="1028700"/>
                  </a:lnTo>
                  <a:lnTo>
                    <a:pt x="1076684" y="1028700"/>
                  </a:lnTo>
                  <a:lnTo>
                    <a:pt x="1083635" y="1016000"/>
                  </a:lnTo>
                  <a:lnTo>
                    <a:pt x="1129863" y="990600"/>
                  </a:lnTo>
                  <a:lnTo>
                    <a:pt x="1134647" y="990600"/>
                  </a:lnTo>
                  <a:lnTo>
                    <a:pt x="1136484" y="977900"/>
                  </a:lnTo>
                  <a:lnTo>
                    <a:pt x="1135332" y="977900"/>
                  </a:lnTo>
                  <a:lnTo>
                    <a:pt x="1131151" y="965200"/>
                  </a:lnTo>
                  <a:lnTo>
                    <a:pt x="1078200" y="901700"/>
                  </a:lnTo>
                  <a:lnTo>
                    <a:pt x="1071650" y="889000"/>
                  </a:lnTo>
                  <a:close/>
                </a:path>
                <a:path w="2567304" h="1828800">
                  <a:moveTo>
                    <a:pt x="1682922" y="876300"/>
                  </a:moveTo>
                  <a:lnTo>
                    <a:pt x="1660601" y="876300"/>
                  </a:lnTo>
                  <a:lnTo>
                    <a:pt x="1614362" y="901700"/>
                  </a:lnTo>
                  <a:lnTo>
                    <a:pt x="1609580" y="914400"/>
                  </a:lnTo>
                  <a:lnTo>
                    <a:pt x="1607747" y="914400"/>
                  </a:lnTo>
                  <a:lnTo>
                    <a:pt x="1608902" y="927100"/>
                  </a:lnTo>
                  <a:lnTo>
                    <a:pt x="1613084" y="927100"/>
                  </a:lnTo>
                  <a:lnTo>
                    <a:pt x="1666088" y="1003300"/>
                  </a:lnTo>
                  <a:lnTo>
                    <a:pt x="1680264" y="1003300"/>
                  </a:lnTo>
                  <a:lnTo>
                    <a:pt x="1688015" y="1016000"/>
                  </a:lnTo>
                  <a:lnTo>
                    <a:pt x="1694967" y="1003300"/>
                  </a:lnTo>
                  <a:lnTo>
                    <a:pt x="1741217" y="977900"/>
                  </a:lnTo>
                  <a:lnTo>
                    <a:pt x="1746000" y="977900"/>
                  </a:lnTo>
                  <a:lnTo>
                    <a:pt x="1747836" y="965200"/>
                  </a:lnTo>
                  <a:lnTo>
                    <a:pt x="1746681" y="965200"/>
                  </a:lnTo>
                  <a:lnTo>
                    <a:pt x="1742494" y="952500"/>
                  </a:lnTo>
                  <a:lnTo>
                    <a:pt x="1689480" y="889000"/>
                  </a:lnTo>
                  <a:lnTo>
                    <a:pt x="1682922" y="876300"/>
                  </a:lnTo>
                  <a:close/>
                </a:path>
                <a:path w="2567304" h="1828800">
                  <a:moveTo>
                    <a:pt x="1938489" y="889000"/>
                  </a:moveTo>
                  <a:lnTo>
                    <a:pt x="1923776" y="889000"/>
                  </a:lnTo>
                  <a:lnTo>
                    <a:pt x="1877537" y="927100"/>
                  </a:lnTo>
                  <a:lnTo>
                    <a:pt x="1870914" y="927100"/>
                  </a:lnTo>
                  <a:lnTo>
                    <a:pt x="1872071" y="939800"/>
                  </a:lnTo>
                  <a:lnTo>
                    <a:pt x="1876260" y="952500"/>
                  </a:lnTo>
                  <a:lnTo>
                    <a:pt x="1929284" y="1016000"/>
                  </a:lnTo>
                  <a:lnTo>
                    <a:pt x="1941408" y="1016000"/>
                  </a:lnTo>
                  <a:lnTo>
                    <a:pt x="1967712" y="990600"/>
                  </a:lnTo>
                  <a:lnTo>
                    <a:pt x="2005858" y="977900"/>
                  </a:lnTo>
                  <a:lnTo>
                    <a:pt x="2005701" y="977900"/>
                  </a:lnTo>
                  <a:lnTo>
                    <a:pt x="1952676" y="901700"/>
                  </a:lnTo>
                  <a:lnTo>
                    <a:pt x="1946112" y="901700"/>
                  </a:lnTo>
                  <a:lnTo>
                    <a:pt x="1938489" y="889000"/>
                  </a:lnTo>
                  <a:close/>
                </a:path>
                <a:path w="2567304" h="1828800">
                  <a:moveTo>
                    <a:pt x="793400" y="863600"/>
                  </a:moveTo>
                  <a:lnTo>
                    <a:pt x="786450" y="876300"/>
                  </a:lnTo>
                  <a:lnTo>
                    <a:pt x="740252" y="901700"/>
                  </a:lnTo>
                  <a:lnTo>
                    <a:pt x="735475" y="901700"/>
                  </a:lnTo>
                  <a:lnTo>
                    <a:pt x="733641" y="914400"/>
                  </a:lnTo>
                  <a:lnTo>
                    <a:pt x="734794" y="914400"/>
                  </a:lnTo>
                  <a:lnTo>
                    <a:pt x="738975" y="927100"/>
                  </a:lnTo>
                  <a:lnTo>
                    <a:pt x="791874" y="990600"/>
                  </a:lnTo>
                  <a:lnTo>
                    <a:pt x="798422" y="1003300"/>
                  </a:lnTo>
                  <a:lnTo>
                    <a:pt x="820721" y="1003300"/>
                  </a:lnTo>
                  <a:lnTo>
                    <a:pt x="866929" y="977900"/>
                  </a:lnTo>
                  <a:lnTo>
                    <a:pt x="871713" y="977900"/>
                  </a:lnTo>
                  <a:lnTo>
                    <a:pt x="873549" y="965200"/>
                  </a:lnTo>
                  <a:lnTo>
                    <a:pt x="872398" y="952500"/>
                  </a:lnTo>
                  <a:lnTo>
                    <a:pt x="868217" y="952500"/>
                  </a:lnTo>
                  <a:lnTo>
                    <a:pt x="815297" y="876300"/>
                  </a:lnTo>
                  <a:lnTo>
                    <a:pt x="801144" y="876300"/>
                  </a:lnTo>
                  <a:lnTo>
                    <a:pt x="793400" y="863600"/>
                  </a:lnTo>
                  <a:close/>
                </a:path>
                <a:path w="2567304" h="1828800">
                  <a:moveTo>
                    <a:pt x="552174" y="863600"/>
                  </a:moveTo>
                  <a:lnTo>
                    <a:pt x="539881" y="863600"/>
                  </a:lnTo>
                  <a:lnTo>
                    <a:pt x="513580" y="889000"/>
                  </a:lnTo>
                  <a:lnTo>
                    <a:pt x="487422" y="901700"/>
                  </a:lnTo>
                  <a:lnTo>
                    <a:pt x="475862" y="901700"/>
                  </a:lnTo>
                  <a:lnTo>
                    <a:pt x="528740" y="977900"/>
                  </a:lnTo>
                  <a:lnTo>
                    <a:pt x="535283" y="977900"/>
                  </a:lnTo>
                  <a:lnTo>
                    <a:pt x="542888" y="990600"/>
                  </a:lnTo>
                  <a:lnTo>
                    <a:pt x="557577" y="990600"/>
                  </a:lnTo>
                  <a:lnTo>
                    <a:pt x="603775" y="952500"/>
                  </a:lnTo>
                  <a:lnTo>
                    <a:pt x="610391" y="952500"/>
                  </a:lnTo>
                  <a:lnTo>
                    <a:pt x="609242" y="939800"/>
                  </a:lnTo>
                  <a:lnTo>
                    <a:pt x="605063" y="927100"/>
                  </a:lnTo>
                  <a:lnTo>
                    <a:pt x="552174" y="863600"/>
                  </a:lnTo>
                  <a:close/>
                </a:path>
                <a:path w="2567304" h="1828800">
                  <a:moveTo>
                    <a:pt x="1405189" y="850900"/>
                  </a:moveTo>
                  <a:lnTo>
                    <a:pt x="1398243" y="863600"/>
                  </a:lnTo>
                  <a:lnTo>
                    <a:pt x="1352014" y="889000"/>
                  </a:lnTo>
                  <a:lnTo>
                    <a:pt x="1347232" y="889000"/>
                  </a:lnTo>
                  <a:lnTo>
                    <a:pt x="1345399" y="901700"/>
                  </a:lnTo>
                  <a:lnTo>
                    <a:pt x="1346554" y="901700"/>
                  </a:lnTo>
                  <a:lnTo>
                    <a:pt x="1350736" y="914400"/>
                  </a:lnTo>
                  <a:lnTo>
                    <a:pt x="1403709" y="977900"/>
                  </a:lnTo>
                  <a:lnTo>
                    <a:pt x="1410260" y="990600"/>
                  </a:lnTo>
                  <a:lnTo>
                    <a:pt x="1432577" y="990600"/>
                  </a:lnTo>
                  <a:lnTo>
                    <a:pt x="1478816" y="965200"/>
                  </a:lnTo>
                  <a:lnTo>
                    <a:pt x="1483600" y="965200"/>
                  </a:lnTo>
                  <a:lnTo>
                    <a:pt x="1485435" y="952500"/>
                  </a:lnTo>
                  <a:lnTo>
                    <a:pt x="1484281" y="939800"/>
                  </a:lnTo>
                  <a:lnTo>
                    <a:pt x="1480094" y="939800"/>
                  </a:lnTo>
                  <a:lnTo>
                    <a:pt x="1427111" y="863600"/>
                  </a:lnTo>
                  <a:lnTo>
                    <a:pt x="1412936" y="863600"/>
                  </a:lnTo>
                  <a:lnTo>
                    <a:pt x="1405189" y="850900"/>
                  </a:lnTo>
                  <a:close/>
                </a:path>
                <a:path w="2567304" h="1828800">
                  <a:moveTo>
                    <a:pt x="1157847" y="838200"/>
                  </a:moveTo>
                  <a:lnTo>
                    <a:pt x="1135539" y="838200"/>
                  </a:lnTo>
                  <a:lnTo>
                    <a:pt x="1089331" y="863600"/>
                  </a:lnTo>
                  <a:lnTo>
                    <a:pt x="1084547" y="876300"/>
                  </a:lnTo>
                  <a:lnTo>
                    <a:pt x="1082710" y="876300"/>
                  </a:lnTo>
                  <a:lnTo>
                    <a:pt x="1083862" y="889000"/>
                  </a:lnTo>
                  <a:lnTo>
                    <a:pt x="1088043" y="889000"/>
                  </a:lnTo>
                  <a:lnTo>
                    <a:pt x="1140994" y="965200"/>
                  </a:lnTo>
                  <a:lnTo>
                    <a:pt x="1147544" y="965200"/>
                  </a:lnTo>
                  <a:lnTo>
                    <a:pt x="1155156" y="977900"/>
                  </a:lnTo>
                  <a:lnTo>
                    <a:pt x="1169852" y="977900"/>
                  </a:lnTo>
                  <a:lnTo>
                    <a:pt x="1216070" y="939800"/>
                  </a:lnTo>
                  <a:lnTo>
                    <a:pt x="1222694" y="939800"/>
                  </a:lnTo>
                  <a:lnTo>
                    <a:pt x="1221541" y="927100"/>
                  </a:lnTo>
                  <a:lnTo>
                    <a:pt x="1217358" y="914400"/>
                  </a:lnTo>
                  <a:lnTo>
                    <a:pt x="1164396" y="850900"/>
                  </a:lnTo>
                  <a:lnTo>
                    <a:pt x="1157847" y="838200"/>
                  </a:lnTo>
                  <a:close/>
                </a:path>
                <a:path w="2567304" h="1828800">
                  <a:moveTo>
                    <a:pt x="1769149" y="825500"/>
                  </a:moveTo>
                  <a:lnTo>
                    <a:pt x="1746829" y="825500"/>
                  </a:lnTo>
                  <a:lnTo>
                    <a:pt x="1700590" y="850900"/>
                  </a:lnTo>
                  <a:lnTo>
                    <a:pt x="1695806" y="863600"/>
                  </a:lnTo>
                  <a:lnTo>
                    <a:pt x="1693971" y="863600"/>
                  </a:lnTo>
                  <a:lnTo>
                    <a:pt x="1695125" y="876300"/>
                  </a:lnTo>
                  <a:lnTo>
                    <a:pt x="1699312" y="876300"/>
                  </a:lnTo>
                  <a:lnTo>
                    <a:pt x="1752326" y="952500"/>
                  </a:lnTo>
                  <a:lnTo>
                    <a:pt x="1758884" y="952500"/>
                  </a:lnTo>
                  <a:lnTo>
                    <a:pt x="1766504" y="965200"/>
                  </a:lnTo>
                  <a:lnTo>
                    <a:pt x="1774257" y="965200"/>
                  </a:lnTo>
                  <a:lnTo>
                    <a:pt x="1781215" y="952500"/>
                  </a:lnTo>
                  <a:lnTo>
                    <a:pt x="1827455" y="927100"/>
                  </a:lnTo>
                  <a:lnTo>
                    <a:pt x="1832243" y="927100"/>
                  </a:lnTo>
                  <a:lnTo>
                    <a:pt x="1834078" y="914400"/>
                  </a:lnTo>
                  <a:lnTo>
                    <a:pt x="1832921" y="914400"/>
                  </a:lnTo>
                  <a:lnTo>
                    <a:pt x="1828732" y="901700"/>
                  </a:lnTo>
                  <a:lnTo>
                    <a:pt x="1775708" y="838200"/>
                  </a:lnTo>
                  <a:lnTo>
                    <a:pt x="1769149" y="825500"/>
                  </a:lnTo>
                  <a:close/>
                </a:path>
                <a:path w="2567304" h="1828800">
                  <a:moveTo>
                    <a:pt x="2024749" y="838200"/>
                  </a:moveTo>
                  <a:lnTo>
                    <a:pt x="2016994" y="838200"/>
                  </a:lnTo>
                  <a:lnTo>
                    <a:pt x="2010036" y="850900"/>
                  </a:lnTo>
                  <a:lnTo>
                    <a:pt x="1963796" y="876300"/>
                  </a:lnTo>
                  <a:lnTo>
                    <a:pt x="1959008" y="876300"/>
                  </a:lnTo>
                  <a:lnTo>
                    <a:pt x="1957173" y="889000"/>
                  </a:lnTo>
                  <a:lnTo>
                    <a:pt x="1958330" y="889000"/>
                  </a:lnTo>
                  <a:lnTo>
                    <a:pt x="1962519" y="901700"/>
                  </a:lnTo>
                  <a:lnTo>
                    <a:pt x="2015564" y="965200"/>
                  </a:lnTo>
                  <a:lnTo>
                    <a:pt x="2027692" y="965200"/>
                  </a:lnTo>
                  <a:lnTo>
                    <a:pt x="2053996" y="939800"/>
                  </a:lnTo>
                  <a:lnTo>
                    <a:pt x="2092138" y="927100"/>
                  </a:lnTo>
                  <a:lnTo>
                    <a:pt x="2091981" y="927100"/>
                  </a:lnTo>
                  <a:lnTo>
                    <a:pt x="2038935" y="850900"/>
                  </a:lnTo>
                  <a:lnTo>
                    <a:pt x="2032372" y="850900"/>
                  </a:lnTo>
                  <a:lnTo>
                    <a:pt x="2024749" y="838200"/>
                  </a:lnTo>
                  <a:close/>
                </a:path>
                <a:path w="2567304" h="1828800">
                  <a:moveTo>
                    <a:pt x="901462" y="825500"/>
                  </a:moveTo>
                  <a:lnTo>
                    <a:pt x="872615" y="825500"/>
                  </a:lnTo>
                  <a:lnTo>
                    <a:pt x="826407" y="850900"/>
                  </a:lnTo>
                  <a:lnTo>
                    <a:pt x="821629" y="850900"/>
                  </a:lnTo>
                  <a:lnTo>
                    <a:pt x="819796" y="863600"/>
                  </a:lnTo>
                  <a:lnTo>
                    <a:pt x="820948" y="863600"/>
                  </a:lnTo>
                  <a:lnTo>
                    <a:pt x="825129" y="876300"/>
                  </a:lnTo>
                  <a:lnTo>
                    <a:pt x="878049" y="939800"/>
                  </a:lnTo>
                  <a:lnTo>
                    <a:pt x="884597" y="952500"/>
                  </a:lnTo>
                  <a:lnTo>
                    <a:pt x="906896" y="952500"/>
                  </a:lnTo>
                  <a:lnTo>
                    <a:pt x="953104" y="927100"/>
                  </a:lnTo>
                  <a:lnTo>
                    <a:pt x="957888" y="927100"/>
                  </a:lnTo>
                  <a:lnTo>
                    <a:pt x="959725" y="914400"/>
                  </a:lnTo>
                  <a:lnTo>
                    <a:pt x="958573" y="901700"/>
                  </a:lnTo>
                  <a:lnTo>
                    <a:pt x="954392" y="901700"/>
                  </a:lnTo>
                  <a:lnTo>
                    <a:pt x="901462" y="825500"/>
                  </a:lnTo>
                  <a:close/>
                </a:path>
                <a:path w="2567304" h="1828800">
                  <a:moveTo>
                    <a:pt x="638632" y="812800"/>
                  </a:moveTo>
                  <a:lnTo>
                    <a:pt x="626354" y="825500"/>
                  </a:lnTo>
                  <a:lnTo>
                    <a:pt x="573894" y="850900"/>
                  </a:lnTo>
                  <a:lnTo>
                    <a:pt x="562310" y="850900"/>
                  </a:lnTo>
                  <a:lnTo>
                    <a:pt x="615209" y="927100"/>
                  </a:lnTo>
                  <a:lnTo>
                    <a:pt x="621751" y="927100"/>
                  </a:lnTo>
                  <a:lnTo>
                    <a:pt x="629356" y="939800"/>
                  </a:lnTo>
                  <a:lnTo>
                    <a:pt x="644046" y="939800"/>
                  </a:lnTo>
                  <a:lnTo>
                    <a:pt x="690243" y="914400"/>
                  </a:lnTo>
                  <a:lnTo>
                    <a:pt x="695027" y="901700"/>
                  </a:lnTo>
                  <a:lnTo>
                    <a:pt x="696864" y="901700"/>
                  </a:lnTo>
                  <a:lnTo>
                    <a:pt x="695712" y="889000"/>
                  </a:lnTo>
                  <a:lnTo>
                    <a:pt x="691531" y="876300"/>
                  </a:lnTo>
                  <a:lnTo>
                    <a:pt x="638632" y="812800"/>
                  </a:lnTo>
                  <a:close/>
                </a:path>
                <a:path w="2567304" h="1828800">
                  <a:moveTo>
                    <a:pt x="1513035" y="812800"/>
                  </a:moveTo>
                  <a:lnTo>
                    <a:pt x="1484156" y="812800"/>
                  </a:lnTo>
                  <a:lnTo>
                    <a:pt x="1437938" y="838200"/>
                  </a:lnTo>
                  <a:lnTo>
                    <a:pt x="1433150" y="838200"/>
                  </a:lnTo>
                  <a:lnTo>
                    <a:pt x="1431315" y="850900"/>
                  </a:lnTo>
                  <a:lnTo>
                    <a:pt x="1432472" y="850900"/>
                  </a:lnTo>
                  <a:lnTo>
                    <a:pt x="1436660" y="863600"/>
                  </a:lnTo>
                  <a:lnTo>
                    <a:pt x="1489643" y="927100"/>
                  </a:lnTo>
                  <a:lnTo>
                    <a:pt x="1496199" y="939800"/>
                  </a:lnTo>
                  <a:lnTo>
                    <a:pt x="1518522" y="939800"/>
                  </a:lnTo>
                  <a:lnTo>
                    <a:pt x="1564751" y="914400"/>
                  </a:lnTo>
                  <a:lnTo>
                    <a:pt x="1569534" y="914400"/>
                  </a:lnTo>
                  <a:lnTo>
                    <a:pt x="1571370" y="901700"/>
                  </a:lnTo>
                  <a:lnTo>
                    <a:pt x="1570215" y="889000"/>
                  </a:lnTo>
                  <a:lnTo>
                    <a:pt x="1566028" y="889000"/>
                  </a:lnTo>
                  <a:lnTo>
                    <a:pt x="1513035" y="812800"/>
                  </a:lnTo>
                  <a:close/>
                </a:path>
                <a:path w="2567304" h="1828800">
                  <a:moveTo>
                    <a:pt x="1244026" y="787400"/>
                  </a:moveTo>
                  <a:lnTo>
                    <a:pt x="1221714" y="787400"/>
                  </a:lnTo>
                  <a:lnTo>
                    <a:pt x="1175506" y="812800"/>
                  </a:lnTo>
                  <a:lnTo>
                    <a:pt x="1170723" y="825500"/>
                  </a:lnTo>
                  <a:lnTo>
                    <a:pt x="1168887" y="825500"/>
                  </a:lnTo>
                  <a:lnTo>
                    <a:pt x="1170042" y="838200"/>
                  </a:lnTo>
                  <a:lnTo>
                    <a:pt x="1174229" y="838200"/>
                  </a:lnTo>
                  <a:lnTo>
                    <a:pt x="1227190" y="914400"/>
                  </a:lnTo>
                  <a:lnTo>
                    <a:pt x="1233740" y="914400"/>
                  </a:lnTo>
                  <a:lnTo>
                    <a:pt x="1241352" y="927100"/>
                  </a:lnTo>
                  <a:lnTo>
                    <a:pt x="1256048" y="927100"/>
                  </a:lnTo>
                  <a:lnTo>
                    <a:pt x="1302277" y="901700"/>
                  </a:lnTo>
                  <a:lnTo>
                    <a:pt x="1307059" y="889000"/>
                  </a:lnTo>
                  <a:lnTo>
                    <a:pt x="1308892" y="889000"/>
                  </a:lnTo>
                  <a:lnTo>
                    <a:pt x="1307737" y="876300"/>
                  </a:lnTo>
                  <a:lnTo>
                    <a:pt x="1303555" y="863600"/>
                  </a:lnTo>
                  <a:lnTo>
                    <a:pt x="1250582" y="800100"/>
                  </a:lnTo>
                  <a:lnTo>
                    <a:pt x="1244026" y="787400"/>
                  </a:lnTo>
                  <a:close/>
                </a:path>
                <a:path w="2567304" h="1828800">
                  <a:moveTo>
                    <a:pt x="1855372" y="774700"/>
                  </a:moveTo>
                  <a:lnTo>
                    <a:pt x="1833046" y="774700"/>
                  </a:lnTo>
                  <a:lnTo>
                    <a:pt x="1786807" y="800100"/>
                  </a:lnTo>
                  <a:lnTo>
                    <a:pt x="1782025" y="812800"/>
                  </a:lnTo>
                  <a:lnTo>
                    <a:pt x="1780193" y="812800"/>
                  </a:lnTo>
                  <a:lnTo>
                    <a:pt x="1781351" y="825500"/>
                  </a:lnTo>
                  <a:lnTo>
                    <a:pt x="1785540" y="825500"/>
                  </a:lnTo>
                  <a:lnTo>
                    <a:pt x="1838564" y="901700"/>
                  </a:lnTo>
                  <a:lnTo>
                    <a:pt x="1845128" y="901700"/>
                  </a:lnTo>
                  <a:lnTo>
                    <a:pt x="1852750" y="914400"/>
                  </a:lnTo>
                  <a:lnTo>
                    <a:pt x="1867454" y="914400"/>
                  </a:lnTo>
                  <a:lnTo>
                    <a:pt x="1913704" y="876300"/>
                  </a:lnTo>
                  <a:lnTo>
                    <a:pt x="1920317" y="876300"/>
                  </a:lnTo>
                  <a:lnTo>
                    <a:pt x="1919159" y="863600"/>
                  </a:lnTo>
                  <a:lnTo>
                    <a:pt x="1914970" y="850900"/>
                  </a:lnTo>
                  <a:lnTo>
                    <a:pt x="1861935" y="787400"/>
                  </a:lnTo>
                  <a:lnTo>
                    <a:pt x="1855372" y="774700"/>
                  </a:lnTo>
                  <a:close/>
                </a:path>
                <a:path w="2567304" h="1828800">
                  <a:moveTo>
                    <a:pt x="2103238" y="787400"/>
                  </a:moveTo>
                  <a:lnTo>
                    <a:pt x="2096284" y="800100"/>
                  </a:lnTo>
                  <a:lnTo>
                    <a:pt x="2050034" y="825500"/>
                  </a:lnTo>
                  <a:lnTo>
                    <a:pt x="2045253" y="825500"/>
                  </a:lnTo>
                  <a:lnTo>
                    <a:pt x="2043422" y="838200"/>
                  </a:lnTo>
                  <a:lnTo>
                    <a:pt x="2044583" y="838200"/>
                  </a:lnTo>
                  <a:lnTo>
                    <a:pt x="2048778" y="850900"/>
                  </a:lnTo>
                  <a:lnTo>
                    <a:pt x="2101823" y="914400"/>
                  </a:lnTo>
                  <a:lnTo>
                    <a:pt x="2113968" y="914400"/>
                  </a:lnTo>
                  <a:lnTo>
                    <a:pt x="2140278" y="901700"/>
                  </a:lnTo>
                  <a:lnTo>
                    <a:pt x="2178418" y="876300"/>
                  </a:lnTo>
                  <a:lnTo>
                    <a:pt x="2178250" y="876300"/>
                  </a:lnTo>
                  <a:lnTo>
                    <a:pt x="2125184" y="800100"/>
                  </a:lnTo>
                  <a:lnTo>
                    <a:pt x="2110993" y="800100"/>
                  </a:lnTo>
                  <a:lnTo>
                    <a:pt x="2103238" y="787400"/>
                  </a:lnTo>
                  <a:close/>
                </a:path>
                <a:path w="2567304" h="1828800">
                  <a:moveTo>
                    <a:pt x="981068" y="774700"/>
                  </a:moveTo>
                  <a:lnTo>
                    <a:pt x="958769" y="774700"/>
                  </a:lnTo>
                  <a:lnTo>
                    <a:pt x="912572" y="800100"/>
                  </a:lnTo>
                  <a:lnTo>
                    <a:pt x="907788" y="800100"/>
                  </a:lnTo>
                  <a:lnTo>
                    <a:pt x="905951" y="812800"/>
                  </a:lnTo>
                  <a:lnTo>
                    <a:pt x="907103" y="812800"/>
                  </a:lnTo>
                  <a:lnTo>
                    <a:pt x="911284" y="825500"/>
                  </a:lnTo>
                  <a:lnTo>
                    <a:pt x="964225" y="889000"/>
                  </a:lnTo>
                  <a:lnTo>
                    <a:pt x="970773" y="901700"/>
                  </a:lnTo>
                  <a:lnTo>
                    <a:pt x="993072" y="901700"/>
                  </a:lnTo>
                  <a:lnTo>
                    <a:pt x="1039290" y="876300"/>
                  </a:lnTo>
                  <a:lnTo>
                    <a:pt x="1044068" y="876300"/>
                  </a:lnTo>
                  <a:lnTo>
                    <a:pt x="1045901" y="863600"/>
                  </a:lnTo>
                  <a:lnTo>
                    <a:pt x="1044749" y="863600"/>
                  </a:lnTo>
                  <a:lnTo>
                    <a:pt x="1040568" y="850900"/>
                  </a:lnTo>
                  <a:lnTo>
                    <a:pt x="987617" y="787400"/>
                  </a:lnTo>
                  <a:lnTo>
                    <a:pt x="981068" y="774700"/>
                  </a:lnTo>
                  <a:close/>
                </a:path>
                <a:path w="2567304" h="1828800">
                  <a:moveTo>
                    <a:pt x="724766" y="762000"/>
                  </a:moveTo>
                  <a:lnTo>
                    <a:pt x="712502" y="774700"/>
                  </a:lnTo>
                  <a:lnTo>
                    <a:pt x="660041" y="800100"/>
                  </a:lnTo>
                  <a:lnTo>
                    <a:pt x="648171" y="800100"/>
                  </a:lnTo>
                  <a:lnTo>
                    <a:pt x="648360" y="812800"/>
                  </a:lnTo>
                  <a:lnTo>
                    <a:pt x="701353" y="876300"/>
                  </a:lnTo>
                  <a:lnTo>
                    <a:pt x="707901" y="876300"/>
                  </a:lnTo>
                  <a:lnTo>
                    <a:pt x="715510" y="889000"/>
                  </a:lnTo>
                  <a:lnTo>
                    <a:pt x="730200" y="889000"/>
                  </a:lnTo>
                  <a:lnTo>
                    <a:pt x="776398" y="863600"/>
                  </a:lnTo>
                  <a:lnTo>
                    <a:pt x="781180" y="850900"/>
                  </a:lnTo>
                  <a:lnTo>
                    <a:pt x="783014" y="850900"/>
                  </a:lnTo>
                  <a:lnTo>
                    <a:pt x="781862" y="838200"/>
                  </a:lnTo>
                  <a:lnTo>
                    <a:pt x="777686" y="838200"/>
                  </a:lnTo>
                  <a:lnTo>
                    <a:pt x="724766" y="762000"/>
                  </a:lnTo>
                  <a:close/>
                </a:path>
                <a:path w="2567304" h="1828800">
                  <a:moveTo>
                    <a:pt x="1592674" y="762000"/>
                  </a:moveTo>
                  <a:lnTo>
                    <a:pt x="1570353" y="762000"/>
                  </a:lnTo>
                  <a:lnTo>
                    <a:pt x="1524134" y="787400"/>
                  </a:lnTo>
                  <a:lnTo>
                    <a:pt x="1519351" y="787400"/>
                  </a:lnTo>
                  <a:lnTo>
                    <a:pt x="1517517" y="800100"/>
                  </a:lnTo>
                  <a:lnTo>
                    <a:pt x="1518674" y="800100"/>
                  </a:lnTo>
                  <a:lnTo>
                    <a:pt x="1522867" y="812800"/>
                  </a:lnTo>
                  <a:lnTo>
                    <a:pt x="1575860" y="876300"/>
                  </a:lnTo>
                  <a:lnTo>
                    <a:pt x="1582418" y="889000"/>
                  </a:lnTo>
                  <a:lnTo>
                    <a:pt x="1604739" y="889000"/>
                  </a:lnTo>
                  <a:lnTo>
                    <a:pt x="1650968" y="863600"/>
                  </a:lnTo>
                  <a:lnTo>
                    <a:pt x="1655756" y="863600"/>
                  </a:lnTo>
                  <a:lnTo>
                    <a:pt x="1657591" y="850900"/>
                  </a:lnTo>
                  <a:lnTo>
                    <a:pt x="1656434" y="850900"/>
                  </a:lnTo>
                  <a:lnTo>
                    <a:pt x="1652245" y="838200"/>
                  </a:lnTo>
                  <a:lnTo>
                    <a:pt x="1599231" y="774700"/>
                  </a:lnTo>
                  <a:lnTo>
                    <a:pt x="1592674" y="762000"/>
                  </a:lnTo>
                  <a:close/>
                </a:path>
                <a:path w="2567304" h="1828800">
                  <a:moveTo>
                    <a:pt x="1322293" y="736600"/>
                  </a:moveTo>
                  <a:lnTo>
                    <a:pt x="1307596" y="736600"/>
                  </a:lnTo>
                  <a:lnTo>
                    <a:pt x="1261378" y="762000"/>
                  </a:lnTo>
                  <a:lnTo>
                    <a:pt x="1256600" y="774700"/>
                  </a:lnTo>
                  <a:lnTo>
                    <a:pt x="1254768" y="774700"/>
                  </a:lnTo>
                  <a:lnTo>
                    <a:pt x="1255924" y="787400"/>
                  </a:lnTo>
                  <a:lnTo>
                    <a:pt x="1260111" y="800100"/>
                  </a:lnTo>
                  <a:lnTo>
                    <a:pt x="1313083" y="863600"/>
                  </a:lnTo>
                  <a:lnTo>
                    <a:pt x="1319635" y="863600"/>
                  </a:lnTo>
                  <a:lnTo>
                    <a:pt x="1327250" y="876300"/>
                  </a:lnTo>
                  <a:lnTo>
                    <a:pt x="1341951" y="876300"/>
                  </a:lnTo>
                  <a:lnTo>
                    <a:pt x="1388170" y="850900"/>
                  </a:lnTo>
                  <a:lnTo>
                    <a:pt x="1392953" y="838200"/>
                  </a:lnTo>
                  <a:lnTo>
                    <a:pt x="1394789" y="838200"/>
                  </a:lnTo>
                  <a:lnTo>
                    <a:pt x="1393634" y="825500"/>
                  </a:lnTo>
                  <a:lnTo>
                    <a:pt x="1389447" y="812800"/>
                  </a:lnTo>
                  <a:lnTo>
                    <a:pt x="1336465" y="749300"/>
                  </a:lnTo>
                  <a:lnTo>
                    <a:pt x="1329909" y="749300"/>
                  </a:lnTo>
                  <a:lnTo>
                    <a:pt x="1322293" y="736600"/>
                  </a:lnTo>
                  <a:close/>
                </a:path>
                <a:path w="2567304" h="1828800">
                  <a:moveTo>
                    <a:pt x="1941614" y="723900"/>
                  </a:moveTo>
                  <a:lnTo>
                    <a:pt x="1919284" y="723900"/>
                  </a:lnTo>
                  <a:lnTo>
                    <a:pt x="1873045" y="749300"/>
                  </a:lnTo>
                  <a:lnTo>
                    <a:pt x="1868263" y="762000"/>
                  </a:lnTo>
                  <a:lnTo>
                    <a:pt x="1866433" y="762000"/>
                  </a:lnTo>
                  <a:lnTo>
                    <a:pt x="1867594" y="774700"/>
                  </a:lnTo>
                  <a:lnTo>
                    <a:pt x="1871789" y="774700"/>
                  </a:lnTo>
                  <a:lnTo>
                    <a:pt x="1924824" y="850900"/>
                  </a:lnTo>
                  <a:lnTo>
                    <a:pt x="1931383" y="850900"/>
                  </a:lnTo>
                  <a:lnTo>
                    <a:pt x="1939005" y="863600"/>
                  </a:lnTo>
                  <a:lnTo>
                    <a:pt x="1953713" y="863600"/>
                  </a:lnTo>
                  <a:lnTo>
                    <a:pt x="1999952" y="838200"/>
                  </a:lnTo>
                  <a:lnTo>
                    <a:pt x="2004740" y="825500"/>
                  </a:lnTo>
                  <a:lnTo>
                    <a:pt x="2006574" y="825500"/>
                  </a:lnTo>
                  <a:lnTo>
                    <a:pt x="2005414" y="812800"/>
                  </a:lnTo>
                  <a:lnTo>
                    <a:pt x="2001219" y="800100"/>
                  </a:lnTo>
                  <a:lnTo>
                    <a:pt x="1948174" y="736600"/>
                  </a:lnTo>
                  <a:lnTo>
                    <a:pt x="1941614" y="723900"/>
                  </a:lnTo>
                  <a:close/>
                </a:path>
                <a:path w="2567304" h="1828800">
                  <a:moveTo>
                    <a:pt x="2211129" y="749300"/>
                  </a:moveTo>
                  <a:lnTo>
                    <a:pt x="2182229" y="749300"/>
                  </a:lnTo>
                  <a:lnTo>
                    <a:pt x="2135979" y="774700"/>
                  </a:lnTo>
                  <a:lnTo>
                    <a:pt x="2131198" y="774700"/>
                  </a:lnTo>
                  <a:lnTo>
                    <a:pt x="2129366" y="787400"/>
                  </a:lnTo>
                  <a:lnTo>
                    <a:pt x="2130524" y="787400"/>
                  </a:lnTo>
                  <a:lnTo>
                    <a:pt x="2134712" y="800100"/>
                  </a:lnTo>
                  <a:lnTo>
                    <a:pt x="2187779" y="863600"/>
                  </a:lnTo>
                  <a:lnTo>
                    <a:pt x="2199884" y="863600"/>
                  </a:lnTo>
                  <a:lnTo>
                    <a:pt x="2226198" y="850900"/>
                  </a:lnTo>
                  <a:lnTo>
                    <a:pt x="2264373" y="825500"/>
                  </a:lnTo>
                  <a:lnTo>
                    <a:pt x="2264206" y="825500"/>
                  </a:lnTo>
                  <a:lnTo>
                    <a:pt x="2211129" y="749300"/>
                  </a:lnTo>
                  <a:close/>
                </a:path>
                <a:path w="2567304" h="1828800">
                  <a:moveTo>
                    <a:pt x="1067242" y="723900"/>
                  </a:moveTo>
                  <a:lnTo>
                    <a:pt x="1044934" y="723900"/>
                  </a:lnTo>
                  <a:lnTo>
                    <a:pt x="998737" y="749300"/>
                  </a:lnTo>
                  <a:lnTo>
                    <a:pt x="993959" y="749300"/>
                  </a:lnTo>
                  <a:lnTo>
                    <a:pt x="992126" y="762000"/>
                  </a:lnTo>
                  <a:lnTo>
                    <a:pt x="993278" y="762000"/>
                  </a:lnTo>
                  <a:lnTo>
                    <a:pt x="997459" y="774700"/>
                  </a:lnTo>
                  <a:lnTo>
                    <a:pt x="1050410" y="850900"/>
                  </a:lnTo>
                  <a:lnTo>
                    <a:pt x="1079268" y="850900"/>
                  </a:lnTo>
                  <a:lnTo>
                    <a:pt x="1125476" y="825500"/>
                  </a:lnTo>
                  <a:lnTo>
                    <a:pt x="1130254" y="825500"/>
                  </a:lnTo>
                  <a:lnTo>
                    <a:pt x="1132087" y="812800"/>
                  </a:lnTo>
                  <a:lnTo>
                    <a:pt x="1130935" y="812800"/>
                  </a:lnTo>
                  <a:lnTo>
                    <a:pt x="1126754" y="800100"/>
                  </a:lnTo>
                  <a:lnTo>
                    <a:pt x="1073792" y="736600"/>
                  </a:lnTo>
                  <a:lnTo>
                    <a:pt x="1067242" y="723900"/>
                  </a:lnTo>
                  <a:close/>
                </a:path>
                <a:path w="2567304" h="1828800">
                  <a:moveTo>
                    <a:pt x="810910" y="711200"/>
                  </a:moveTo>
                  <a:lnTo>
                    <a:pt x="798661" y="723900"/>
                  </a:lnTo>
                  <a:lnTo>
                    <a:pt x="746198" y="749300"/>
                  </a:lnTo>
                  <a:lnTo>
                    <a:pt x="734326" y="762000"/>
                  </a:lnTo>
                  <a:lnTo>
                    <a:pt x="734588" y="762000"/>
                  </a:lnTo>
                  <a:lnTo>
                    <a:pt x="787507" y="825500"/>
                  </a:lnTo>
                  <a:lnTo>
                    <a:pt x="794057" y="838200"/>
                  </a:lnTo>
                  <a:lnTo>
                    <a:pt x="816355" y="838200"/>
                  </a:lnTo>
                  <a:lnTo>
                    <a:pt x="862552" y="812800"/>
                  </a:lnTo>
                  <a:lnTo>
                    <a:pt x="867334" y="800100"/>
                  </a:lnTo>
                  <a:lnTo>
                    <a:pt x="869167" y="800100"/>
                  </a:lnTo>
                  <a:lnTo>
                    <a:pt x="868012" y="787400"/>
                  </a:lnTo>
                  <a:lnTo>
                    <a:pt x="863830" y="787400"/>
                  </a:lnTo>
                  <a:lnTo>
                    <a:pt x="810910" y="711200"/>
                  </a:lnTo>
                  <a:close/>
                </a:path>
                <a:path w="2567304" h="1828800">
                  <a:moveTo>
                    <a:pt x="1678881" y="711200"/>
                  </a:moveTo>
                  <a:lnTo>
                    <a:pt x="1656559" y="711200"/>
                  </a:lnTo>
                  <a:lnTo>
                    <a:pt x="1610331" y="736600"/>
                  </a:lnTo>
                  <a:lnTo>
                    <a:pt x="1605549" y="736600"/>
                  </a:lnTo>
                  <a:lnTo>
                    <a:pt x="1603717" y="749300"/>
                  </a:lnTo>
                  <a:lnTo>
                    <a:pt x="1604875" y="749300"/>
                  </a:lnTo>
                  <a:lnTo>
                    <a:pt x="1609064" y="762000"/>
                  </a:lnTo>
                  <a:lnTo>
                    <a:pt x="1662078" y="825500"/>
                  </a:lnTo>
                  <a:lnTo>
                    <a:pt x="1668635" y="838200"/>
                  </a:lnTo>
                  <a:lnTo>
                    <a:pt x="1690956" y="838200"/>
                  </a:lnTo>
                  <a:lnTo>
                    <a:pt x="1737196" y="812800"/>
                  </a:lnTo>
                  <a:lnTo>
                    <a:pt x="1741978" y="812800"/>
                  </a:lnTo>
                  <a:lnTo>
                    <a:pt x="1743809" y="800100"/>
                  </a:lnTo>
                  <a:lnTo>
                    <a:pt x="1742651" y="800100"/>
                  </a:lnTo>
                  <a:lnTo>
                    <a:pt x="1738463" y="787400"/>
                  </a:lnTo>
                  <a:lnTo>
                    <a:pt x="1685438" y="723900"/>
                  </a:lnTo>
                  <a:lnTo>
                    <a:pt x="1678881" y="711200"/>
                  </a:lnTo>
                  <a:close/>
                </a:path>
                <a:path w="2567304" h="1828800">
                  <a:moveTo>
                    <a:pt x="1408186" y="685800"/>
                  </a:moveTo>
                  <a:lnTo>
                    <a:pt x="1393489" y="685800"/>
                  </a:lnTo>
                  <a:lnTo>
                    <a:pt x="1347281" y="723900"/>
                  </a:lnTo>
                  <a:lnTo>
                    <a:pt x="1340662" y="723900"/>
                  </a:lnTo>
                  <a:lnTo>
                    <a:pt x="1341817" y="736600"/>
                  </a:lnTo>
                  <a:lnTo>
                    <a:pt x="1346004" y="749300"/>
                  </a:lnTo>
                  <a:lnTo>
                    <a:pt x="1398997" y="812800"/>
                  </a:lnTo>
                  <a:lnTo>
                    <a:pt x="1405548" y="825500"/>
                  </a:lnTo>
                  <a:lnTo>
                    <a:pt x="1427865" y="825500"/>
                  </a:lnTo>
                  <a:lnTo>
                    <a:pt x="1474083" y="800100"/>
                  </a:lnTo>
                  <a:lnTo>
                    <a:pt x="1478867" y="787400"/>
                  </a:lnTo>
                  <a:lnTo>
                    <a:pt x="1480702" y="787400"/>
                  </a:lnTo>
                  <a:lnTo>
                    <a:pt x="1479548" y="774700"/>
                  </a:lnTo>
                  <a:lnTo>
                    <a:pt x="1475361" y="774700"/>
                  </a:lnTo>
                  <a:lnTo>
                    <a:pt x="1422357" y="698500"/>
                  </a:lnTo>
                  <a:lnTo>
                    <a:pt x="1415801" y="698500"/>
                  </a:lnTo>
                  <a:lnTo>
                    <a:pt x="1408186" y="685800"/>
                  </a:lnTo>
                  <a:close/>
                </a:path>
                <a:path w="2567304" h="1828800">
                  <a:moveTo>
                    <a:pt x="2020215" y="673100"/>
                  </a:moveTo>
                  <a:lnTo>
                    <a:pt x="2005502" y="673100"/>
                  </a:lnTo>
                  <a:lnTo>
                    <a:pt x="1959273" y="698500"/>
                  </a:lnTo>
                  <a:lnTo>
                    <a:pt x="1954491" y="711200"/>
                  </a:lnTo>
                  <a:lnTo>
                    <a:pt x="1952659" y="711200"/>
                  </a:lnTo>
                  <a:lnTo>
                    <a:pt x="1953817" y="723900"/>
                  </a:lnTo>
                  <a:lnTo>
                    <a:pt x="1958006" y="736600"/>
                  </a:lnTo>
                  <a:lnTo>
                    <a:pt x="2011062" y="800100"/>
                  </a:lnTo>
                  <a:lnTo>
                    <a:pt x="2017621" y="800100"/>
                  </a:lnTo>
                  <a:lnTo>
                    <a:pt x="2025243" y="812800"/>
                  </a:lnTo>
                  <a:lnTo>
                    <a:pt x="2039951" y="812800"/>
                  </a:lnTo>
                  <a:lnTo>
                    <a:pt x="2086201" y="787400"/>
                  </a:lnTo>
                  <a:lnTo>
                    <a:pt x="2090987" y="774700"/>
                  </a:lnTo>
                  <a:lnTo>
                    <a:pt x="2092818" y="774700"/>
                  </a:lnTo>
                  <a:lnTo>
                    <a:pt x="2091658" y="762000"/>
                  </a:lnTo>
                  <a:lnTo>
                    <a:pt x="2087468" y="749300"/>
                  </a:lnTo>
                  <a:lnTo>
                    <a:pt x="2034401" y="685800"/>
                  </a:lnTo>
                  <a:lnTo>
                    <a:pt x="2027838" y="685800"/>
                  </a:lnTo>
                  <a:lnTo>
                    <a:pt x="2020215" y="673100"/>
                  </a:lnTo>
                  <a:close/>
                </a:path>
                <a:path w="2567304" h="1828800">
                  <a:moveTo>
                    <a:pt x="2297692" y="698500"/>
                  </a:moveTo>
                  <a:lnTo>
                    <a:pt x="2268792" y="698500"/>
                  </a:lnTo>
                  <a:lnTo>
                    <a:pt x="2222542" y="723900"/>
                  </a:lnTo>
                  <a:lnTo>
                    <a:pt x="2217761" y="723900"/>
                  </a:lnTo>
                  <a:lnTo>
                    <a:pt x="2215930" y="736600"/>
                  </a:lnTo>
                  <a:lnTo>
                    <a:pt x="2217091" y="736600"/>
                  </a:lnTo>
                  <a:lnTo>
                    <a:pt x="2221286" y="749300"/>
                  </a:lnTo>
                  <a:lnTo>
                    <a:pt x="2274363" y="812800"/>
                  </a:lnTo>
                  <a:lnTo>
                    <a:pt x="2286527" y="812800"/>
                  </a:lnTo>
                  <a:lnTo>
                    <a:pt x="2312838" y="800100"/>
                  </a:lnTo>
                  <a:lnTo>
                    <a:pt x="2350968" y="774700"/>
                  </a:lnTo>
                  <a:lnTo>
                    <a:pt x="2350790" y="774700"/>
                  </a:lnTo>
                  <a:lnTo>
                    <a:pt x="2297692" y="698500"/>
                  </a:lnTo>
                  <a:close/>
                </a:path>
                <a:path w="2567304" h="1828800">
                  <a:moveTo>
                    <a:pt x="1153401" y="673100"/>
                  </a:moveTo>
                  <a:lnTo>
                    <a:pt x="1131099" y="673100"/>
                  </a:lnTo>
                  <a:lnTo>
                    <a:pt x="1084902" y="698500"/>
                  </a:lnTo>
                  <a:lnTo>
                    <a:pt x="1080118" y="698500"/>
                  </a:lnTo>
                  <a:lnTo>
                    <a:pt x="1078283" y="711200"/>
                  </a:lnTo>
                  <a:lnTo>
                    <a:pt x="1079437" y="723900"/>
                  </a:lnTo>
                  <a:lnTo>
                    <a:pt x="1083624" y="723900"/>
                  </a:lnTo>
                  <a:lnTo>
                    <a:pt x="1136586" y="800100"/>
                  </a:lnTo>
                  <a:lnTo>
                    <a:pt x="1165444" y="800100"/>
                  </a:lnTo>
                  <a:lnTo>
                    <a:pt x="1211652" y="774700"/>
                  </a:lnTo>
                  <a:lnTo>
                    <a:pt x="1216434" y="774700"/>
                  </a:lnTo>
                  <a:lnTo>
                    <a:pt x="1218267" y="762000"/>
                  </a:lnTo>
                  <a:lnTo>
                    <a:pt x="1217111" y="762000"/>
                  </a:lnTo>
                  <a:lnTo>
                    <a:pt x="1212929" y="749300"/>
                  </a:lnTo>
                  <a:lnTo>
                    <a:pt x="1159957" y="685800"/>
                  </a:lnTo>
                  <a:lnTo>
                    <a:pt x="1153401" y="673100"/>
                  </a:lnTo>
                  <a:close/>
                </a:path>
                <a:path w="2567304" h="1828800">
                  <a:moveTo>
                    <a:pt x="897033" y="660400"/>
                  </a:moveTo>
                  <a:lnTo>
                    <a:pt x="884800" y="673100"/>
                  </a:lnTo>
                  <a:lnTo>
                    <a:pt x="832343" y="698500"/>
                  </a:lnTo>
                  <a:lnTo>
                    <a:pt x="820470" y="711200"/>
                  </a:lnTo>
                  <a:lnTo>
                    <a:pt x="820721" y="711200"/>
                  </a:lnTo>
                  <a:lnTo>
                    <a:pt x="873662" y="774700"/>
                  </a:lnTo>
                  <a:lnTo>
                    <a:pt x="880210" y="787400"/>
                  </a:lnTo>
                  <a:lnTo>
                    <a:pt x="902509" y="787400"/>
                  </a:lnTo>
                  <a:lnTo>
                    <a:pt x="948707" y="762000"/>
                  </a:lnTo>
                  <a:lnTo>
                    <a:pt x="953489" y="749300"/>
                  </a:lnTo>
                  <a:lnTo>
                    <a:pt x="955322" y="749300"/>
                  </a:lnTo>
                  <a:lnTo>
                    <a:pt x="954167" y="736600"/>
                  </a:lnTo>
                  <a:lnTo>
                    <a:pt x="949984" y="736600"/>
                  </a:lnTo>
                  <a:lnTo>
                    <a:pt x="897033" y="660400"/>
                  </a:lnTo>
                  <a:close/>
                </a:path>
                <a:path w="2567304" h="1828800">
                  <a:moveTo>
                    <a:pt x="1765086" y="660400"/>
                  </a:moveTo>
                  <a:lnTo>
                    <a:pt x="1742756" y="660400"/>
                  </a:lnTo>
                  <a:lnTo>
                    <a:pt x="1696537" y="685800"/>
                  </a:lnTo>
                  <a:lnTo>
                    <a:pt x="1691756" y="685800"/>
                  </a:lnTo>
                  <a:lnTo>
                    <a:pt x="1689924" y="698500"/>
                  </a:lnTo>
                  <a:lnTo>
                    <a:pt x="1691082" y="711200"/>
                  </a:lnTo>
                  <a:lnTo>
                    <a:pt x="1695270" y="711200"/>
                  </a:lnTo>
                  <a:lnTo>
                    <a:pt x="1748295" y="787400"/>
                  </a:lnTo>
                  <a:lnTo>
                    <a:pt x="1777184" y="787400"/>
                  </a:lnTo>
                  <a:lnTo>
                    <a:pt x="1823413" y="762000"/>
                  </a:lnTo>
                  <a:lnTo>
                    <a:pt x="1828199" y="762000"/>
                  </a:lnTo>
                  <a:lnTo>
                    <a:pt x="1830031" y="749300"/>
                  </a:lnTo>
                  <a:lnTo>
                    <a:pt x="1828870" y="749300"/>
                  </a:lnTo>
                  <a:lnTo>
                    <a:pt x="1824680" y="736600"/>
                  </a:lnTo>
                  <a:lnTo>
                    <a:pt x="1771645" y="673100"/>
                  </a:lnTo>
                  <a:lnTo>
                    <a:pt x="1765086" y="660400"/>
                  </a:lnTo>
                  <a:close/>
                </a:path>
                <a:path w="2567304" h="1828800">
                  <a:moveTo>
                    <a:pt x="1494367" y="635000"/>
                  </a:moveTo>
                  <a:lnTo>
                    <a:pt x="1479664" y="635000"/>
                  </a:lnTo>
                  <a:lnTo>
                    <a:pt x="1433456" y="673100"/>
                  </a:lnTo>
                  <a:lnTo>
                    <a:pt x="1426843" y="673100"/>
                  </a:lnTo>
                  <a:lnTo>
                    <a:pt x="1428001" y="685800"/>
                  </a:lnTo>
                  <a:lnTo>
                    <a:pt x="1432189" y="698500"/>
                  </a:lnTo>
                  <a:lnTo>
                    <a:pt x="1485193" y="762000"/>
                  </a:lnTo>
                  <a:lnTo>
                    <a:pt x="1491744" y="774700"/>
                  </a:lnTo>
                  <a:lnTo>
                    <a:pt x="1514061" y="774700"/>
                  </a:lnTo>
                  <a:lnTo>
                    <a:pt x="1560290" y="749300"/>
                  </a:lnTo>
                  <a:lnTo>
                    <a:pt x="1565068" y="736600"/>
                  </a:lnTo>
                  <a:lnTo>
                    <a:pt x="1566900" y="736600"/>
                  </a:lnTo>
                  <a:lnTo>
                    <a:pt x="1565744" y="723900"/>
                  </a:lnTo>
                  <a:lnTo>
                    <a:pt x="1561557" y="723900"/>
                  </a:lnTo>
                  <a:lnTo>
                    <a:pt x="1508543" y="647700"/>
                  </a:lnTo>
                  <a:lnTo>
                    <a:pt x="1501986" y="647700"/>
                  </a:lnTo>
                  <a:lnTo>
                    <a:pt x="1494367" y="635000"/>
                  </a:lnTo>
                  <a:close/>
                </a:path>
                <a:path w="2567304" h="1828800">
                  <a:moveTo>
                    <a:pt x="1239258" y="622300"/>
                  </a:moveTo>
                  <a:lnTo>
                    <a:pt x="1216950" y="622300"/>
                  </a:lnTo>
                  <a:lnTo>
                    <a:pt x="1170752" y="647700"/>
                  </a:lnTo>
                  <a:lnTo>
                    <a:pt x="1165970" y="660400"/>
                  </a:lnTo>
                  <a:lnTo>
                    <a:pt x="1164137" y="660400"/>
                  </a:lnTo>
                  <a:lnTo>
                    <a:pt x="1165292" y="673100"/>
                  </a:lnTo>
                  <a:lnTo>
                    <a:pt x="1169475" y="673100"/>
                  </a:lnTo>
                  <a:lnTo>
                    <a:pt x="1222447" y="749300"/>
                  </a:lnTo>
                  <a:lnTo>
                    <a:pt x="1236618" y="749300"/>
                  </a:lnTo>
                  <a:lnTo>
                    <a:pt x="1244365" y="762000"/>
                  </a:lnTo>
                  <a:lnTo>
                    <a:pt x="1251315" y="749300"/>
                  </a:lnTo>
                  <a:lnTo>
                    <a:pt x="1297523" y="723900"/>
                  </a:lnTo>
                  <a:lnTo>
                    <a:pt x="1302305" y="723900"/>
                  </a:lnTo>
                  <a:lnTo>
                    <a:pt x="1304138" y="711200"/>
                  </a:lnTo>
                  <a:lnTo>
                    <a:pt x="1302983" y="711200"/>
                  </a:lnTo>
                  <a:lnTo>
                    <a:pt x="1298801" y="698500"/>
                  </a:lnTo>
                  <a:lnTo>
                    <a:pt x="1245808" y="635000"/>
                  </a:lnTo>
                  <a:lnTo>
                    <a:pt x="1239258" y="622300"/>
                  </a:lnTo>
                  <a:close/>
                </a:path>
                <a:path w="2567304" h="1828800">
                  <a:moveTo>
                    <a:pt x="2106139" y="622300"/>
                  </a:moveTo>
                  <a:lnTo>
                    <a:pt x="2091426" y="622300"/>
                  </a:lnTo>
                  <a:lnTo>
                    <a:pt x="2045186" y="660400"/>
                  </a:lnTo>
                  <a:lnTo>
                    <a:pt x="2038574" y="660400"/>
                  </a:lnTo>
                  <a:lnTo>
                    <a:pt x="2039735" y="673100"/>
                  </a:lnTo>
                  <a:lnTo>
                    <a:pt x="2043930" y="685800"/>
                  </a:lnTo>
                  <a:lnTo>
                    <a:pt x="2096996" y="749300"/>
                  </a:lnTo>
                  <a:lnTo>
                    <a:pt x="2103562" y="762000"/>
                  </a:lnTo>
                  <a:lnTo>
                    <a:pt x="2125896" y="762000"/>
                  </a:lnTo>
                  <a:lnTo>
                    <a:pt x="2172135" y="736600"/>
                  </a:lnTo>
                  <a:lnTo>
                    <a:pt x="2176923" y="723900"/>
                  </a:lnTo>
                  <a:lnTo>
                    <a:pt x="2178757" y="723900"/>
                  </a:lnTo>
                  <a:lnTo>
                    <a:pt x="2177597" y="711200"/>
                  </a:lnTo>
                  <a:lnTo>
                    <a:pt x="2173402" y="711200"/>
                  </a:lnTo>
                  <a:lnTo>
                    <a:pt x="2120325" y="635000"/>
                  </a:lnTo>
                  <a:lnTo>
                    <a:pt x="2113762" y="635000"/>
                  </a:lnTo>
                  <a:lnTo>
                    <a:pt x="2106139" y="622300"/>
                  </a:lnTo>
                  <a:close/>
                </a:path>
                <a:path w="2567304" h="1828800">
                  <a:moveTo>
                    <a:pt x="2377380" y="647700"/>
                  </a:moveTo>
                  <a:lnTo>
                    <a:pt x="2355030" y="647700"/>
                  </a:lnTo>
                  <a:lnTo>
                    <a:pt x="2308791" y="673100"/>
                  </a:lnTo>
                  <a:lnTo>
                    <a:pt x="2304005" y="673100"/>
                  </a:lnTo>
                  <a:lnTo>
                    <a:pt x="2302175" y="685800"/>
                  </a:lnTo>
                  <a:lnTo>
                    <a:pt x="2303338" y="685800"/>
                  </a:lnTo>
                  <a:lnTo>
                    <a:pt x="2307534" y="698500"/>
                  </a:lnTo>
                  <a:lnTo>
                    <a:pt x="2360622" y="762000"/>
                  </a:lnTo>
                  <a:lnTo>
                    <a:pt x="2372796" y="762000"/>
                  </a:lnTo>
                  <a:lnTo>
                    <a:pt x="2399110" y="749300"/>
                  </a:lnTo>
                  <a:lnTo>
                    <a:pt x="2437237" y="723900"/>
                  </a:lnTo>
                  <a:lnTo>
                    <a:pt x="2437049" y="723900"/>
                  </a:lnTo>
                  <a:lnTo>
                    <a:pt x="2383951" y="660400"/>
                  </a:lnTo>
                  <a:lnTo>
                    <a:pt x="2377380" y="647700"/>
                  </a:lnTo>
                  <a:close/>
                </a:path>
                <a:path w="2567304" h="1828800">
                  <a:moveTo>
                    <a:pt x="1851299" y="609600"/>
                  </a:moveTo>
                  <a:lnTo>
                    <a:pt x="1828973" y="609600"/>
                  </a:lnTo>
                  <a:lnTo>
                    <a:pt x="1782755" y="635000"/>
                  </a:lnTo>
                  <a:lnTo>
                    <a:pt x="1777968" y="635000"/>
                  </a:lnTo>
                  <a:lnTo>
                    <a:pt x="1776137" y="647700"/>
                  </a:lnTo>
                  <a:lnTo>
                    <a:pt x="1777298" y="660400"/>
                  </a:lnTo>
                  <a:lnTo>
                    <a:pt x="1781488" y="660400"/>
                  </a:lnTo>
                  <a:lnTo>
                    <a:pt x="1834523" y="736600"/>
                  </a:lnTo>
                  <a:lnTo>
                    <a:pt x="1848708" y="736600"/>
                  </a:lnTo>
                  <a:lnTo>
                    <a:pt x="1856459" y="749300"/>
                  </a:lnTo>
                  <a:lnTo>
                    <a:pt x="1863412" y="736600"/>
                  </a:lnTo>
                  <a:lnTo>
                    <a:pt x="1909651" y="711200"/>
                  </a:lnTo>
                  <a:lnTo>
                    <a:pt x="1914433" y="711200"/>
                  </a:lnTo>
                  <a:lnTo>
                    <a:pt x="1916264" y="698500"/>
                  </a:lnTo>
                  <a:lnTo>
                    <a:pt x="1915102" y="698500"/>
                  </a:lnTo>
                  <a:lnTo>
                    <a:pt x="1910908" y="685800"/>
                  </a:lnTo>
                  <a:lnTo>
                    <a:pt x="1857862" y="622300"/>
                  </a:lnTo>
                  <a:lnTo>
                    <a:pt x="1851299" y="609600"/>
                  </a:lnTo>
                  <a:close/>
                </a:path>
                <a:path w="2567304" h="1828800">
                  <a:moveTo>
                    <a:pt x="983198" y="609600"/>
                  </a:moveTo>
                  <a:lnTo>
                    <a:pt x="970979" y="622300"/>
                  </a:lnTo>
                  <a:lnTo>
                    <a:pt x="918512" y="647700"/>
                  </a:lnTo>
                  <a:lnTo>
                    <a:pt x="906635" y="660400"/>
                  </a:lnTo>
                  <a:lnTo>
                    <a:pt x="906876" y="660400"/>
                  </a:lnTo>
                  <a:lnTo>
                    <a:pt x="959827" y="723900"/>
                  </a:lnTo>
                  <a:lnTo>
                    <a:pt x="966377" y="736600"/>
                  </a:lnTo>
                  <a:lnTo>
                    <a:pt x="988685" y="736600"/>
                  </a:lnTo>
                  <a:lnTo>
                    <a:pt x="1034872" y="711200"/>
                  </a:lnTo>
                  <a:lnTo>
                    <a:pt x="1039655" y="698500"/>
                  </a:lnTo>
                  <a:lnTo>
                    <a:pt x="1041491" y="698500"/>
                  </a:lnTo>
                  <a:lnTo>
                    <a:pt x="1040336" y="685800"/>
                  </a:lnTo>
                  <a:lnTo>
                    <a:pt x="1036149" y="685800"/>
                  </a:lnTo>
                  <a:lnTo>
                    <a:pt x="983198" y="609600"/>
                  </a:lnTo>
                  <a:close/>
                </a:path>
                <a:path w="2567304" h="1828800">
                  <a:moveTo>
                    <a:pt x="1580545" y="584200"/>
                  </a:moveTo>
                  <a:lnTo>
                    <a:pt x="1572797" y="584200"/>
                  </a:lnTo>
                  <a:lnTo>
                    <a:pt x="1565850" y="596900"/>
                  </a:lnTo>
                  <a:lnTo>
                    <a:pt x="1519632" y="622300"/>
                  </a:lnTo>
                  <a:lnTo>
                    <a:pt x="1514850" y="622300"/>
                  </a:lnTo>
                  <a:lnTo>
                    <a:pt x="1513019" y="635000"/>
                  </a:lnTo>
                  <a:lnTo>
                    <a:pt x="1514181" y="635000"/>
                  </a:lnTo>
                  <a:lnTo>
                    <a:pt x="1518375" y="647700"/>
                  </a:lnTo>
                  <a:lnTo>
                    <a:pt x="1571379" y="711200"/>
                  </a:lnTo>
                  <a:lnTo>
                    <a:pt x="1577936" y="723900"/>
                  </a:lnTo>
                  <a:lnTo>
                    <a:pt x="1600258" y="723900"/>
                  </a:lnTo>
                  <a:lnTo>
                    <a:pt x="1646487" y="698500"/>
                  </a:lnTo>
                  <a:lnTo>
                    <a:pt x="1651268" y="685800"/>
                  </a:lnTo>
                  <a:lnTo>
                    <a:pt x="1653099" y="685800"/>
                  </a:lnTo>
                  <a:lnTo>
                    <a:pt x="1651938" y="673100"/>
                  </a:lnTo>
                  <a:lnTo>
                    <a:pt x="1647743" y="673100"/>
                  </a:lnTo>
                  <a:lnTo>
                    <a:pt x="1594729" y="596900"/>
                  </a:lnTo>
                  <a:lnTo>
                    <a:pt x="1588165" y="596900"/>
                  </a:lnTo>
                  <a:lnTo>
                    <a:pt x="1580545" y="584200"/>
                  </a:lnTo>
                  <a:close/>
                </a:path>
                <a:path w="2567304" h="1828800">
                  <a:moveTo>
                    <a:pt x="2463628" y="596900"/>
                  </a:moveTo>
                  <a:lnTo>
                    <a:pt x="2441279" y="596900"/>
                  </a:lnTo>
                  <a:lnTo>
                    <a:pt x="2395029" y="622300"/>
                  </a:lnTo>
                  <a:lnTo>
                    <a:pt x="2390249" y="622300"/>
                  </a:lnTo>
                  <a:lnTo>
                    <a:pt x="2388422" y="635000"/>
                  </a:lnTo>
                  <a:lnTo>
                    <a:pt x="2389587" y="635000"/>
                  </a:lnTo>
                  <a:lnTo>
                    <a:pt x="2393783" y="647700"/>
                  </a:lnTo>
                  <a:lnTo>
                    <a:pt x="2446891" y="723900"/>
                  </a:lnTo>
                  <a:lnTo>
                    <a:pt x="2459070" y="711200"/>
                  </a:lnTo>
                  <a:lnTo>
                    <a:pt x="2511605" y="685800"/>
                  </a:lnTo>
                  <a:lnTo>
                    <a:pt x="2523507" y="673100"/>
                  </a:lnTo>
                  <a:lnTo>
                    <a:pt x="2523308" y="673100"/>
                  </a:lnTo>
                  <a:lnTo>
                    <a:pt x="2470200" y="609600"/>
                  </a:lnTo>
                  <a:lnTo>
                    <a:pt x="2463628" y="596900"/>
                  </a:lnTo>
                  <a:close/>
                </a:path>
                <a:path w="2567304" h="1828800">
                  <a:moveTo>
                    <a:pt x="1325134" y="571500"/>
                  </a:moveTo>
                  <a:lnTo>
                    <a:pt x="1302822" y="571500"/>
                  </a:lnTo>
                  <a:lnTo>
                    <a:pt x="1256624" y="596900"/>
                  </a:lnTo>
                  <a:lnTo>
                    <a:pt x="1251842" y="609600"/>
                  </a:lnTo>
                  <a:lnTo>
                    <a:pt x="1250010" y="609600"/>
                  </a:lnTo>
                  <a:lnTo>
                    <a:pt x="1251169" y="622300"/>
                  </a:lnTo>
                  <a:lnTo>
                    <a:pt x="1255357" y="622300"/>
                  </a:lnTo>
                  <a:lnTo>
                    <a:pt x="1308340" y="698500"/>
                  </a:lnTo>
                  <a:lnTo>
                    <a:pt x="1314896" y="698500"/>
                  </a:lnTo>
                  <a:lnTo>
                    <a:pt x="1322511" y="711200"/>
                  </a:lnTo>
                  <a:lnTo>
                    <a:pt x="1330257" y="711200"/>
                  </a:lnTo>
                  <a:lnTo>
                    <a:pt x="1337208" y="698500"/>
                  </a:lnTo>
                  <a:lnTo>
                    <a:pt x="1383416" y="673100"/>
                  </a:lnTo>
                  <a:lnTo>
                    <a:pt x="1388198" y="673100"/>
                  </a:lnTo>
                  <a:lnTo>
                    <a:pt x="1390030" y="660400"/>
                  </a:lnTo>
                  <a:lnTo>
                    <a:pt x="1388871" y="660400"/>
                  </a:lnTo>
                  <a:lnTo>
                    <a:pt x="1384683" y="647700"/>
                  </a:lnTo>
                  <a:lnTo>
                    <a:pt x="1331690" y="584200"/>
                  </a:lnTo>
                  <a:lnTo>
                    <a:pt x="1325134" y="571500"/>
                  </a:lnTo>
                  <a:close/>
                </a:path>
                <a:path w="2567304" h="1828800">
                  <a:moveTo>
                    <a:pt x="2192677" y="571500"/>
                  </a:moveTo>
                  <a:lnTo>
                    <a:pt x="2177968" y="571500"/>
                  </a:lnTo>
                  <a:lnTo>
                    <a:pt x="2131728" y="609600"/>
                  </a:lnTo>
                  <a:lnTo>
                    <a:pt x="2125121" y="609600"/>
                  </a:lnTo>
                  <a:lnTo>
                    <a:pt x="2126286" y="622300"/>
                  </a:lnTo>
                  <a:lnTo>
                    <a:pt x="2130482" y="635000"/>
                  </a:lnTo>
                  <a:lnTo>
                    <a:pt x="2183559" y="698500"/>
                  </a:lnTo>
                  <a:lnTo>
                    <a:pt x="2190123" y="711200"/>
                  </a:lnTo>
                  <a:lnTo>
                    <a:pt x="2212459" y="711200"/>
                  </a:lnTo>
                  <a:lnTo>
                    <a:pt x="2258698" y="685800"/>
                  </a:lnTo>
                  <a:lnTo>
                    <a:pt x="2263486" y="673100"/>
                  </a:lnTo>
                  <a:lnTo>
                    <a:pt x="2265318" y="673100"/>
                  </a:lnTo>
                  <a:lnTo>
                    <a:pt x="2264155" y="660400"/>
                  </a:lnTo>
                  <a:lnTo>
                    <a:pt x="2259955" y="660400"/>
                  </a:lnTo>
                  <a:lnTo>
                    <a:pt x="2206867" y="584200"/>
                  </a:lnTo>
                  <a:lnTo>
                    <a:pt x="2200302" y="584200"/>
                  </a:lnTo>
                  <a:lnTo>
                    <a:pt x="2192677" y="571500"/>
                  </a:lnTo>
                  <a:close/>
                </a:path>
                <a:path w="2567304" h="1828800">
                  <a:moveTo>
                    <a:pt x="1937505" y="558800"/>
                  </a:moveTo>
                  <a:lnTo>
                    <a:pt x="1915169" y="558800"/>
                  </a:lnTo>
                  <a:lnTo>
                    <a:pt x="1868951" y="584200"/>
                  </a:lnTo>
                  <a:lnTo>
                    <a:pt x="1864169" y="596900"/>
                  </a:lnTo>
                  <a:lnTo>
                    <a:pt x="1862339" y="596900"/>
                  </a:lnTo>
                  <a:lnTo>
                    <a:pt x="1863500" y="609600"/>
                  </a:lnTo>
                  <a:lnTo>
                    <a:pt x="1867694" y="609600"/>
                  </a:lnTo>
                  <a:lnTo>
                    <a:pt x="1920740" y="685800"/>
                  </a:lnTo>
                  <a:lnTo>
                    <a:pt x="1927305" y="685800"/>
                  </a:lnTo>
                  <a:lnTo>
                    <a:pt x="1934931" y="698500"/>
                  </a:lnTo>
                  <a:lnTo>
                    <a:pt x="1942686" y="698500"/>
                  </a:lnTo>
                  <a:lnTo>
                    <a:pt x="1949640" y="685800"/>
                  </a:lnTo>
                  <a:lnTo>
                    <a:pt x="1995869" y="660400"/>
                  </a:lnTo>
                  <a:lnTo>
                    <a:pt x="2000650" y="660400"/>
                  </a:lnTo>
                  <a:lnTo>
                    <a:pt x="2002481" y="647700"/>
                  </a:lnTo>
                  <a:lnTo>
                    <a:pt x="2001320" y="647700"/>
                  </a:lnTo>
                  <a:lnTo>
                    <a:pt x="1997125" y="635000"/>
                  </a:lnTo>
                  <a:lnTo>
                    <a:pt x="1944069" y="571500"/>
                  </a:lnTo>
                  <a:lnTo>
                    <a:pt x="1937505" y="558800"/>
                  </a:lnTo>
                  <a:close/>
                </a:path>
                <a:path w="2567304" h="1828800">
                  <a:moveTo>
                    <a:pt x="1069331" y="558800"/>
                  </a:moveTo>
                  <a:lnTo>
                    <a:pt x="1057129" y="571500"/>
                  </a:lnTo>
                  <a:lnTo>
                    <a:pt x="1004668" y="596900"/>
                  </a:lnTo>
                  <a:lnTo>
                    <a:pt x="992789" y="609600"/>
                  </a:lnTo>
                  <a:lnTo>
                    <a:pt x="993019" y="609600"/>
                  </a:lnTo>
                  <a:lnTo>
                    <a:pt x="1045971" y="673100"/>
                  </a:lnTo>
                  <a:lnTo>
                    <a:pt x="1052527" y="685800"/>
                  </a:lnTo>
                  <a:lnTo>
                    <a:pt x="1074829" y="685800"/>
                  </a:lnTo>
                  <a:lnTo>
                    <a:pt x="1121026" y="660400"/>
                  </a:lnTo>
                  <a:lnTo>
                    <a:pt x="1125808" y="660400"/>
                  </a:lnTo>
                  <a:lnTo>
                    <a:pt x="1127641" y="647700"/>
                  </a:lnTo>
                  <a:lnTo>
                    <a:pt x="1126486" y="635000"/>
                  </a:lnTo>
                  <a:lnTo>
                    <a:pt x="1122304" y="635000"/>
                  </a:lnTo>
                  <a:lnTo>
                    <a:pt x="1069331" y="558800"/>
                  </a:lnTo>
                  <a:close/>
                </a:path>
                <a:path w="2567304" h="1828800">
                  <a:moveTo>
                    <a:pt x="1658978" y="533400"/>
                  </a:moveTo>
                  <a:lnTo>
                    <a:pt x="1652026" y="546100"/>
                  </a:lnTo>
                  <a:lnTo>
                    <a:pt x="1605818" y="571500"/>
                  </a:lnTo>
                  <a:lnTo>
                    <a:pt x="1601036" y="571500"/>
                  </a:lnTo>
                  <a:lnTo>
                    <a:pt x="1599204" y="584200"/>
                  </a:lnTo>
                  <a:lnTo>
                    <a:pt x="1600362" y="584200"/>
                  </a:lnTo>
                  <a:lnTo>
                    <a:pt x="1604551" y="596900"/>
                  </a:lnTo>
                  <a:lnTo>
                    <a:pt x="1657575" y="660400"/>
                  </a:lnTo>
                  <a:lnTo>
                    <a:pt x="1664139" y="673100"/>
                  </a:lnTo>
                  <a:lnTo>
                    <a:pt x="1686464" y="673100"/>
                  </a:lnTo>
                  <a:lnTo>
                    <a:pt x="1732683" y="647700"/>
                  </a:lnTo>
                  <a:lnTo>
                    <a:pt x="1737464" y="647700"/>
                  </a:lnTo>
                  <a:lnTo>
                    <a:pt x="1739295" y="635000"/>
                  </a:lnTo>
                  <a:lnTo>
                    <a:pt x="1738134" y="622300"/>
                  </a:lnTo>
                  <a:lnTo>
                    <a:pt x="1733939" y="622300"/>
                  </a:lnTo>
                  <a:lnTo>
                    <a:pt x="1680904" y="546100"/>
                  </a:lnTo>
                  <a:lnTo>
                    <a:pt x="1666728" y="546100"/>
                  </a:lnTo>
                  <a:lnTo>
                    <a:pt x="1658978" y="533400"/>
                  </a:lnTo>
                  <a:close/>
                </a:path>
                <a:path w="2567304" h="1828800">
                  <a:moveTo>
                    <a:pt x="2522743" y="546100"/>
                  </a:moveTo>
                  <a:lnTo>
                    <a:pt x="2481278" y="571500"/>
                  </a:lnTo>
                  <a:lnTo>
                    <a:pt x="2476498" y="571500"/>
                  </a:lnTo>
                  <a:lnTo>
                    <a:pt x="2474671" y="584200"/>
                  </a:lnTo>
                  <a:lnTo>
                    <a:pt x="2475836" y="596900"/>
                  </a:lnTo>
                  <a:lnTo>
                    <a:pt x="2480032" y="596900"/>
                  </a:lnTo>
                  <a:lnTo>
                    <a:pt x="2533151" y="673100"/>
                  </a:lnTo>
                  <a:lnTo>
                    <a:pt x="2533674" y="673100"/>
                  </a:lnTo>
                  <a:lnTo>
                    <a:pt x="2550490" y="660400"/>
                  </a:lnTo>
                  <a:lnTo>
                    <a:pt x="2557419" y="647700"/>
                  </a:lnTo>
                  <a:lnTo>
                    <a:pt x="2562121" y="647700"/>
                  </a:lnTo>
                  <a:lnTo>
                    <a:pt x="2565021" y="635000"/>
                  </a:lnTo>
                  <a:lnTo>
                    <a:pt x="2566542" y="635000"/>
                  </a:lnTo>
                  <a:lnTo>
                    <a:pt x="2567121" y="622300"/>
                  </a:lnTo>
                  <a:lnTo>
                    <a:pt x="2564798" y="609600"/>
                  </a:lnTo>
                  <a:lnTo>
                    <a:pt x="2559700" y="596900"/>
                  </a:lnTo>
                  <a:lnTo>
                    <a:pt x="2551956" y="584200"/>
                  </a:lnTo>
                  <a:lnTo>
                    <a:pt x="2522743" y="546100"/>
                  </a:lnTo>
                  <a:close/>
                </a:path>
                <a:path w="2567304" h="1828800">
                  <a:moveTo>
                    <a:pt x="1411288" y="520700"/>
                  </a:moveTo>
                  <a:lnTo>
                    <a:pt x="1388976" y="520700"/>
                  </a:lnTo>
                  <a:lnTo>
                    <a:pt x="1342778" y="546100"/>
                  </a:lnTo>
                  <a:lnTo>
                    <a:pt x="1337998" y="558800"/>
                  </a:lnTo>
                  <a:lnTo>
                    <a:pt x="1336169" y="558800"/>
                  </a:lnTo>
                  <a:lnTo>
                    <a:pt x="1337327" y="571500"/>
                  </a:lnTo>
                  <a:lnTo>
                    <a:pt x="1341512" y="571500"/>
                  </a:lnTo>
                  <a:lnTo>
                    <a:pt x="1394515" y="647700"/>
                  </a:lnTo>
                  <a:lnTo>
                    <a:pt x="1401071" y="647700"/>
                  </a:lnTo>
                  <a:lnTo>
                    <a:pt x="1408686" y="660400"/>
                  </a:lnTo>
                  <a:lnTo>
                    <a:pt x="1423383" y="660400"/>
                  </a:lnTo>
                  <a:lnTo>
                    <a:pt x="1469591" y="622300"/>
                  </a:lnTo>
                  <a:lnTo>
                    <a:pt x="1476205" y="622300"/>
                  </a:lnTo>
                  <a:lnTo>
                    <a:pt x="1475047" y="609600"/>
                  </a:lnTo>
                  <a:lnTo>
                    <a:pt x="1470858" y="596900"/>
                  </a:lnTo>
                  <a:lnTo>
                    <a:pt x="1417844" y="533400"/>
                  </a:lnTo>
                  <a:lnTo>
                    <a:pt x="1411288" y="520700"/>
                  </a:lnTo>
                  <a:close/>
                </a:path>
                <a:path w="2567304" h="1828800">
                  <a:moveTo>
                    <a:pt x="2278903" y="520700"/>
                  </a:moveTo>
                  <a:lnTo>
                    <a:pt x="2271145" y="520700"/>
                  </a:lnTo>
                  <a:lnTo>
                    <a:pt x="2264185" y="533400"/>
                  </a:lnTo>
                  <a:lnTo>
                    <a:pt x="2217956" y="558800"/>
                  </a:lnTo>
                  <a:lnTo>
                    <a:pt x="2213174" y="558800"/>
                  </a:lnTo>
                  <a:lnTo>
                    <a:pt x="2211344" y="571500"/>
                  </a:lnTo>
                  <a:lnTo>
                    <a:pt x="2212505" y="571500"/>
                  </a:lnTo>
                  <a:lnTo>
                    <a:pt x="2216700" y="584200"/>
                  </a:lnTo>
                  <a:lnTo>
                    <a:pt x="2269797" y="647700"/>
                  </a:lnTo>
                  <a:lnTo>
                    <a:pt x="2276363" y="660400"/>
                  </a:lnTo>
                  <a:lnTo>
                    <a:pt x="2298707" y="660400"/>
                  </a:lnTo>
                  <a:lnTo>
                    <a:pt x="2344947" y="635000"/>
                  </a:lnTo>
                  <a:lnTo>
                    <a:pt x="2349729" y="622300"/>
                  </a:lnTo>
                  <a:lnTo>
                    <a:pt x="2351559" y="622300"/>
                  </a:lnTo>
                  <a:lnTo>
                    <a:pt x="2350398" y="609600"/>
                  </a:lnTo>
                  <a:lnTo>
                    <a:pt x="2346203" y="609600"/>
                  </a:lnTo>
                  <a:lnTo>
                    <a:pt x="2293095" y="533400"/>
                  </a:lnTo>
                  <a:lnTo>
                    <a:pt x="2286530" y="533400"/>
                  </a:lnTo>
                  <a:lnTo>
                    <a:pt x="2278903" y="520700"/>
                  </a:lnTo>
                  <a:close/>
                </a:path>
                <a:path w="2567304" h="1828800">
                  <a:moveTo>
                    <a:pt x="2023407" y="508000"/>
                  </a:moveTo>
                  <a:lnTo>
                    <a:pt x="2001073" y="508000"/>
                  </a:lnTo>
                  <a:lnTo>
                    <a:pt x="1954854" y="533400"/>
                  </a:lnTo>
                  <a:lnTo>
                    <a:pt x="1950072" y="546100"/>
                  </a:lnTo>
                  <a:lnTo>
                    <a:pt x="1948242" y="546100"/>
                  </a:lnTo>
                  <a:lnTo>
                    <a:pt x="1949403" y="558800"/>
                  </a:lnTo>
                  <a:lnTo>
                    <a:pt x="1953598" y="558800"/>
                  </a:lnTo>
                  <a:lnTo>
                    <a:pt x="2006664" y="635000"/>
                  </a:lnTo>
                  <a:lnTo>
                    <a:pt x="2013223" y="635000"/>
                  </a:lnTo>
                  <a:lnTo>
                    <a:pt x="2020847" y="647700"/>
                  </a:lnTo>
                  <a:lnTo>
                    <a:pt x="2035564" y="647700"/>
                  </a:lnTo>
                  <a:lnTo>
                    <a:pt x="2081793" y="609600"/>
                  </a:lnTo>
                  <a:lnTo>
                    <a:pt x="2088404" y="609600"/>
                  </a:lnTo>
                  <a:lnTo>
                    <a:pt x="2087239" y="596900"/>
                  </a:lnTo>
                  <a:lnTo>
                    <a:pt x="2083039" y="584200"/>
                  </a:lnTo>
                  <a:lnTo>
                    <a:pt x="2029972" y="520700"/>
                  </a:lnTo>
                  <a:lnTo>
                    <a:pt x="2023407" y="508000"/>
                  </a:lnTo>
                  <a:close/>
                </a:path>
                <a:path w="2567304" h="1828800">
                  <a:moveTo>
                    <a:pt x="1155172" y="508000"/>
                  </a:moveTo>
                  <a:lnTo>
                    <a:pt x="1142984" y="520700"/>
                  </a:lnTo>
                  <a:lnTo>
                    <a:pt x="1090521" y="546100"/>
                  </a:lnTo>
                  <a:lnTo>
                    <a:pt x="1078640" y="558800"/>
                  </a:lnTo>
                  <a:lnTo>
                    <a:pt x="1078849" y="558800"/>
                  </a:lnTo>
                  <a:lnTo>
                    <a:pt x="1131822" y="622300"/>
                  </a:lnTo>
                  <a:lnTo>
                    <a:pt x="1138377" y="635000"/>
                  </a:lnTo>
                  <a:lnTo>
                    <a:pt x="1160679" y="635000"/>
                  </a:lnTo>
                  <a:lnTo>
                    <a:pt x="1206877" y="609600"/>
                  </a:lnTo>
                  <a:lnTo>
                    <a:pt x="1211660" y="609600"/>
                  </a:lnTo>
                  <a:lnTo>
                    <a:pt x="1213494" y="596900"/>
                  </a:lnTo>
                  <a:lnTo>
                    <a:pt x="1212337" y="584200"/>
                  </a:lnTo>
                  <a:lnTo>
                    <a:pt x="1208144" y="584200"/>
                  </a:lnTo>
                  <a:lnTo>
                    <a:pt x="1155172" y="508000"/>
                  </a:lnTo>
                  <a:close/>
                </a:path>
                <a:path w="2567304" h="1828800">
                  <a:moveTo>
                    <a:pt x="1767101" y="495300"/>
                  </a:moveTo>
                  <a:lnTo>
                    <a:pt x="1738222" y="495300"/>
                  </a:lnTo>
                  <a:lnTo>
                    <a:pt x="1692003" y="520700"/>
                  </a:lnTo>
                  <a:lnTo>
                    <a:pt x="1687228" y="520700"/>
                  </a:lnTo>
                  <a:lnTo>
                    <a:pt x="1685399" y="533400"/>
                  </a:lnTo>
                  <a:lnTo>
                    <a:pt x="1686558" y="533400"/>
                  </a:lnTo>
                  <a:lnTo>
                    <a:pt x="1690747" y="546100"/>
                  </a:lnTo>
                  <a:lnTo>
                    <a:pt x="1743782" y="609600"/>
                  </a:lnTo>
                  <a:lnTo>
                    <a:pt x="1750346" y="622300"/>
                  </a:lnTo>
                  <a:lnTo>
                    <a:pt x="1772671" y="622300"/>
                  </a:lnTo>
                  <a:lnTo>
                    <a:pt x="1818900" y="596900"/>
                  </a:lnTo>
                  <a:lnTo>
                    <a:pt x="1823676" y="596900"/>
                  </a:lnTo>
                  <a:lnTo>
                    <a:pt x="1825505" y="584200"/>
                  </a:lnTo>
                  <a:lnTo>
                    <a:pt x="1824345" y="571500"/>
                  </a:lnTo>
                  <a:lnTo>
                    <a:pt x="1820157" y="571500"/>
                  </a:lnTo>
                  <a:lnTo>
                    <a:pt x="1767101" y="495300"/>
                  </a:lnTo>
                  <a:close/>
                </a:path>
                <a:path w="2567304" h="1828800">
                  <a:moveTo>
                    <a:pt x="1497452" y="469900"/>
                  </a:moveTo>
                  <a:lnTo>
                    <a:pt x="1475130" y="469900"/>
                  </a:lnTo>
                  <a:lnTo>
                    <a:pt x="1428943" y="495300"/>
                  </a:lnTo>
                  <a:lnTo>
                    <a:pt x="1424162" y="508000"/>
                  </a:lnTo>
                  <a:lnTo>
                    <a:pt x="1422330" y="508000"/>
                  </a:lnTo>
                  <a:lnTo>
                    <a:pt x="1423488" y="520700"/>
                  </a:lnTo>
                  <a:lnTo>
                    <a:pt x="1427676" y="520700"/>
                  </a:lnTo>
                  <a:lnTo>
                    <a:pt x="1480680" y="596900"/>
                  </a:lnTo>
                  <a:lnTo>
                    <a:pt x="1487242" y="596900"/>
                  </a:lnTo>
                  <a:lnTo>
                    <a:pt x="1494862" y="609600"/>
                  </a:lnTo>
                  <a:lnTo>
                    <a:pt x="1509569" y="609600"/>
                  </a:lnTo>
                  <a:lnTo>
                    <a:pt x="1555777" y="584200"/>
                  </a:lnTo>
                  <a:lnTo>
                    <a:pt x="1560557" y="571500"/>
                  </a:lnTo>
                  <a:lnTo>
                    <a:pt x="1562386" y="571500"/>
                  </a:lnTo>
                  <a:lnTo>
                    <a:pt x="1561224" y="558800"/>
                  </a:lnTo>
                  <a:lnTo>
                    <a:pt x="1557034" y="546100"/>
                  </a:lnTo>
                  <a:lnTo>
                    <a:pt x="1504009" y="482600"/>
                  </a:lnTo>
                  <a:lnTo>
                    <a:pt x="1497452" y="469900"/>
                  </a:lnTo>
                  <a:close/>
                </a:path>
                <a:path w="2567304" h="1828800">
                  <a:moveTo>
                    <a:pt x="2357368" y="469900"/>
                  </a:moveTo>
                  <a:lnTo>
                    <a:pt x="2350413" y="482600"/>
                  </a:lnTo>
                  <a:lnTo>
                    <a:pt x="2304173" y="508000"/>
                  </a:lnTo>
                  <a:lnTo>
                    <a:pt x="2299393" y="508000"/>
                  </a:lnTo>
                  <a:lnTo>
                    <a:pt x="2297566" y="520700"/>
                  </a:lnTo>
                  <a:lnTo>
                    <a:pt x="2298731" y="520700"/>
                  </a:lnTo>
                  <a:lnTo>
                    <a:pt x="2302927" y="533400"/>
                  </a:lnTo>
                  <a:lnTo>
                    <a:pt x="2356036" y="596900"/>
                  </a:lnTo>
                  <a:lnTo>
                    <a:pt x="2362602" y="609600"/>
                  </a:lnTo>
                  <a:lnTo>
                    <a:pt x="2384946" y="609600"/>
                  </a:lnTo>
                  <a:lnTo>
                    <a:pt x="2431185" y="584200"/>
                  </a:lnTo>
                  <a:lnTo>
                    <a:pt x="2435971" y="571500"/>
                  </a:lnTo>
                  <a:lnTo>
                    <a:pt x="2437801" y="571500"/>
                  </a:lnTo>
                  <a:lnTo>
                    <a:pt x="2436638" y="558800"/>
                  </a:lnTo>
                  <a:lnTo>
                    <a:pt x="2432442" y="558800"/>
                  </a:lnTo>
                  <a:lnTo>
                    <a:pt x="2379323" y="482600"/>
                  </a:lnTo>
                  <a:lnTo>
                    <a:pt x="2365127" y="482600"/>
                  </a:lnTo>
                  <a:lnTo>
                    <a:pt x="2357368" y="469900"/>
                  </a:lnTo>
                  <a:close/>
                </a:path>
                <a:path w="2567304" h="1828800">
                  <a:moveTo>
                    <a:pt x="2109928" y="457200"/>
                  </a:moveTo>
                  <a:lnTo>
                    <a:pt x="2087593" y="457200"/>
                  </a:lnTo>
                  <a:lnTo>
                    <a:pt x="2041365" y="482600"/>
                  </a:lnTo>
                  <a:lnTo>
                    <a:pt x="2036585" y="495300"/>
                  </a:lnTo>
                  <a:lnTo>
                    <a:pt x="2034757" y="495300"/>
                  </a:lnTo>
                  <a:lnTo>
                    <a:pt x="2035922" y="508000"/>
                  </a:lnTo>
                  <a:lnTo>
                    <a:pt x="2040119" y="508000"/>
                  </a:lnTo>
                  <a:lnTo>
                    <a:pt x="2093195" y="584200"/>
                  </a:lnTo>
                  <a:lnTo>
                    <a:pt x="2099761" y="584200"/>
                  </a:lnTo>
                  <a:lnTo>
                    <a:pt x="2107386" y="596900"/>
                  </a:lnTo>
                  <a:lnTo>
                    <a:pt x="2122095" y="596900"/>
                  </a:lnTo>
                  <a:lnTo>
                    <a:pt x="2168324" y="558800"/>
                  </a:lnTo>
                  <a:lnTo>
                    <a:pt x="2174940" y="558800"/>
                  </a:lnTo>
                  <a:lnTo>
                    <a:pt x="2173777" y="546100"/>
                  </a:lnTo>
                  <a:lnTo>
                    <a:pt x="2169581" y="533400"/>
                  </a:lnTo>
                  <a:lnTo>
                    <a:pt x="2116493" y="469900"/>
                  </a:lnTo>
                  <a:lnTo>
                    <a:pt x="2109928" y="457200"/>
                  </a:lnTo>
                  <a:close/>
                </a:path>
                <a:path w="2567304" h="1828800">
                  <a:moveTo>
                    <a:pt x="1241022" y="469900"/>
                  </a:moveTo>
                  <a:lnTo>
                    <a:pt x="1228850" y="469900"/>
                  </a:lnTo>
                  <a:lnTo>
                    <a:pt x="1176385" y="495300"/>
                  </a:lnTo>
                  <a:lnTo>
                    <a:pt x="1164501" y="508000"/>
                  </a:lnTo>
                  <a:lnTo>
                    <a:pt x="1164711" y="508000"/>
                  </a:lnTo>
                  <a:lnTo>
                    <a:pt x="1217693" y="571500"/>
                  </a:lnTo>
                  <a:lnTo>
                    <a:pt x="1224249" y="584200"/>
                  </a:lnTo>
                  <a:lnTo>
                    <a:pt x="1246551" y="584200"/>
                  </a:lnTo>
                  <a:lnTo>
                    <a:pt x="1292749" y="558800"/>
                  </a:lnTo>
                  <a:lnTo>
                    <a:pt x="1297530" y="558800"/>
                  </a:lnTo>
                  <a:lnTo>
                    <a:pt x="1299362" y="546100"/>
                  </a:lnTo>
                  <a:lnTo>
                    <a:pt x="1298204" y="546100"/>
                  </a:lnTo>
                  <a:lnTo>
                    <a:pt x="1294016" y="533400"/>
                  </a:lnTo>
                  <a:lnTo>
                    <a:pt x="1241022" y="469900"/>
                  </a:lnTo>
                  <a:close/>
                </a:path>
                <a:path w="2567304" h="1828800">
                  <a:moveTo>
                    <a:pt x="1853286" y="444500"/>
                  </a:moveTo>
                  <a:lnTo>
                    <a:pt x="1824397" y="444500"/>
                  </a:lnTo>
                  <a:lnTo>
                    <a:pt x="1778189" y="469900"/>
                  </a:lnTo>
                  <a:lnTo>
                    <a:pt x="1773408" y="469900"/>
                  </a:lnTo>
                  <a:lnTo>
                    <a:pt x="1771577" y="482600"/>
                  </a:lnTo>
                  <a:lnTo>
                    <a:pt x="1772738" y="482600"/>
                  </a:lnTo>
                  <a:lnTo>
                    <a:pt x="1776933" y="495300"/>
                  </a:lnTo>
                  <a:lnTo>
                    <a:pt x="1829989" y="558800"/>
                  </a:lnTo>
                  <a:lnTo>
                    <a:pt x="1836546" y="571500"/>
                  </a:lnTo>
                  <a:lnTo>
                    <a:pt x="1858867" y="571500"/>
                  </a:lnTo>
                  <a:lnTo>
                    <a:pt x="1905096" y="546100"/>
                  </a:lnTo>
                  <a:lnTo>
                    <a:pt x="1909877" y="546100"/>
                  </a:lnTo>
                  <a:lnTo>
                    <a:pt x="1911705" y="533400"/>
                  </a:lnTo>
                  <a:lnTo>
                    <a:pt x="1910543" y="533400"/>
                  </a:lnTo>
                  <a:lnTo>
                    <a:pt x="1906353" y="520700"/>
                  </a:lnTo>
                  <a:lnTo>
                    <a:pt x="1853286" y="444500"/>
                  </a:lnTo>
                  <a:close/>
                </a:path>
                <a:path w="2567304" h="1828800">
                  <a:moveTo>
                    <a:pt x="1575990" y="419100"/>
                  </a:moveTo>
                  <a:lnTo>
                    <a:pt x="1561295" y="419100"/>
                  </a:lnTo>
                  <a:lnTo>
                    <a:pt x="1515087" y="444500"/>
                  </a:lnTo>
                  <a:lnTo>
                    <a:pt x="1510312" y="457200"/>
                  </a:lnTo>
                  <a:lnTo>
                    <a:pt x="1508483" y="457200"/>
                  </a:lnTo>
                  <a:lnTo>
                    <a:pt x="1509642" y="469900"/>
                  </a:lnTo>
                  <a:lnTo>
                    <a:pt x="1513831" y="482600"/>
                  </a:lnTo>
                  <a:lnTo>
                    <a:pt x="1566855" y="546100"/>
                  </a:lnTo>
                  <a:lnTo>
                    <a:pt x="1573419" y="546100"/>
                  </a:lnTo>
                  <a:lnTo>
                    <a:pt x="1581041" y="558800"/>
                  </a:lnTo>
                  <a:lnTo>
                    <a:pt x="1595745" y="558800"/>
                  </a:lnTo>
                  <a:lnTo>
                    <a:pt x="1641953" y="533400"/>
                  </a:lnTo>
                  <a:lnTo>
                    <a:pt x="1646728" y="520700"/>
                  </a:lnTo>
                  <a:lnTo>
                    <a:pt x="1648557" y="520700"/>
                  </a:lnTo>
                  <a:lnTo>
                    <a:pt x="1647398" y="508000"/>
                  </a:lnTo>
                  <a:lnTo>
                    <a:pt x="1643209" y="495300"/>
                  </a:lnTo>
                  <a:lnTo>
                    <a:pt x="1590174" y="431800"/>
                  </a:lnTo>
                  <a:lnTo>
                    <a:pt x="1583611" y="431800"/>
                  </a:lnTo>
                  <a:lnTo>
                    <a:pt x="1575990" y="419100"/>
                  </a:lnTo>
                  <a:close/>
                </a:path>
                <a:path w="2567304" h="1828800">
                  <a:moveTo>
                    <a:pt x="2432274" y="431800"/>
                  </a:moveTo>
                  <a:lnTo>
                    <a:pt x="2390401" y="457200"/>
                  </a:lnTo>
                  <a:lnTo>
                    <a:pt x="2385621" y="457200"/>
                  </a:lnTo>
                  <a:lnTo>
                    <a:pt x="2383794" y="469900"/>
                  </a:lnTo>
                  <a:lnTo>
                    <a:pt x="2384959" y="469900"/>
                  </a:lnTo>
                  <a:lnTo>
                    <a:pt x="2389155" y="482600"/>
                  </a:lnTo>
                  <a:lnTo>
                    <a:pt x="2442274" y="546100"/>
                  </a:lnTo>
                  <a:lnTo>
                    <a:pt x="2448841" y="558800"/>
                  </a:lnTo>
                  <a:lnTo>
                    <a:pt x="2471184" y="558800"/>
                  </a:lnTo>
                  <a:lnTo>
                    <a:pt x="2512690" y="533400"/>
                  </a:lnTo>
                  <a:lnTo>
                    <a:pt x="2432274" y="431800"/>
                  </a:lnTo>
                  <a:close/>
                </a:path>
                <a:path w="2567304" h="1828800">
                  <a:moveTo>
                    <a:pt x="2188500" y="406400"/>
                  </a:moveTo>
                  <a:lnTo>
                    <a:pt x="2173790" y="406400"/>
                  </a:lnTo>
                  <a:lnTo>
                    <a:pt x="2127571" y="431800"/>
                  </a:lnTo>
                  <a:lnTo>
                    <a:pt x="2122791" y="444500"/>
                  </a:lnTo>
                  <a:lnTo>
                    <a:pt x="2120964" y="444500"/>
                  </a:lnTo>
                  <a:lnTo>
                    <a:pt x="2122129" y="457200"/>
                  </a:lnTo>
                  <a:lnTo>
                    <a:pt x="2126325" y="457200"/>
                  </a:lnTo>
                  <a:lnTo>
                    <a:pt x="2179413" y="533400"/>
                  </a:lnTo>
                  <a:lnTo>
                    <a:pt x="2185978" y="533400"/>
                  </a:lnTo>
                  <a:lnTo>
                    <a:pt x="2193603" y="546100"/>
                  </a:lnTo>
                  <a:lnTo>
                    <a:pt x="2208312" y="546100"/>
                  </a:lnTo>
                  <a:lnTo>
                    <a:pt x="2254552" y="520700"/>
                  </a:lnTo>
                  <a:lnTo>
                    <a:pt x="2259332" y="508000"/>
                  </a:lnTo>
                  <a:lnTo>
                    <a:pt x="2261159" y="508000"/>
                  </a:lnTo>
                  <a:lnTo>
                    <a:pt x="2259994" y="495300"/>
                  </a:lnTo>
                  <a:lnTo>
                    <a:pt x="2255798" y="482600"/>
                  </a:lnTo>
                  <a:lnTo>
                    <a:pt x="2202700" y="419100"/>
                  </a:lnTo>
                  <a:lnTo>
                    <a:pt x="2196129" y="419100"/>
                  </a:lnTo>
                  <a:lnTo>
                    <a:pt x="2188500" y="406400"/>
                  </a:lnTo>
                  <a:close/>
                </a:path>
                <a:path w="2567304" h="1828800">
                  <a:moveTo>
                    <a:pt x="1327156" y="419100"/>
                  </a:moveTo>
                  <a:lnTo>
                    <a:pt x="1315004" y="419100"/>
                  </a:lnTo>
                  <a:lnTo>
                    <a:pt x="1288729" y="431800"/>
                  </a:lnTo>
                  <a:lnTo>
                    <a:pt x="1250656" y="457200"/>
                  </a:lnTo>
                  <a:lnTo>
                    <a:pt x="1250844" y="457200"/>
                  </a:lnTo>
                  <a:lnTo>
                    <a:pt x="1303837" y="533400"/>
                  </a:lnTo>
                  <a:lnTo>
                    <a:pt x="1332716" y="533400"/>
                  </a:lnTo>
                  <a:lnTo>
                    <a:pt x="1378914" y="508000"/>
                  </a:lnTo>
                  <a:lnTo>
                    <a:pt x="1383689" y="508000"/>
                  </a:lnTo>
                  <a:lnTo>
                    <a:pt x="1385518" y="495300"/>
                  </a:lnTo>
                  <a:lnTo>
                    <a:pt x="1384359" y="495300"/>
                  </a:lnTo>
                  <a:lnTo>
                    <a:pt x="1380170" y="482600"/>
                  </a:lnTo>
                  <a:lnTo>
                    <a:pt x="1327156" y="419100"/>
                  </a:lnTo>
                  <a:close/>
                </a:path>
                <a:path w="2567304" h="1828800">
                  <a:moveTo>
                    <a:pt x="1932603" y="393700"/>
                  </a:moveTo>
                  <a:lnTo>
                    <a:pt x="1910269" y="393700"/>
                  </a:lnTo>
                  <a:lnTo>
                    <a:pt x="1864061" y="419100"/>
                  </a:lnTo>
                  <a:lnTo>
                    <a:pt x="1859281" y="419100"/>
                  </a:lnTo>
                  <a:lnTo>
                    <a:pt x="1857454" y="431800"/>
                  </a:lnTo>
                  <a:lnTo>
                    <a:pt x="1858619" y="431800"/>
                  </a:lnTo>
                  <a:lnTo>
                    <a:pt x="1862815" y="444500"/>
                  </a:lnTo>
                  <a:lnTo>
                    <a:pt x="1915881" y="508000"/>
                  </a:lnTo>
                  <a:lnTo>
                    <a:pt x="1922441" y="520700"/>
                  </a:lnTo>
                  <a:lnTo>
                    <a:pt x="1944771" y="520700"/>
                  </a:lnTo>
                  <a:lnTo>
                    <a:pt x="1990989" y="495300"/>
                  </a:lnTo>
                  <a:lnTo>
                    <a:pt x="1995771" y="495300"/>
                  </a:lnTo>
                  <a:lnTo>
                    <a:pt x="1997601" y="482600"/>
                  </a:lnTo>
                  <a:lnTo>
                    <a:pt x="1996440" y="482600"/>
                  </a:lnTo>
                  <a:lnTo>
                    <a:pt x="1992246" y="469900"/>
                  </a:lnTo>
                  <a:lnTo>
                    <a:pt x="1939169" y="406400"/>
                  </a:lnTo>
                  <a:lnTo>
                    <a:pt x="1932603" y="393700"/>
                  </a:lnTo>
                  <a:close/>
                </a:path>
                <a:path w="2567304" h="1828800">
                  <a:moveTo>
                    <a:pt x="1662164" y="368300"/>
                  </a:moveTo>
                  <a:lnTo>
                    <a:pt x="1647460" y="368300"/>
                  </a:lnTo>
                  <a:lnTo>
                    <a:pt x="1601263" y="406400"/>
                  </a:lnTo>
                  <a:lnTo>
                    <a:pt x="1594654" y="406400"/>
                  </a:lnTo>
                  <a:lnTo>
                    <a:pt x="1595816" y="419100"/>
                  </a:lnTo>
                  <a:lnTo>
                    <a:pt x="1600006" y="431800"/>
                  </a:lnTo>
                  <a:lnTo>
                    <a:pt x="1653052" y="495300"/>
                  </a:lnTo>
                  <a:lnTo>
                    <a:pt x="1659609" y="508000"/>
                  </a:lnTo>
                  <a:lnTo>
                    <a:pt x="1681930" y="508000"/>
                  </a:lnTo>
                  <a:lnTo>
                    <a:pt x="1728138" y="482600"/>
                  </a:lnTo>
                  <a:lnTo>
                    <a:pt x="1732920" y="469900"/>
                  </a:lnTo>
                  <a:lnTo>
                    <a:pt x="1734751" y="469900"/>
                  </a:lnTo>
                  <a:lnTo>
                    <a:pt x="1733590" y="457200"/>
                  </a:lnTo>
                  <a:lnTo>
                    <a:pt x="1729395" y="457200"/>
                  </a:lnTo>
                  <a:lnTo>
                    <a:pt x="1676349" y="381000"/>
                  </a:lnTo>
                  <a:lnTo>
                    <a:pt x="1669786" y="381000"/>
                  </a:lnTo>
                  <a:lnTo>
                    <a:pt x="1662164" y="368300"/>
                  </a:lnTo>
                  <a:close/>
                </a:path>
                <a:path w="2567304" h="1828800">
                  <a:moveTo>
                    <a:pt x="2274706" y="355600"/>
                  </a:moveTo>
                  <a:lnTo>
                    <a:pt x="2259997" y="355600"/>
                  </a:lnTo>
                  <a:lnTo>
                    <a:pt x="2213768" y="381000"/>
                  </a:lnTo>
                  <a:lnTo>
                    <a:pt x="2208988" y="393700"/>
                  </a:lnTo>
                  <a:lnTo>
                    <a:pt x="2207162" y="393700"/>
                  </a:lnTo>
                  <a:lnTo>
                    <a:pt x="2208330" y="406400"/>
                  </a:lnTo>
                  <a:lnTo>
                    <a:pt x="2212532" y="419100"/>
                  </a:lnTo>
                  <a:lnTo>
                    <a:pt x="2265630" y="482600"/>
                  </a:lnTo>
                  <a:lnTo>
                    <a:pt x="2272195" y="482600"/>
                  </a:lnTo>
                  <a:lnTo>
                    <a:pt x="2279821" y="495300"/>
                  </a:lnTo>
                  <a:lnTo>
                    <a:pt x="2294530" y="495300"/>
                  </a:lnTo>
                  <a:lnTo>
                    <a:pt x="2340769" y="469900"/>
                  </a:lnTo>
                  <a:lnTo>
                    <a:pt x="2345549" y="457200"/>
                  </a:lnTo>
                  <a:lnTo>
                    <a:pt x="2347376" y="457200"/>
                  </a:lnTo>
                  <a:lnTo>
                    <a:pt x="2346211" y="444500"/>
                  </a:lnTo>
                  <a:lnTo>
                    <a:pt x="2342015" y="444500"/>
                  </a:lnTo>
                  <a:lnTo>
                    <a:pt x="2288896" y="368300"/>
                  </a:lnTo>
                  <a:lnTo>
                    <a:pt x="2282331" y="368300"/>
                  </a:lnTo>
                  <a:lnTo>
                    <a:pt x="2274706" y="355600"/>
                  </a:lnTo>
                  <a:close/>
                </a:path>
                <a:path w="2567304" h="1828800">
                  <a:moveTo>
                    <a:pt x="1413300" y="368300"/>
                  </a:moveTo>
                  <a:lnTo>
                    <a:pt x="1401157" y="368300"/>
                  </a:lnTo>
                  <a:lnTo>
                    <a:pt x="1374881" y="381000"/>
                  </a:lnTo>
                  <a:lnTo>
                    <a:pt x="1336800" y="406400"/>
                  </a:lnTo>
                  <a:lnTo>
                    <a:pt x="1336978" y="406400"/>
                  </a:lnTo>
                  <a:lnTo>
                    <a:pt x="1389992" y="482600"/>
                  </a:lnTo>
                  <a:lnTo>
                    <a:pt x="1418860" y="482600"/>
                  </a:lnTo>
                  <a:lnTo>
                    <a:pt x="1465057" y="457200"/>
                  </a:lnTo>
                  <a:lnTo>
                    <a:pt x="1469839" y="457200"/>
                  </a:lnTo>
                  <a:lnTo>
                    <a:pt x="1471670" y="444500"/>
                  </a:lnTo>
                  <a:lnTo>
                    <a:pt x="1470509" y="444500"/>
                  </a:lnTo>
                  <a:lnTo>
                    <a:pt x="1466314" y="431800"/>
                  </a:lnTo>
                  <a:lnTo>
                    <a:pt x="1413300" y="368300"/>
                  </a:lnTo>
                  <a:close/>
                </a:path>
                <a:path w="2567304" h="1828800">
                  <a:moveTo>
                    <a:pt x="2019099" y="342900"/>
                  </a:moveTo>
                  <a:lnTo>
                    <a:pt x="1996769" y="342900"/>
                  </a:lnTo>
                  <a:lnTo>
                    <a:pt x="1950561" y="368300"/>
                  </a:lnTo>
                  <a:lnTo>
                    <a:pt x="1945781" y="368300"/>
                  </a:lnTo>
                  <a:lnTo>
                    <a:pt x="1943954" y="381000"/>
                  </a:lnTo>
                  <a:lnTo>
                    <a:pt x="1945119" y="393700"/>
                  </a:lnTo>
                  <a:lnTo>
                    <a:pt x="1949315" y="393700"/>
                  </a:lnTo>
                  <a:lnTo>
                    <a:pt x="2002392" y="469900"/>
                  </a:lnTo>
                  <a:lnTo>
                    <a:pt x="2031281" y="469900"/>
                  </a:lnTo>
                  <a:lnTo>
                    <a:pt x="2077510" y="444500"/>
                  </a:lnTo>
                  <a:lnTo>
                    <a:pt x="2082285" y="444500"/>
                  </a:lnTo>
                  <a:lnTo>
                    <a:pt x="2084112" y="431800"/>
                  </a:lnTo>
                  <a:lnTo>
                    <a:pt x="2082946" y="431800"/>
                  </a:lnTo>
                  <a:lnTo>
                    <a:pt x="2078746" y="419100"/>
                  </a:lnTo>
                  <a:lnTo>
                    <a:pt x="2025669" y="355600"/>
                  </a:lnTo>
                  <a:lnTo>
                    <a:pt x="2019099" y="342900"/>
                  </a:lnTo>
                  <a:close/>
                </a:path>
                <a:path w="2567304" h="1828800">
                  <a:moveTo>
                    <a:pt x="1748318" y="317500"/>
                  </a:moveTo>
                  <a:lnTo>
                    <a:pt x="1733615" y="317500"/>
                  </a:lnTo>
                  <a:lnTo>
                    <a:pt x="1687417" y="355600"/>
                  </a:lnTo>
                  <a:lnTo>
                    <a:pt x="1680814" y="355600"/>
                  </a:lnTo>
                  <a:lnTo>
                    <a:pt x="1681976" y="368300"/>
                  </a:lnTo>
                  <a:lnTo>
                    <a:pt x="1686171" y="381000"/>
                  </a:lnTo>
                  <a:lnTo>
                    <a:pt x="1739227" y="444500"/>
                  </a:lnTo>
                  <a:lnTo>
                    <a:pt x="1745785" y="457200"/>
                  </a:lnTo>
                  <a:lnTo>
                    <a:pt x="1768106" y="457200"/>
                  </a:lnTo>
                  <a:lnTo>
                    <a:pt x="1814314" y="431800"/>
                  </a:lnTo>
                  <a:lnTo>
                    <a:pt x="1819094" y="419100"/>
                  </a:lnTo>
                  <a:lnTo>
                    <a:pt x="1820922" y="419100"/>
                  </a:lnTo>
                  <a:lnTo>
                    <a:pt x="1819761" y="406400"/>
                  </a:lnTo>
                  <a:lnTo>
                    <a:pt x="1815570" y="406400"/>
                  </a:lnTo>
                  <a:lnTo>
                    <a:pt x="1762504" y="330200"/>
                  </a:lnTo>
                  <a:lnTo>
                    <a:pt x="1755940" y="330200"/>
                  </a:lnTo>
                  <a:lnTo>
                    <a:pt x="1748318" y="317500"/>
                  </a:lnTo>
                  <a:close/>
                </a:path>
                <a:path w="2567304" h="1828800">
                  <a:moveTo>
                    <a:pt x="1499433" y="317500"/>
                  </a:moveTo>
                  <a:lnTo>
                    <a:pt x="1487307" y="317500"/>
                  </a:lnTo>
                  <a:lnTo>
                    <a:pt x="1461037" y="330200"/>
                  </a:lnTo>
                  <a:lnTo>
                    <a:pt x="1422954" y="355600"/>
                  </a:lnTo>
                  <a:lnTo>
                    <a:pt x="1423122" y="355600"/>
                  </a:lnTo>
                  <a:lnTo>
                    <a:pt x="1476146" y="431800"/>
                  </a:lnTo>
                  <a:lnTo>
                    <a:pt x="1490321" y="431800"/>
                  </a:lnTo>
                  <a:lnTo>
                    <a:pt x="1498068" y="444500"/>
                  </a:lnTo>
                  <a:lnTo>
                    <a:pt x="1505014" y="431800"/>
                  </a:lnTo>
                  <a:lnTo>
                    <a:pt x="1551212" y="406400"/>
                  </a:lnTo>
                  <a:lnTo>
                    <a:pt x="1555994" y="406400"/>
                  </a:lnTo>
                  <a:lnTo>
                    <a:pt x="1557824" y="393700"/>
                  </a:lnTo>
                  <a:lnTo>
                    <a:pt x="1556663" y="393700"/>
                  </a:lnTo>
                  <a:lnTo>
                    <a:pt x="1552468" y="381000"/>
                  </a:lnTo>
                  <a:lnTo>
                    <a:pt x="1499433" y="317500"/>
                  </a:lnTo>
                  <a:close/>
                </a:path>
                <a:path w="2567304" h="1828800">
                  <a:moveTo>
                    <a:pt x="2342256" y="317500"/>
                  </a:moveTo>
                  <a:lnTo>
                    <a:pt x="2299974" y="342900"/>
                  </a:lnTo>
                  <a:lnTo>
                    <a:pt x="2293367" y="342900"/>
                  </a:lnTo>
                  <a:lnTo>
                    <a:pt x="2294532" y="355600"/>
                  </a:lnTo>
                  <a:lnTo>
                    <a:pt x="2298728" y="368300"/>
                  </a:lnTo>
                  <a:lnTo>
                    <a:pt x="2351847" y="431800"/>
                  </a:lnTo>
                  <a:lnTo>
                    <a:pt x="2358414" y="444500"/>
                  </a:lnTo>
                  <a:lnTo>
                    <a:pt x="2380757" y="444500"/>
                  </a:lnTo>
                  <a:lnTo>
                    <a:pt x="2422672" y="419100"/>
                  </a:lnTo>
                  <a:lnTo>
                    <a:pt x="2342256" y="317500"/>
                  </a:lnTo>
                  <a:close/>
                </a:path>
                <a:path w="2567304" h="1828800">
                  <a:moveTo>
                    <a:pt x="2105279" y="292100"/>
                  </a:moveTo>
                  <a:lnTo>
                    <a:pt x="2082944" y="292100"/>
                  </a:lnTo>
                  <a:lnTo>
                    <a:pt x="2036736" y="317500"/>
                  </a:lnTo>
                  <a:lnTo>
                    <a:pt x="2031956" y="317500"/>
                  </a:lnTo>
                  <a:lnTo>
                    <a:pt x="2030129" y="330200"/>
                  </a:lnTo>
                  <a:lnTo>
                    <a:pt x="2031294" y="342900"/>
                  </a:lnTo>
                  <a:lnTo>
                    <a:pt x="2035490" y="342900"/>
                  </a:lnTo>
                  <a:lnTo>
                    <a:pt x="2088578" y="419100"/>
                  </a:lnTo>
                  <a:lnTo>
                    <a:pt x="2102772" y="419100"/>
                  </a:lnTo>
                  <a:lnTo>
                    <a:pt x="2110525" y="431800"/>
                  </a:lnTo>
                  <a:lnTo>
                    <a:pt x="2117477" y="419100"/>
                  </a:lnTo>
                  <a:lnTo>
                    <a:pt x="2163706" y="393700"/>
                  </a:lnTo>
                  <a:lnTo>
                    <a:pt x="2168486" y="393700"/>
                  </a:lnTo>
                  <a:lnTo>
                    <a:pt x="2170313" y="381000"/>
                  </a:lnTo>
                  <a:lnTo>
                    <a:pt x="2169149" y="381000"/>
                  </a:lnTo>
                  <a:lnTo>
                    <a:pt x="2164952" y="368300"/>
                  </a:lnTo>
                  <a:lnTo>
                    <a:pt x="2111844" y="304800"/>
                  </a:lnTo>
                  <a:lnTo>
                    <a:pt x="2105279" y="292100"/>
                  </a:lnTo>
                  <a:close/>
                </a:path>
                <a:path w="2567304" h="1828800">
                  <a:moveTo>
                    <a:pt x="1834180" y="266700"/>
                  </a:moveTo>
                  <a:lnTo>
                    <a:pt x="1826428" y="266700"/>
                  </a:lnTo>
                  <a:lnTo>
                    <a:pt x="1819476" y="279400"/>
                  </a:lnTo>
                  <a:lnTo>
                    <a:pt x="1773278" y="304800"/>
                  </a:lnTo>
                  <a:lnTo>
                    <a:pt x="1768498" y="304800"/>
                  </a:lnTo>
                  <a:lnTo>
                    <a:pt x="1766671" y="317500"/>
                  </a:lnTo>
                  <a:lnTo>
                    <a:pt x="1767836" y="317500"/>
                  </a:lnTo>
                  <a:lnTo>
                    <a:pt x="1772032" y="330200"/>
                  </a:lnTo>
                  <a:lnTo>
                    <a:pt x="1825088" y="393700"/>
                  </a:lnTo>
                  <a:lnTo>
                    <a:pt x="1831652" y="406400"/>
                  </a:lnTo>
                  <a:lnTo>
                    <a:pt x="1853978" y="406400"/>
                  </a:lnTo>
                  <a:lnTo>
                    <a:pt x="1900186" y="381000"/>
                  </a:lnTo>
                  <a:lnTo>
                    <a:pt x="1904967" y="368300"/>
                  </a:lnTo>
                  <a:lnTo>
                    <a:pt x="1906798" y="368300"/>
                  </a:lnTo>
                  <a:lnTo>
                    <a:pt x="1905637" y="355600"/>
                  </a:lnTo>
                  <a:lnTo>
                    <a:pt x="1901442" y="355600"/>
                  </a:lnTo>
                  <a:lnTo>
                    <a:pt x="1848365" y="279400"/>
                  </a:lnTo>
                  <a:lnTo>
                    <a:pt x="1841802" y="279400"/>
                  </a:lnTo>
                  <a:lnTo>
                    <a:pt x="1834180" y="266700"/>
                  </a:lnTo>
                  <a:close/>
                </a:path>
                <a:path w="2567304" h="1828800">
                  <a:moveTo>
                    <a:pt x="1585588" y="266700"/>
                  </a:moveTo>
                  <a:lnTo>
                    <a:pt x="1573481" y="266700"/>
                  </a:lnTo>
                  <a:lnTo>
                    <a:pt x="1547212" y="292100"/>
                  </a:lnTo>
                  <a:lnTo>
                    <a:pt x="1509119" y="304800"/>
                  </a:lnTo>
                  <a:lnTo>
                    <a:pt x="1509276" y="304800"/>
                  </a:lnTo>
                  <a:lnTo>
                    <a:pt x="1562311" y="381000"/>
                  </a:lnTo>
                  <a:lnTo>
                    <a:pt x="1568869" y="381000"/>
                  </a:lnTo>
                  <a:lnTo>
                    <a:pt x="1576487" y="393700"/>
                  </a:lnTo>
                  <a:lnTo>
                    <a:pt x="1584238" y="393700"/>
                  </a:lnTo>
                  <a:lnTo>
                    <a:pt x="1591190" y="381000"/>
                  </a:lnTo>
                  <a:lnTo>
                    <a:pt x="1637377" y="355600"/>
                  </a:lnTo>
                  <a:lnTo>
                    <a:pt x="1642158" y="355600"/>
                  </a:lnTo>
                  <a:lnTo>
                    <a:pt x="1643989" y="342900"/>
                  </a:lnTo>
                  <a:lnTo>
                    <a:pt x="1642828" y="342900"/>
                  </a:lnTo>
                  <a:lnTo>
                    <a:pt x="1638633" y="330200"/>
                  </a:lnTo>
                  <a:lnTo>
                    <a:pt x="1585588" y="266700"/>
                  </a:lnTo>
                  <a:close/>
                </a:path>
                <a:path w="2567304" h="1828800">
                  <a:moveTo>
                    <a:pt x="2191465" y="241300"/>
                  </a:moveTo>
                  <a:lnTo>
                    <a:pt x="2169130" y="241300"/>
                  </a:lnTo>
                  <a:lnTo>
                    <a:pt x="2122912" y="266700"/>
                  </a:lnTo>
                  <a:lnTo>
                    <a:pt x="2118132" y="279400"/>
                  </a:lnTo>
                  <a:lnTo>
                    <a:pt x="2116306" y="279400"/>
                  </a:lnTo>
                  <a:lnTo>
                    <a:pt x="2117474" y="292100"/>
                  </a:lnTo>
                  <a:lnTo>
                    <a:pt x="2121676" y="292100"/>
                  </a:lnTo>
                  <a:lnTo>
                    <a:pt x="2174774" y="368300"/>
                  </a:lnTo>
                  <a:lnTo>
                    <a:pt x="2188974" y="368300"/>
                  </a:lnTo>
                  <a:lnTo>
                    <a:pt x="2196730" y="381000"/>
                  </a:lnTo>
                  <a:lnTo>
                    <a:pt x="2203684" y="368300"/>
                  </a:lnTo>
                  <a:lnTo>
                    <a:pt x="2249903" y="342900"/>
                  </a:lnTo>
                  <a:lnTo>
                    <a:pt x="2254683" y="342900"/>
                  </a:lnTo>
                  <a:lnTo>
                    <a:pt x="2256510" y="330200"/>
                  </a:lnTo>
                  <a:lnTo>
                    <a:pt x="2255345" y="330200"/>
                  </a:lnTo>
                  <a:lnTo>
                    <a:pt x="2251149" y="317500"/>
                  </a:lnTo>
                  <a:lnTo>
                    <a:pt x="2198030" y="254000"/>
                  </a:lnTo>
                  <a:lnTo>
                    <a:pt x="2191465" y="241300"/>
                  </a:lnTo>
                  <a:close/>
                </a:path>
                <a:path w="2567304" h="1828800">
                  <a:moveTo>
                    <a:pt x="1912897" y="215900"/>
                  </a:moveTo>
                  <a:lnTo>
                    <a:pt x="1905945" y="228600"/>
                  </a:lnTo>
                  <a:lnTo>
                    <a:pt x="1859747" y="254000"/>
                  </a:lnTo>
                  <a:lnTo>
                    <a:pt x="1854967" y="254000"/>
                  </a:lnTo>
                  <a:lnTo>
                    <a:pt x="1853140" y="266700"/>
                  </a:lnTo>
                  <a:lnTo>
                    <a:pt x="1854305" y="266700"/>
                  </a:lnTo>
                  <a:lnTo>
                    <a:pt x="1858501" y="279400"/>
                  </a:lnTo>
                  <a:lnTo>
                    <a:pt x="1911578" y="342900"/>
                  </a:lnTo>
                  <a:lnTo>
                    <a:pt x="1918143" y="355600"/>
                  </a:lnTo>
                  <a:lnTo>
                    <a:pt x="1940467" y="355600"/>
                  </a:lnTo>
                  <a:lnTo>
                    <a:pt x="1986686" y="330200"/>
                  </a:lnTo>
                  <a:lnTo>
                    <a:pt x="1991461" y="330200"/>
                  </a:lnTo>
                  <a:lnTo>
                    <a:pt x="1993289" y="317500"/>
                  </a:lnTo>
                  <a:lnTo>
                    <a:pt x="1992126" y="304800"/>
                  </a:lnTo>
                  <a:lnTo>
                    <a:pt x="1987932" y="304800"/>
                  </a:lnTo>
                  <a:lnTo>
                    <a:pt x="1934834" y="228600"/>
                  </a:lnTo>
                  <a:lnTo>
                    <a:pt x="1920648" y="228600"/>
                  </a:lnTo>
                  <a:lnTo>
                    <a:pt x="1912897" y="215900"/>
                  </a:lnTo>
                  <a:close/>
                </a:path>
                <a:path w="2567304" h="1828800">
                  <a:moveTo>
                    <a:pt x="1671721" y="215900"/>
                  </a:moveTo>
                  <a:lnTo>
                    <a:pt x="1659629" y="215900"/>
                  </a:lnTo>
                  <a:lnTo>
                    <a:pt x="1633363" y="241300"/>
                  </a:lnTo>
                  <a:lnTo>
                    <a:pt x="1595263" y="254000"/>
                  </a:lnTo>
                  <a:lnTo>
                    <a:pt x="1595410" y="254000"/>
                  </a:lnTo>
                  <a:lnTo>
                    <a:pt x="1648455" y="330200"/>
                  </a:lnTo>
                  <a:lnTo>
                    <a:pt x="1655019" y="330200"/>
                  </a:lnTo>
                  <a:lnTo>
                    <a:pt x="1662640" y="342900"/>
                  </a:lnTo>
                  <a:lnTo>
                    <a:pt x="1677344" y="342900"/>
                  </a:lnTo>
                  <a:lnTo>
                    <a:pt x="1723542" y="304800"/>
                  </a:lnTo>
                  <a:lnTo>
                    <a:pt x="1730141" y="304800"/>
                  </a:lnTo>
                  <a:lnTo>
                    <a:pt x="1728978" y="292100"/>
                  </a:lnTo>
                  <a:lnTo>
                    <a:pt x="1724788" y="279400"/>
                  </a:lnTo>
                  <a:lnTo>
                    <a:pt x="1671721" y="215900"/>
                  </a:lnTo>
                  <a:close/>
                </a:path>
                <a:path w="2567304" h="1828800">
                  <a:moveTo>
                    <a:pt x="2251798" y="190500"/>
                  </a:moveTo>
                  <a:lnTo>
                    <a:pt x="2209098" y="215900"/>
                  </a:lnTo>
                  <a:lnTo>
                    <a:pt x="2204318" y="228600"/>
                  </a:lnTo>
                  <a:lnTo>
                    <a:pt x="2202492" y="228600"/>
                  </a:lnTo>
                  <a:lnTo>
                    <a:pt x="2203660" y="241300"/>
                  </a:lnTo>
                  <a:lnTo>
                    <a:pt x="2207862" y="241300"/>
                  </a:lnTo>
                  <a:lnTo>
                    <a:pt x="2260970" y="317500"/>
                  </a:lnTo>
                  <a:lnTo>
                    <a:pt x="2267542" y="317500"/>
                  </a:lnTo>
                  <a:lnTo>
                    <a:pt x="2275170" y="330200"/>
                  </a:lnTo>
                  <a:lnTo>
                    <a:pt x="2289881" y="330200"/>
                  </a:lnTo>
                  <a:lnTo>
                    <a:pt x="2332204" y="304800"/>
                  </a:lnTo>
                  <a:lnTo>
                    <a:pt x="2251798" y="190500"/>
                  </a:lnTo>
                  <a:close/>
                </a:path>
                <a:path w="2567304" h="1828800">
                  <a:moveTo>
                    <a:pt x="2020999" y="177800"/>
                  </a:moveTo>
                  <a:lnTo>
                    <a:pt x="1992109" y="177800"/>
                  </a:lnTo>
                  <a:lnTo>
                    <a:pt x="1945901" y="203200"/>
                  </a:lnTo>
                  <a:lnTo>
                    <a:pt x="1941128" y="203200"/>
                  </a:lnTo>
                  <a:lnTo>
                    <a:pt x="1939304" y="215900"/>
                  </a:lnTo>
                  <a:lnTo>
                    <a:pt x="1940470" y="215900"/>
                  </a:lnTo>
                  <a:lnTo>
                    <a:pt x="1944666" y="228600"/>
                  </a:lnTo>
                  <a:lnTo>
                    <a:pt x="1997753" y="292100"/>
                  </a:lnTo>
                  <a:lnTo>
                    <a:pt x="2004319" y="304800"/>
                  </a:lnTo>
                  <a:lnTo>
                    <a:pt x="2026653" y="304800"/>
                  </a:lnTo>
                  <a:lnTo>
                    <a:pt x="2072861" y="279400"/>
                  </a:lnTo>
                  <a:lnTo>
                    <a:pt x="2077641" y="279400"/>
                  </a:lnTo>
                  <a:lnTo>
                    <a:pt x="2079467" y="266700"/>
                  </a:lnTo>
                  <a:lnTo>
                    <a:pt x="2078299" y="254000"/>
                  </a:lnTo>
                  <a:lnTo>
                    <a:pt x="2074097" y="254000"/>
                  </a:lnTo>
                  <a:lnTo>
                    <a:pt x="2020999" y="177800"/>
                  </a:lnTo>
                  <a:close/>
                </a:path>
                <a:path w="2567304" h="1828800">
                  <a:moveTo>
                    <a:pt x="1757562" y="165100"/>
                  </a:moveTo>
                  <a:lnTo>
                    <a:pt x="1745480" y="177800"/>
                  </a:lnTo>
                  <a:lnTo>
                    <a:pt x="1719216" y="190500"/>
                  </a:lnTo>
                  <a:lnTo>
                    <a:pt x="1681114" y="203200"/>
                  </a:lnTo>
                  <a:lnTo>
                    <a:pt x="1734306" y="279400"/>
                  </a:lnTo>
                  <a:lnTo>
                    <a:pt x="1740869" y="279400"/>
                  </a:lnTo>
                  <a:lnTo>
                    <a:pt x="1748491" y="292100"/>
                  </a:lnTo>
                  <a:lnTo>
                    <a:pt x="1763195" y="292100"/>
                  </a:lnTo>
                  <a:lnTo>
                    <a:pt x="1809393" y="266700"/>
                  </a:lnTo>
                  <a:lnTo>
                    <a:pt x="1814167" y="254000"/>
                  </a:lnTo>
                  <a:lnTo>
                    <a:pt x="1815992" y="254000"/>
                  </a:lnTo>
                  <a:lnTo>
                    <a:pt x="1814829" y="241300"/>
                  </a:lnTo>
                  <a:lnTo>
                    <a:pt x="1810639" y="228600"/>
                  </a:lnTo>
                  <a:lnTo>
                    <a:pt x="1757562" y="165100"/>
                  </a:lnTo>
                  <a:close/>
                </a:path>
                <a:path w="2567304" h="1828800">
                  <a:moveTo>
                    <a:pt x="2107164" y="127000"/>
                  </a:moveTo>
                  <a:lnTo>
                    <a:pt x="2078264" y="127000"/>
                  </a:lnTo>
                  <a:lnTo>
                    <a:pt x="2032056" y="152400"/>
                  </a:lnTo>
                  <a:lnTo>
                    <a:pt x="2027282" y="152400"/>
                  </a:lnTo>
                  <a:lnTo>
                    <a:pt x="2025458" y="165100"/>
                  </a:lnTo>
                  <a:lnTo>
                    <a:pt x="2026624" y="165100"/>
                  </a:lnTo>
                  <a:lnTo>
                    <a:pt x="2030820" y="177800"/>
                  </a:lnTo>
                  <a:lnTo>
                    <a:pt x="2083929" y="241300"/>
                  </a:lnTo>
                  <a:lnTo>
                    <a:pt x="2090494" y="254000"/>
                  </a:lnTo>
                  <a:lnTo>
                    <a:pt x="2112828" y="254000"/>
                  </a:lnTo>
                  <a:lnTo>
                    <a:pt x="2159036" y="228600"/>
                  </a:lnTo>
                  <a:lnTo>
                    <a:pt x="2163816" y="228600"/>
                  </a:lnTo>
                  <a:lnTo>
                    <a:pt x="2165642" y="215900"/>
                  </a:lnTo>
                  <a:lnTo>
                    <a:pt x="2164474" y="215900"/>
                  </a:lnTo>
                  <a:lnTo>
                    <a:pt x="2160272" y="203200"/>
                  </a:lnTo>
                  <a:lnTo>
                    <a:pt x="2107164" y="127000"/>
                  </a:lnTo>
                  <a:close/>
                </a:path>
                <a:path w="2567304" h="1828800">
                  <a:moveTo>
                    <a:pt x="1844009" y="114300"/>
                  </a:moveTo>
                  <a:lnTo>
                    <a:pt x="1831948" y="127000"/>
                  </a:lnTo>
                  <a:lnTo>
                    <a:pt x="1805690" y="139700"/>
                  </a:lnTo>
                  <a:lnTo>
                    <a:pt x="1767582" y="165100"/>
                  </a:lnTo>
                  <a:lnTo>
                    <a:pt x="1820774" y="228600"/>
                  </a:lnTo>
                  <a:lnTo>
                    <a:pt x="1827338" y="228600"/>
                  </a:lnTo>
                  <a:lnTo>
                    <a:pt x="1834960" y="241300"/>
                  </a:lnTo>
                  <a:lnTo>
                    <a:pt x="1849664" y="241300"/>
                  </a:lnTo>
                  <a:lnTo>
                    <a:pt x="1895861" y="215900"/>
                  </a:lnTo>
                  <a:lnTo>
                    <a:pt x="1900641" y="203200"/>
                  </a:lnTo>
                  <a:lnTo>
                    <a:pt x="1902467" y="203200"/>
                  </a:lnTo>
                  <a:lnTo>
                    <a:pt x="1901299" y="190500"/>
                  </a:lnTo>
                  <a:lnTo>
                    <a:pt x="1897097" y="177800"/>
                  </a:lnTo>
                  <a:lnTo>
                    <a:pt x="1844009" y="114300"/>
                  </a:lnTo>
                  <a:close/>
                </a:path>
                <a:path w="2567304" h="1828800">
                  <a:moveTo>
                    <a:pt x="2161329" y="76200"/>
                  </a:moveTo>
                  <a:lnTo>
                    <a:pt x="2118221" y="101600"/>
                  </a:lnTo>
                  <a:lnTo>
                    <a:pt x="2113441" y="101600"/>
                  </a:lnTo>
                  <a:lnTo>
                    <a:pt x="2111615" y="114300"/>
                  </a:lnTo>
                  <a:lnTo>
                    <a:pt x="2112783" y="114300"/>
                  </a:lnTo>
                  <a:lnTo>
                    <a:pt x="2116985" y="127000"/>
                  </a:lnTo>
                  <a:lnTo>
                    <a:pt x="2170104" y="190500"/>
                  </a:lnTo>
                  <a:lnTo>
                    <a:pt x="2176669" y="203200"/>
                  </a:lnTo>
                  <a:lnTo>
                    <a:pt x="2199004" y="203200"/>
                  </a:lnTo>
                  <a:lnTo>
                    <a:pt x="2241746" y="177800"/>
                  </a:lnTo>
                  <a:lnTo>
                    <a:pt x="2161329" y="76200"/>
                  </a:lnTo>
                  <a:close/>
                </a:path>
                <a:path w="2567304" h="1828800">
                  <a:moveTo>
                    <a:pt x="1930153" y="63500"/>
                  </a:moveTo>
                  <a:lnTo>
                    <a:pt x="1918101" y="76200"/>
                  </a:lnTo>
                  <a:lnTo>
                    <a:pt x="1891842" y="88900"/>
                  </a:lnTo>
                  <a:lnTo>
                    <a:pt x="1853726" y="114300"/>
                  </a:lnTo>
                  <a:lnTo>
                    <a:pt x="1906929" y="177800"/>
                  </a:lnTo>
                  <a:lnTo>
                    <a:pt x="1913492" y="190500"/>
                  </a:lnTo>
                  <a:lnTo>
                    <a:pt x="1935818" y="190500"/>
                  </a:lnTo>
                  <a:lnTo>
                    <a:pt x="1982016" y="165100"/>
                  </a:lnTo>
                  <a:lnTo>
                    <a:pt x="1986795" y="152400"/>
                  </a:lnTo>
                  <a:lnTo>
                    <a:pt x="1988621" y="152400"/>
                  </a:lnTo>
                  <a:lnTo>
                    <a:pt x="1987453" y="139700"/>
                  </a:lnTo>
                  <a:lnTo>
                    <a:pt x="1983251" y="139700"/>
                  </a:lnTo>
                  <a:lnTo>
                    <a:pt x="1930153" y="63500"/>
                  </a:lnTo>
                  <a:close/>
                </a:path>
                <a:path w="2567304" h="1828800">
                  <a:moveTo>
                    <a:pt x="2016287" y="12700"/>
                  </a:moveTo>
                  <a:lnTo>
                    <a:pt x="2004282" y="25400"/>
                  </a:lnTo>
                  <a:lnTo>
                    <a:pt x="1978025" y="38100"/>
                  </a:lnTo>
                  <a:lnTo>
                    <a:pt x="1939881" y="63500"/>
                  </a:lnTo>
                  <a:lnTo>
                    <a:pt x="1993073" y="127000"/>
                  </a:lnTo>
                  <a:lnTo>
                    <a:pt x="1999642" y="139700"/>
                  </a:lnTo>
                  <a:lnTo>
                    <a:pt x="2021972" y="139700"/>
                  </a:lnTo>
                  <a:lnTo>
                    <a:pt x="2068170" y="114300"/>
                  </a:lnTo>
                  <a:lnTo>
                    <a:pt x="2072948" y="101600"/>
                  </a:lnTo>
                  <a:lnTo>
                    <a:pt x="2074771" y="101600"/>
                  </a:lnTo>
                  <a:lnTo>
                    <a:pt x="2073599" y="88900"/>
                  </a:lnTo>
                  <a:lnTo>
                    <a:pt x="2069395" y="88900"/>
                  </a:lnTo>
                  <a:lnTo>
                    <a:pt x="2016287" y="12700"/>
                  </a:lnTo>
                  <a:close/>
                </a:path>
                <a:path w="2567304" h="1828800">
                  <a:moveTo>
                    <a:pt x="2097629" y="0"/>
                  </a:moveTo>
                  <a:lnTo>
                    <a:pt x="2047888" y="0"/>
                  </a:lnTo>
                  <a:lnTo>
                    <a:pt x="2026025" y="12700"/>
                  </a:lnTo>
                  <a:lnTo>
                    <a:pt x="2079227" y="76200"/>
                  </a:lnTo>
                  <a:lnTo>
                    <a:pt x="2085797" y="88900"/>
                  </a:lnTo>
                  <a:lnTo>
                    <a:pt x="2108127" y="88900"/>
                  </a:lnTo>
                  <a:lnTo>
                    <a:pt x="2151277" y="63500"/>
                  </a:lnTo>
                  <a:lnTo>
                    <a:pt x="2125205" y="25400"/>
                  </a:lnTo>
                  <a:lnTo>
                    <a:pt x="2112466" y="12700"/>
                  </a:lnTo>
                  <a:lnTo>
                    <a:pt x="2097629" y="0"/>
                  </a:lnTo>
                  <a:close/>
                </a:path>
              </a:pathLst>
            </a:custGeom>
            <a:solidFill>
              <a:srgbClr val="576A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94" name="object 119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262762" y="7963637"/>
              <a:ext cx="1348780" cy="1409700"/>
            </a:xfrm>
            <a:prstGeom prst="rect">
              <a:avLst/>
            </a:prstGeom>
          </p:spPr>
        </p:pic>
        <p:pic>
          <p:nvPicPr>
            <p:cNvPr id="1195" name="object 119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553303" y="5090437"/>
              <a:ext cx="5550798" cy="6218118"/>
            </a:xfrm>
            <a:prstGeom prst="rect">
              <a:avLst/>
            </a:prstGeom>
          </p:spPr>
        </p:pic>
      </p:grpSp>
      <p:sp>
        <p:nvSpPr>
          <p:cNvPr id="1196" name="object 1196"/>
          <p:cNvSpPr txBox="1">
            <a:spLocks noGrp="1"/>
          </p:cNvSpPr>
          <p:nvPr>
            <p:ph type="title"/>
          </p:nvPr>
        </p:nvSpPr>
        <p:spPr>
          <a:xfrm>
            <a:off x="3099519" y="1050626"/>
            <a:ext cx="13907135" cy="3795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443355">
              <a:lnSpc>
                <a:spcPct val="100099"/>
              </a:lnSpc>
              <a:spcBef>
                <a:spcPts val="100"/>
              </a:spcBef>
            </a:pPr>
            <a:r>
              <a:rPr lang="en-US" sz="12350" spc="-110" dirty="0"/>
              <a:t>Satellites And  Antennas In Space</a:t>
            </a:r>
            <a:endParaRPr sz="123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0104100" cy="4015740"/>
          </a:xfrm>
          <a:custGeom>
            <a:avLst/>
            <a:gdLst/>
            <a:ahLst/>
            <a:cxnLst/>
            <a:rect l="l" t="t" r="r" b="b"/>
            <a:pathLst>
              <a:path w="20104100" h="4015740">
                <a:moveTo>
                  <a:pt x="0" y="4015584"/>
                </a:moveTo>
                <a:lnTo>
                  <a:pt x="20104099" y="4015584"/>
                </a:lnTo>
                <a:lnTo>
                  <a:pt x="20104099" y="0"/>
                </a:lnTo>
                <a:lnTo>
                  <a:pt x="0" y="0"/>
                </a:lnTo>
                <a:lnTo>
                  <a:pt x="0" y="4015584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7292971"/>
            <a:ext cx="20104100" cy="4015740"/>
          </a:xfrm>
          <a:custGeom>
            <a:avLst/>
            <a:gdLst/>
            <a:ahLst/>
            <a:cxnLst/>
            <a:rect l="l" t="t" r="r" b="b"/>
            <a:pathLst>
              <a:path w="20104100" h="4015740">
                <a:moveTo>
                  <a:pt x="0" y="4015584"/>
                </a:moveTo>
                <a:lnTo>
                  <a:pt x="20104099" y="4015584"/>
                </a:lnTo>
                <a:lnTo>
                  <a:pt x="20104099" y="0"/>
                </a:lnTo>
                <a:lnTo>
                  <a:pt x="0" y="0"/>
                </a:lnTo>
                <a:lnTo>
                  <a:pt x="0" y="4015584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8151" y="898941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368697" y="386520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42198" y="4009821"/>
            <a:ext cx="28575" cy="6350"/>
          </a:xfrm>
          <a:custGeom>
            <a:avLst/>
            <a:gdLst/>
            <a:ahLst/>
            <a:cxnLst/>
            <a:rect l="l" t="t" r="r" b="b"/>
            <a:pathLst>
              <a:path w="28575" h="6350">
                <a:moveTo>
                  <a:pt x="0" y="5762"/>
                </a:moveTo>
                <a:lnTo>
                  <a:pt x="28124" y="5762"/>
                </a:lnTo>
                <a:lnTo>
                  <a:pt x="28124" y="0"/>
                </a:lnTo>
                <a:lnTo>
                  <a:pt x="0" y="0"/>
                </a:lnTo>
                <a:lnTo>
                  <a:pt x="0" y="5762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88858" y="378026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76305" y="388683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63787" y="323307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659904" y="373708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3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838164" y="36523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147585" y="370052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281693" y="372796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928345" y="349840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815790" y="360497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903274" y="29512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241786" y="37702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308484" y="190523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483996" y="34315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310803" y="240074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646602" y="203914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013012" y="298084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248446" y="1857899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586865" y="910984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088978" y="369090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293818" y="15599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075694" y="2046885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5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723256" y="337599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759578" y="317083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269186" y="154023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065556" y="115058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221470" y="9337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282101" y="287873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218765" y="129090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584829" y="258840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832454" y="326031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403228" y="32319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982463" y="210143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214228" y="168628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899199" y="197738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937226" y="1765888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469041" y="1817413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538466" y="300615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474183" y="924876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901496" y="12386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30" y="0"/>
                </a:moveTo>
                <a:lnTo>
                  <a:pt x="3172" y="0"/>
                </a:lnTo>
                <a:lnTo>
                  <a:pt x="0" y="3214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14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444347" y="2807050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5">
                <a:moveTo>
                  <a:pt x="15748" y="0"/>
                </a:moveTo>
                <a:lnTo>
                  <a:pt x="4554" y="0"/>
                </a:lnTo>
                <a:lnTo>
                  <a:pt x="0" y="4617"/>
                </a:lnTo>
                <a:lnTo>
                  <a:pt x="0" y="15884"/>
                </a:lnTo>
                <a:lnTo>
                  <a:pt x="4554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345293" y="43612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86066" y="117980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705254" y="9284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733392" y="107881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256111" y="144835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144735" y="328718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6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055154" y="107769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97394" y="4423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959266" y="3170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483520" y="356284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37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05510" y="145927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71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71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7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808907" y="78675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515197" y="28134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543247" y="27442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462249" y="25530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129290" y="295502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147592" y="28064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830118" y="255950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779894" y="250485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30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30" y="14491"/>
                </a:lnTo>
                <a:lnTo>
                  <a:pt x="14334" y="11245"/>
                </a:lnTo>
                <a:lnTo>
                  <a:pt x="14334" y="7235"/>
                </a:lnTo>
                <a:lnTo>
                  <a:pt x="14334" y="323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447543" y="176179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2994581" y="63320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2052524" y="20211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3019770" y="38015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2245644" y="120898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796000" y="159056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845606" y="84467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063352" y="216828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283017" y="28303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509100" y="338443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202022" y="26392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33444" y="9109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120889" y="101755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208372" y="36379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52567" y="216363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289591" y="204226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9415" y="379299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8809875" y="386520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8083375" y="4009821"/>
            <a:ext cx="28575" cy="6350"/>
          </a:xfrm>
          <a:custGeom>
            <a:avLst/>
            <a:gdLst/>
            <a:ahLst/>
            <a:cxnLst/>
            <a:rect l="l" t="t" r="r" b="b"/>
            <a:pathLst>
              <a:path w="28575" h="6350">
                <a:moveTo>
                  <a:pt x="0" y="5762"/>
                </a:moveTo>
                <a:lnTo>
                  <a:pt x="28124" y="5762"/>
                </a:lnTo>
                <a:lnTo>
                  <a:pt x="28124" y="0"/>
                </a:lnTo>
                <a:lnTo>
                  <a:pt x="0" y="0"/>
                </a:lnTo>
                <a:lnTo>
                  <a:pt x="0" y="5762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7730038" y="378026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7617483" y="388683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7704976" y="323307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9101083" y="373708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4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9279332" y="36523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25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188"/>
                </a:lnTo>
                <a:lnTo>
                  <a:pt x="291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5964787" y="329877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7588763" y="370052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746256" y="384463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4763167" y="233952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4975155" y="263568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10369522" y="349840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0256970" y="360497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0344460" y="29512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4723259" y="23818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5260460" y="122894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5328241" y="264121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5285649" y="97590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4789958" y="51679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8925177" y="34315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9751983" y="240074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9087781" y="203914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6155376" y="286030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4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9454189" y="298084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4729930" y="469462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10028045" y="910984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9530157" y="369090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4775292" y="17147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5204732" y="1987559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6031868" y="8078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5950872" y="61667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5636214" y="87000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6318740" y="62309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5714585" y="5514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02" y="0"/>
                </a:moveTo>
                <a:lnTo>
                  <a:pt x="2701" y="0"/>
                </a:lnTo>
                <a:lnTo>
                  <a:pt x="0" y="2732"/>
                </a:lnTo>
                <a:lnTo>
                  <a:pt x="0" y="9444"/>
                </a:lnTo>
                <a:lnTo>
                  <a:pt x="2701" y="12188"/>
                </a:lnTo>
                <a:lnTo>
                  <a:pt x="9402" y="12188"/>
                </a:lnTo>
                <a:lnTo>
                  <a:pt x="12114" y="9444"/>
                </a:lnTo>
                <a:lnTo>
                  <a:pt x="12114" y="6083"/>
                </a:lnTo>
                <a:lnTo>
                  <a:pt x="12114" y="2732"/>
                </a:lnTo>
                <a:lnTo>
                  <a:pt x="940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5230782" y="271392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5118218" y="282049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5275601" y="41502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5241051" y="178239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4750667" y="15179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10506735" y="115058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9723277" y="287873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9659944" y="129090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5066304" y="1199963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9273633" y="326031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4884704" y="18434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9423641" y="210143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9655406" y="168628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9340379" y="197738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75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9378406" y="1765888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8910221" y="1817413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9979645" y="300615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8915362" y="924876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10342666" y="12386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14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14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8885525" y="2807050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8786472" y="43612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67"/>
                </a:lnTo>
                <a:lnTo>
                  <a:pt x="0" y="14470"/>
                </a:lnTo>
                <a:lnTo>
                  <a:pt x="414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7227242" y="117980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9146432" y="9284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8174570" y="107881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7697289" y="144835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8585913" y="328718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7496332" y="107769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7138574" y="4423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7400455" y="3170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9924699" y="356284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7046686" y="145927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9250087" y="78675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6956375" y="28134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7984425" y="27442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7903427" y="25530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8570467" y="295502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7588772" y="28064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8271295" y="255950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7221061" y="250485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7888722" y="176179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9435761" y="63320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8493701" y="20211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9460950" y="38015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8686824" y="120898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8237179" y="159056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8286784" y="84467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7504531" y="216828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5514889" y="225247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5426288" y="144462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6124369" y="145778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6724194" y="28303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6950278" y="338443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6643199" y="26392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5416241" y="387508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6328542" y="289256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5656845" y="323193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6280807" y="22860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6244073" y="178540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5302382" y="339068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6674622" y="9109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6562066" y="101755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6649560" y="36379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5960834" y="259100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6793747" y="216363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6730769" y="204226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6450593" y="379299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6326265" y="334082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738604" y="854811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982068" y="1034789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1338433" y="992070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0" y="10846019"/>
            <a:ext cx="1270" cy="12065"/>
          </a:xfrm>
          <a:custGeom>
            <a:avLst/>
            <a:gdLst/>
            <a:ahLst/>
            <a:cxnLst/>
            <a:rect l="l" t="t" r="r" b="b"/>
            <a:pathLst>
              <a:path w="1270" h="12065">
                <a:moveTo>
                  <a:pt x="0" y="0"/>
                </a:moveTo>
                <a:lnTo>
                  <a:pt x="0" y="11667"/>
                </a:lnTo>
                <a:lnTo>
                  <a:pt x="1153" y="10500"/>
                </a:lnTo>
                <a:lnTo>
                  <a:pt x="1153" y="11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1867447" y="947000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922041" y="10300560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260451" y="935364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1943416" y="1018006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967402" y="1000257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749280" y="10489545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2768612" y="906094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1892637" y="921696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1856625" y="1092566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2332385" y="829142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2368697" y="80862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942778" y="998289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739140" y="959324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895054" y="937637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2136538" y="936789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2469442" y="8665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868992" y="886497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1778778" y="87325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2040659" y="86072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1642198" y="823087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2680011" y="825309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1560633" y="858540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1176305" y="810787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1692225" y="738174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399277" y="88634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1258415" y="11031063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2659904" y="795814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3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1686892" y="974947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2838164" y="78734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395651" y="8379265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1637354" y="1071442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2872266" y="975485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59065" y="10207002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1147585" y="79215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1407982" y="925397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1345007" y="91326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3378091" y="826624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3977919" y="96388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4204003" y="1019291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2644775" y="1093659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3896923" y="944770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4563963" y="984963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2669963" y="1068355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3114820" y="1120513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3582265" y="970103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2910570" y="1004040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3534529" y="90945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2913863" y="108344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4264791" y="94541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3508477" y="858311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2556105" y="101991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2817986" y="1007385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4281693" y="794901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4493681" y="824518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2337960" y="1005199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3928345" y="771945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3815790" y="78260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2464217" y="1121606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4667615" y="10543543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3214566" y="93994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4047467" y="897211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3984492" y="885074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4241786" y="79913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4846766" y="8250707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4104356" y="1096577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3704315" y="1060146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3579988" y="101493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2483996" y="765259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3088978" y="79119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4723256" y="7597052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4749308" y="832341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4636754" y="842998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4759578" y="739189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2832454" y="748136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4403228" y="745298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2782918" y="8446303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2144735" y="750823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41" y="0"/>
                </a:lnTo>
                <a:lnTo>
                  <a:pt x="0" y="518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3483520" y="778388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408403" y="73147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409455" y="837835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9415" y="801404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7179784" y="854811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7423246" y="1034789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7779611" y="992070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6425569" y="1084341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5761363" y="1048180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8849830" y="940422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70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8308626" y="947000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7363210" y="10300560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6701629" y="935364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8384593" y="1018006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7408582" y="1000257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5511413" y="1103648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7190458" y="10489545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9209792" y="906094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8333815" y="921696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8297803" y="1092566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8773564" y="829142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8809875" y="80862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7383958" y="998289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5239854" y="9897237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5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41"/>
                </a:lnTo>
                <a:lnTo>
                  <a:pt x="9277" y="1204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6264324" y="87916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4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7180320" y="959324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7336232" y="937637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8577716" y="936789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8910619" y="8665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7310170" y="886497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8219957" y="87325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8481838" y="86072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8083375" y="823087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9121188" y="825309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8001810" y="858540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7730038" y="800131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7617483" y="810787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7704976" y="745412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6840455" y="88634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5636737" y="885533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5886218" y="853702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5974281" y="921283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6333527" y="973356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7699592" y="11031063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9101083" y="795814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4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8128069" y="974947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9279332" y="78734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25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188"/>
                </a:lnTo>
                <a:lnTo>
                  <a:pt x="291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6836829" y="8379265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8078533" y="1071442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9313447" y="975485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5964787" y="751982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6305744" y="833705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6097227" y="105440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6328990" y="1012894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6013964" y="1042004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6051990" y="10208549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5583803" y="10260075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4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7588763" y="79215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5588947" y="9367537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7016250" y="968135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7849161" y="925397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5343948" y="10318205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5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392"/>
                </a:lnTo>
                <a:lnTo>
                  <a:pt x="3821" y="17245"/>
                </a:lnTo>
                <a:lnTo>
                  <a:pt x="13224" y="17245"/>
                </a:lnTo>
                <a:lnTo>
                  <a:pt x="17088" y="13392"/>
                </a:lnTo>
                <a:lnTo>
                  <a:pt x="17088" y="8617"/>
                </a:lnTo>
                <a:lnTo>
                  <a:pt x="1708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5559109" y="11249711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7786185" y="91326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9819269" y="826624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10419099" y="96388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9085952" y="1093659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10338103" y="944770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5045436" y="846119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9111142" y="1068355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9556001" y="1120513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10023443" y="970103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9351747" y="1004040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9975708" y="90945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9355040" y="108344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4746256" y="806569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9949657" y="858311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8997283" y="101991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9259166" y="1007385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8779137" y="1005199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10369522" y="771945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10256970" y="78260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8905396" y="1121606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5149091" y="915510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9655745" y="93994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10488645" y="897211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10425669" y="885074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10145496" y="1060146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10021165" y="101493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8925177" y="765259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9530157" y="79119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9273633" y="748136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9224098" y="8446303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8585913" y="750823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9924699" y="778388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2057414" y="794350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968" y="0"/>
                </a:moveTo>
                <a:lnTo>
                  <a:pt x="5204" y="0"/>
                </a:lnTo>
                <a:lnTo>
                  <a:pt x="0" y="5266"/>
                </a:lnTo>
                <a:lnTo>
                  <a:pt x="0" y="18125"/>
                </a:lnTo>
                <a:lnTo>
                  <a:pt x="5204" y="23371"/>
                </a:lnTo>
                <a:lnTo>
                  <a:pt x="17968" y="23371"/>
                </a:lnTo>
                <a:lnTo>
                  <a:pt x="23130" y="18125"/>
                </a:lnTo>
                <a:lnTo>
                  <a:pt x="23130" y="11695"/>
                </a:lnTo>
                <a:lnTo>
                  <a:pt x="23130" y="5266"/>
                </a:lnTo>
                <a:lnTo>
                  <a:pt x="1796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945605" y="769336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528" y="0"/>
                </a:moveTo>
                <a:lnTo>
                  <a:pt x="2753" y="0"/>
                </a:lnTo>
                <a:lnTo>
                  <a:pt x="0" y="2764"/>
                </a:lnTo>
                <a:lnTo>
                  <a:pt x="0" y="9591"/>
                </a:lnTo>
                <a:lnTo>
                  <a:pt x="2753" y="12376"/>
                </a:lnTo>
                <a:lnTo>
                  <a:pt x="9528" y="12376"/>
                </a:lnTo>
                <a:lnTo>
                  <a:pt x="12271" y="9591"/>
                </a:lnTo>
                <a:lnTo>
                  <a:pt x="12271" y="6177"/>
                </a:lnTo>
                <a:lnTo>
                  <a:pt x="12271" y="2764"/>
                </a:lnTo>
                <a:lnTo>
                  <a:pt x="952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1452556" y="10356932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24910" y="0"/>
                </a:moveTo>
                <a:lnTo>
                  <a:pt x="7203" y="0"/>
                </a:lnTo>
                <a:lnTo>
                  <a:pt x="0" y="7245"/>
                </a:lnTo>
                <a:lnTo>
                  <a:pt x="0" y="25109"/>
                </a:lnTo>
                <a:lnTo>
                  <a:pt x="7203" y="32375"/>
                </a:lnTo>
                <a:lnTo>
                  <a:pt x="24910" y="32375"/>
                </a:lnTo>
                <a:lnTo>
                  <a:pt x="32093" y="25109"/>
                </a:lnTo>
                <a:lnTo>
                  <a:pt x="32093" y="16187"/>
                </a:lnTo>
                <a:lnTo>
                  <a:pt x="32093" y="7245"/>
                </a:lnTo>
                <a:lnTo>
                  <a:pt x="24910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1184319" y="8502262"/>
            <a:ext cx="36195" cy="36830"/>
          </a:xfrm>
          <a:custGeom>
            <a:avLst/>
            <a:gdLst/>
            <a:ahLst/>
            <a:cxnLst/>
            <a:rect l="l" t="t" r="r" b="b"/>
            <a:pathLst>
              <a:path w="36194" h="36829">
                <a:moveTo>
                  <a:pt x="18051" y="0"/>
                </a:moveTo>
                <a:lnTo>
                  <a:pt x="11012" y="1433"/>
                </a:lnTo>
                <a:lnTo>
                  <a:pt x="5276" y="5340"/>
                </a:lnTo>
                <a:lnTo>
                  <a:pt x="1414" y="11131"/>
                </a:lnTo>
                <a:lnTo>
                  <a:pt x="0" y="18219"/>
                </a:lnTo>
                <a:lnTo>
                  <a:pt x="1414" y="25311"/>
                </a:lnTo>
                <a:lnTo>
                  <a:pt x="5276" y="31114"/>
                </a:lnTo>
                <a:lnTo>
                  <a:pt x="11012" y="35031"/>
                </a:lnTo>
                <a:lnTo>
                  <a:pt x="18051" y="36470"/>
                </a:lnTo>
                <a:lnTo>
                  <a:pt x="25097" y="35031"/>
                </a:lnTo>
                <a:lnTo>
                  <a:pt x="30848" y="31114"/>
                </a:lnTo>
                <a:lnTo>
                  <a:pt x="34724" y="25311"/>
                </a:lnTo>
                <a:lnTo>
                  <a:pt x="36145" y="18219"/>
                </a:lnTo>
                <a:lnTo>
                  <a:pt x="34724" y="11131"/>
                </a:lnTo>
                <a:lnTo>
                  <a:pt x="30848" y="5340"/>
                </a:lnTo>
                <a:lnTo>
                  <a:pt x="25097" y="1433"/>
                </a:lnTo>
                <a:lnTo>
                  <a:pt x="18051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1588909" y="774893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7266" y="0"/>
                </a:moveTo>
                <a:lnTo>
                  <a:pt x="2104" y="0"/>
                </a:lnTo>
                <a:lnTo>
                  <a:pt x="0" y="2104"/>
                </a:lnTo>
                <a:lnTo>
                  <a:pt x="0" y="7298"/>
                </a:lnTo>
                <a:lnTo>
                  <a:pt x="2104" y="9402"/>
                </a:lnTo>
                <a:lnTo>
                  <a:pt x="7266" y="9402"/>
                </a:lnTo>
                <a:lnTo>
                  <a:pt x="9350" y="7298"/>
                </a:lnTo>
                <a:lnTo>
                  <a:pt x="9350" y="4701"/>
                </a:lnTo>
                <a:lnTo>
                  <a:pt x="9350" y="2104"/>
                </a:lnTo>
                <a:lnTo>
                  <a:pt x="72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265877" y="7386192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753" y="0"/>
                </a:moveTo>
                <a:lnTo>
                  <a:pt x="2533" y="0"/>
                </a:lnTo>
                <a:lnTo>
                  <a:pt x="0" y="2565"/>
                </a:lnTo>
                <a:lnTo>
                  <a:pt x="0" y="8826"/>
                </a:lnTo>
                <a:lnTo>
                  <a:pt x="2533" y="11392"/>
                </a:lnTo>
                <a:lnTo>
                  <a:pt x="8753" y="11392"/>
                </a:lnTo>
                <a:lnTo>
                  <a:pt x="11287" y="8826"/>
                </a:lnTo>
                <a:lnTo>
                  <a:pt x="11287" y="5706"/>
                </a:lnTo>
                <a:lnTo>
                  <a:pt x="11287" y="2565"/>
                </a:lnTo>
                <a:lnTo>
                  <a:pt x="875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2006944" y="7310021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69" h="14604">
                <a:moveTo>
                  <a:pt x="10795" y="0"/>
                </a:moveTo>
                <a:lnTo>
                  <a:pt x="3109" y="0"/>
                </a:lnTo>
                <a:lnTo>
                  <a:pt x="0" y="3151"/>
                </a:lnTo>
                <a:lnTo>
                  <a:pt x="0" y="10889"/>
                </a:lnTo>
                <a:lnTo>
                  <a:pt x="3109" y="14041"/>
                </a:lnTo>
                <a:lnTo>
                  <a:pt x="10795" y="14041"/>
                </a:lnTo>
                <a:lnTo>
                  <a:pt x="13915" y="10889"/>
                </a:lnTo>
                <a:lnTo>
                  <a:pt x="13915" y="7005"/>
                </a:lnTo>
                <a:lnTo>
                  <a:pt x="13915" y="3151"/>
                </a:lnTo>
                <a:lnTo>
                  <a:pt x="1079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6950278" y="760548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66" y="18680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5391051" y="834917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5416241" y="809613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5656845" y="745299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5660140" y="824706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5302382" y="761173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4035831" y="87300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3707490" y="8430698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952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2952" y="5957"/>
                </a:lnTo>
                <a:lnTo>
                  <a:pt x="2952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3939254" y="801555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3624236" y="830665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01" y="0"/>
                </a:lnTo>
                <a:lnTo>
                  <a:pt x="0" y="5654"/>
                </a:lnTo>
                <a:lnTo>
                  <a:pt x="0" y="19622"/>
                </a:lnTo>
                <a:lnTo>
                  <a:pt x="5601" y="25308"/>
                </a:lnTo>
                <a:lnTo>
                  <a:pt x="19475" y="25308"/>
                </a:lnTo>
                <a:lnTo>
                  <a:pt x="25077" y="19622"/>
                </a:lnTo>
                <a:lnTo>
                  <a:pt x="25077" y="12638"/>
                </a:lnTo>
                <a:lnTo>
                  <a:pt x="25077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3662252" y="8095157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4253462" y="896794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3891075" y="8614758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5" h="698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6429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3571095" y="891973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4404008" y="849235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583323" y="1012279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671418" y="792716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7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573958" y="799987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461403" y="8106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3545774" y="1059529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3217434" y="1029597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3449198" y="988083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3134171" y="1017193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3172196" y="996043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3763407" y="108332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37"/>
                </a:lnTo>
                <a:lnTo>
                  <a:pt x="9853" y="1283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3081041" y="1078500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3913952" y="1035763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6850633" y="837835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6450593" y="801404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6326265" y="756188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13270315" y="898941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12560861" y="386520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11834362" y="4009821"/>
            <a:ext cx="28575" cy="6350"/>
          </a:xfrm>
          <a:custGeom>
            <a:avLst/>
            <a:gdLst/>
            <a:ahLst/>
            <a:cxnLst/>
            <a:rect l="l" t="t" r="r" b="b"/>
            <a:pathLst>
              <a:path w="28575" h="6350">
                <a:moveTo>
                  <a:pt x="0" y="5762"/>
                </a:moveTo>
                <a:lnTo>
                  <a:pt x="28124" y="5762"/>
                </a:lnTo>
                <a:lnTo>
                  <a:pt x="28124" y="0"/>
                </a:lnTo>
                <a:lnTo>
                  <a:pt x="0" y="0"/>
                </a:lnTo>
                <a:lnTo>
                  <a:pt x="0" y="5762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11481020" y="378026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11368469" y="388683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11455951" y="323307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12852068" y="373708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3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13030328" y="36523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9715773" y="329877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11339748" y="370052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14473846" y="372796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14120508" y="349840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14007954" y="360497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14095437" y="29512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14433948" y="37702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14500648" y="190523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12676160" y="34315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13502966" y="240074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12838767" y="203914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9906361" y="286030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13205175" y="298084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419"/>
          <p:cNvSpPr/>
          <p:nvPr/>
        </p:nvSpPr>
        <p:spPr>
          <a:xfrm>
            <a:off x="14440610" y="1857899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object 420"/>
          <p:cNvSpPr/>
          <p:nvPr/>
        </p:nvSpPr>
        <p:spPr>
          <a:xfrm>
            <a:off x="13779030" y="910984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13281141" y="369090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14485982" y="15599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14267859" y="2046885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14915419" y="337599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9782851" y="8078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9701857" y="61667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10069724" y="62309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14951743" y="317083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14461349" y="154023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14257720" y="115058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14413633" y="9337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13474264" y="287873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object 433"/>
          <p:cNvSpPr/>
          <p:nvPr/>
        </p:nvSpPr>
        <p:spPr>
          <a:xfrm>
            <a:off x="13410930" y="129090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object 434"/>
          <p:cNvSpPr/>
          <p:nvPr/>
        </p:nvSpPr>
        <p:spPr>
          <a:xfrm>
            <a:off x="14776992" y="258840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" name="object 435"/>
          <p:cNvSpPr/>
          <p:nvPr/>
        </p:nvSpPr>
        <p:spPr>
          <a:xfrm>
            <a:off x="13024617" y="326031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" name="object 436"/>
          <p:cNvSpPr/>
          <p:nvPr/>
        </p:nvSpPr>
        <p:spPr>
          <a:xfrm>
            <a:off x="14595392" y="32319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" name="object 437"/>
          <p:cNvSpPr/>
          <p:nvPr/>
        </p:nvSpPr>
        <p:spPr>
          <a:xfrm>
            <a:off x="13174626" y="210143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" name="object 438"/>
          <p:cNvSpPr/>
          <p:nvPr/>
        </p:nvSpPr>
        <p:spPr>
          <a:xfrm>
            <a:off x="13406392" y="168628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" name="object 439"/>
          <p:cNvSpPr/>
          <p:nvPr/>
        </p:nvSpPr>
        <p:spPr>
          <a:xfrm>
            <a:off x="13091363" y="197738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" name="object 440"/>
          <p:cNvSpPr/>
          <p:nvPr/>
        </p:nvSpPr>
        <p:spPr>
          <a:xfrm>
            <a:off x="13129379" y="1765888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" name="object 441"/>
          <p:cNvSpPr/>
          <p:nvPr/>
        </p:nvSpPr>
        <p:spPr>
          <a:xfrm>
            <a:off x="12661203" y="1817413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" name="object 442"/>
          <p:cNvSpPr/>
          <p:nvPr/>
        </p:nvSpPr>
        <p:spPr>
          <a:xfrm>
            <a:off x="13730631" y="300615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" name="object 443"/>
          <p:cNvSpPr/>
          <p:nvPr/>
        </p:nvSpPr>
        <p:spPr>
          <a:xfrm>
            <a:off x="12666346" y="924876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object 444"/>
          <p:cNvSpPr/>
          <p:nvPr/>
        </p:nvSpPr>
        <p:spPr>
          <a:xfrm>
            <a:off x="14093649" y="12386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14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14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" name="object 445"/>
          <p:cNvSpPr/>
          <p:nvPr/>
        </p:nvSpPr>
        <p:spPr>
          <a:xfrm>
            <a:off x="12636510" y="2807050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" name="object 446"/>
          <p:cNvSpPr/>
          <p:nvPr/>
        </p:nvSpPr>
        <p:spPr>
          <a:xfrm>
            <a:off x="12537455" y="43612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object 447"/>
          <p:cNvSpPr/>
          <p:nvPr/>
        </p:nvSpPr>
        <p:spPr>
          <a:xfrm>
            <a:off x="10978229" y="117980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" name="object 448"/>
          <p:cNvSpPr/>
          <p:nvPr/>
        </p:nvSpPr>
        <p:spPr>
          <a:xfrm>
            <a:off x="12897418" y="9284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object 449"/>
          <p:cNvSpPr/>
          <p:nvPr/>
        </p:nvSpPr>
        <p:spPr>
          <a:xfrm>
            <a:off x="11925556" y="107881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object 450"/>
          <p:cNvSpPr/>
          <p:nvPr/>
        </p:nvSpPr>
        <p:spPr>
          <a:xfrm>
            <a:off x="11448274" y="144835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" name="object 451"/>
          <p:cNvSpPr/>
          <p:nvPr/>
        </p:nvSpPr>
        <p:spPr>
          <a:xfrm>
            <a:off x="12336898" y="328718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object 452"/>
          <p:cNvSpPr/>
          <p:nvPr/>
        </p:nvSpPr>
        <p:spPr>
          <a:xfrm>
            <a:off x="11247318" y="107769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" name="object 453"/>
          <p:cNvSpPr/>
          <p:nvPr/>
        </p:nvSpPr>
        <p:spPr>
          <a:xfrm>
            <a:off x="10889557" y="4423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" name="object 454"/>
          <p:cNvSpPr/>
          <p:nvPr/>
        </p:nvSpPr>
        <p:spPr>
          <a:xfrm>
            <a:off x="11151429" y="3170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object 455"/>
          <p:cNvSpPr/>
          <p:nvPr/>
        </p:nvSpPr>
        <p:spPr>
          <a:xfrm>
            <a:off x="13675683" y="356284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37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object 456"/>
          <p:cNvSpPr/>
          <p:nvPr/>
        </p:nvSpPr>
        <p:spPr>
          <a:xfrm>
            <a:off x="10797673" y="145927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object 457"/>
          <p:cNvSpPr/>
          <p:nvPr/>
        </p:nvSpPr>
        <p:spPr>
          <a:xfrm>
            <a:off x="13001069" y="78675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object 458"/>
          <p:cNvSpPr/>
          <p:nvPr/>
        </p:nvSpPr>
        <p:spPr>
          <a:xfrm>
            <a:off x="10707361" y="28134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object 459"/>
          <p:cNvSpPr/>
          <p:nvPr/>
        </p:nvSpPr>
        <p:spPr>
          <a:xfrm>
            <a:off x="11735410" y="27442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object 460"/>
          <p:cNvSpPr/>
          <p:nvPr/>
        </p:nvSpPr>
        <p:spPr>
          <a:xfrm>
            <a:off x="11654413" y="25530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object 461"/>
          <p:cNvSpPr/>
          <p:nvPr/>
        </p:nvSpPr>
        <p:spPr>
          <a:xfrm>
            <a:off x="12321444" y="295502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53"/>
                </a:lnTo>
                <a:lnTo>
                  <a:pt x="0" y="9538"/>
                </a:lnTo>
                <a:lnTo>
                  <a:pt x="2722" y="12303"/>
                </a:lnTo>
                <a:lnTo>
                  <a:pt x="9465" y="12303"/>
                </a:lnTo>
                <a:lnTo>
                  <a:pt x="12198" y="9538"/>
                </a:lnTo>
                <a:lnTo>
                  <a:pt x="12198" y="6135"/>
                </a:lnTo>
                <a:lnTo>
                  <a:pt x="12198" y="2753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object 462"/>
          <p:cNvSpPr/>
          <p:nvPr/>
        </p:nvSpPr>
        <p:spPr>
          <a:xfrm>
            <a:off x="11339755" y="28064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object 463"/>
          <p:cNvSpPr/>
          <p:nvPr/>
        </p:nvSpPr>
        <p:spPr>
          <a:xfrm>
            <a:off x="12022282" y="255950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object 464"/>
          <p:cNvSpPr/>
          <p:nvPr/>
        </p:nvSpPr>
        <p:spPr>
          <a:xfrm>
            <a:off x="10972047" y="250485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object 465"/>
          <p:cNvSpPr/>
          <p:nvPr/>
        </p:nvSpPr>
        <p:spPr>
          <a:xfrm>
            <a:off x="11639707" y="176179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object 466"/>
          <p:cNvSpPr/>
          <p:nvPr/>
        </p:nvSpPr>
        <p:spPr>
          <a:xfrm>
            <a:off x="13186745" y="63320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object 467"/>
          <p:cNvSpPr/>
          <p:nvPr/>
        </p:nvSpPr>
        <p:spPr>
          <a:xfrm>
            <a:off x="12244688" y="20211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object 468"/>
          <p:cNvSpPr/>
          <p:nvPr/>
        </p:nvSpPr>
        <p:spPr>
          <a:xfrm>
            <a:off x="13211934" y="38015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object 469"/>
          <p:cNvSpPr/>
          <p:nvPr/>
        </p:nvSpPr>
        <p:spPr>
          <a:xfrm>
            <a:off x="12437809" y="120898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object 470"/>
          <p:cNvSpPr/>
          <p:nvPr/>
        </p:nvSpPr>
        <p:spPr>
          <a:xfrm>
            <a:off x="11988163" y="159056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object 471"/>
          <p:cNvSpPr/>
          <p:nvPr/>
        </p:nvSpPr>
        <p:spPr>
          <a:xfrm>
            <a:off x="12037770" y="84467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object 472"/>
          <p:cNvSpPr/>
          <p:nvPr/>
        </p:nvSpPr>
        <p:spPr>
          <a:xfrm>
            <a:off x="11255516" y="216828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9875354" y="145778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10475180" y="28303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10701264" y="338443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10394186" y="26392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10079528" y="289256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10031793" y="22860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10005742" y="177465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10425608" y="9109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10313052" y="101755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10400535" y="36379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9711819" y="259100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10544730" y="216363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10481754" y="204226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object 486"/>
          <p:cNvSpPr/>
          <p:nvPr/>
        </p:nvSpPr>
        <p:spPr>
          <a:xfrm>
            <a:off x="10201578" y="379299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" name="object 487"/>
          <p:cNvSpPr/>
          <p:nvPr/>
        </p:nvSpPr>
        <p:spPr>
          <a:xfrm>
            <a:off x="10077249" y="334082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19002038" y="386520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18275540" y="4009821"/>
            <a:ext cx="28575" cy="6350"/>
          </a:xfrm>
          <a:custGeom>
            <a:avLst/>
            <a:gdLst/>
            <a:ahLst/>
            <a:cxnLst/>
            <a:rect l="l" t="t" r="r" b="b"/>
            <a:pathLst>
              <a:path w="28575" h="6350">
                <a:moveTo>
                  <a:pt x="0" y="5762"/>
                </a:moveTo>
                <a:lnTo>
                  <a:pt x="28124" y="5762"/>
                </a:lnTo>
                <a:lnTo>
                  <a:pt x="28124" y="0"/>
                </a:lnTo>
                <a:lnTo>
                  <a:pt x="0" y="0"/>
                </a:lnTo>
                <a:lnTo>
                  <a:pt x="0" y="5762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17922202" y="378026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17809646" y="388683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17897129" y="323307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19293245" y="373708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19471506" y="36523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" name="object 495"/>
          <p:cNvSpPr/>
          <p:nvPr/>
        </p:nvSpPr>
        <p:spPr>
          <a:xfrm>
            <a:off x="16156951" y="329877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" name="object 496"/>
          <p:cNvSpPr/>
          <p:nvPr/>
        </p:nvSpPr>
        <p:spPr>
          <a:xfrm>
            <a:off x="17780927" y="370052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10" y="0"/>
                </a:lnTo>
                <a:lnTo>
                  <a:pt x="0" y="2942"/>
                </a:lnTo>
                <a:lnTo>
                  <a:pt x="0" y="10209"/>
                </a:lnTo>
                <a:lnTo>
                  <a:pt x="2910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object 497"/>
          <p:cNvSpPr/>
          <p:nvPr/>
        </p:nvSpPr>
        <p:spPr>
          <a:xfrm>
            <a:off x="14938419" y="384463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" name="object 498"/>
          <p:cNvSpPr/>
          <p:nvPr/>
        </p:nvSpPr>
        <p:spPr>
          <a:xfrm>
            <a:off x="14955321" y="233952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object 499"/>
          <p:cNvSpPr/>
          <p:nvPr/>
        </p:nvSpPr>
        <p:spPr>
          <a:xfrm>
            <a:off x="15167317" y="263568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object 500"/>
          <p:cNvSpPr/>
          <p:nvPr/>
        </p:nvSpPr>
        <p:spPr>
          <a:xfrm>
            <a:off x="14915422" y="23818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object 501"/>
          <p:cNvSpPr/>
          <p:nvPr/>
        </p:nvSpPr>
        <p:spPr>
          <a:xfrm>
            <a:off x="15452624" y="122894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" name="object 502"/>
          <p:cNvSpPr/>
          <p:nvPr/>
        </p:nvSpPr>
        <p:spPr>
          <a:xfrm>
            <a:off x="15520406" y="264121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object 503"/>
          <p:cNvSpPr/>
          <p:nvPr/>
        </p:nvSpPr>
        <p:spPr>
          <a:xfrm>
            <a:off x="15477811" y="97590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object 504"/>
          <p:cNvSpPr/>
          <p:nvPr/>
        </p:nvSpPr>
        <p:spPr>
          <a:xfrm>
            <a:off x="14982121" y="51679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" name="object 505"/>
          <p:cNvSpPr/>
          <p:nvPr/>
        </p:nvSpPr>
        <p:spPr>
          <a:xfrm>
            <a:off x="19117340" y="34315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object 506"/>
          <p:cNvSpPr/>
          <p:nvPr/>
        </p:nvSpPr>
        <p:spPr>
          <a:xfrm>
            <a:off x="19944148" y="240074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object 507"/>
          <p:cNvSpPr/>
          <p:nvPr/>
        </p:nvSpPr>
        <p:spPr>
          <a:xfrm>
            <a:off x="19279945" y="203914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16347541" y="286030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19646354" y="298084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14922084" y="469462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19722310" y="369090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67" y="0"/>
                </a:lnTo>
                <a:lnTo>
                  <a:pt x="0" y="7162"/>
                </a:lnTo>
                <a:lnTo>
                  <a:pt x="0" y="24784"/>
                </a:lnTo>
                <a:lnTo>
                  <a:pt x="706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object 512"/>
          <p:cNvSpPr/>
          <p:nvPr/>
        </p:nvSpPr>
        <p:spPr>
          <a:xfrm>
            <a:off x="14967456" y="17147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15396895" y="1987559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16224032" y="8078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16143034" y="61667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15828378" y="87000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" name="object 517"/>
          <p:cNvSpPr/>
          <p:nvPr/>
        </p:nvSpPr>
        <p:spPr>
          <a:xfrm>
            <a:off x="16510903" y="62309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" name="object 518"/>
          <p:cNvSpPr/>
          <p:nvPr/>
        </p:nvSpPr>
        <p:spPr>
          <a:xfrm>
            <a:off x="15906748" y="5514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02" y="0"/>
                </a:moveTo>
                <a:lnTo>
                  <a:pt x="2701" y="0"/>
                </a:lnTo>
                <a:lnTo>
                  <a:pt x="0" y="2732"/>
                </a:lnTo>
                <a:lnTo>
                  <a:pt x="0" y="9444"/>
                </a:lnTo>
                <a:lnTo>
                  <a:pt x="2701" y="12188"/>
                </a:lnTo>
                <a:lnTo>
                  <a:pt x="9402" y="12188"/>
                </a:lnTo>
                <a:lnTo>
                  <a:pt x="12114" y="9444"/>
                </a:lnTo>
                <a:lnTo>
                  <a:pt x="12114" y="6083"/>
                </a:lnTo>
                <a:lnTo>
                  <a:pt x="12114" y="2732"/>
                </a:lnTo>
                <a:lnTo>
                  <a:pt x="940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" name="object 519"/>
          <p:cNvSpPr/>
          <p:nvPr/>
        </p:nvSpPr>
        <p:spPr>
          <a:xfrm>
            <a:off x="15422945" y="271392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object 520"/>
          <p:cNvSpPr/>
          <p:nvPr/>
        </p:nvSpPr>
        <p:spPr>
          <a:xfrm>
            <a:off x="15310383" y="282049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object 521"/>
          <p:cNvSpPr/>
          <p:nvPr/>
        </p:nvSpPr>
        <p:spPr>
          <a:xfrm>
            <a:off x="15467764" y="41502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object 522"/>
          <p:cNvSpPr/>
          <p:nvPr/>
        </p:nvSpPr>
        <p:spPr>
          <a:xfrm>
            <a:off x="15433214" y="178239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" name="object 523"/>
          <p:cNvSpPr/>
          <p:nvPr/>
        </p:nvSpPr>
        <p:spPr>
          <a:xfrm>
            <a:off x="14942832" y="15179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" name="object 524"/>
          <p:cNvSpPr/>
          <p:nvPr/>
        </p:nvSpPr>
        <p:spPr>
          <a:xfrm>
            <a:off x="19915441" y="287873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" name="object 525"/>
          <p:cNvSpPr/>
          <p:nvPr/>
        </p:nvSpPr>
        <p:spPr>
          <a:xfrm>
            <a:off x="19852109" y="129090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" name="object 526"/>
          <p:cNvSpPr/>
          <p:nvPr/>
        </p:nvSpPr>
        <p:spPr>
          <a:xfrm>
            <a:off x="15258467" y="1199963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" name="object 527"/>
          <p:cNvSpPr/>
          <p:nvPr/>
        </p:nvSpPr>
        <p:spPr>
          <a:xfrm>
            <a:off x="19465797" y="326031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" name="object 528"/>
          <p:cNvSpPr/>
          <p:nvPr/>
        </p:nvSpPr>
        <p:spPr>
          <a:xfrm>
            <a:off x="15076867" y="18434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" name="object 529"/>
          <p:cNvSpPr/>
          <p:nvPr/>
        </p:nvSpPr>
        <p:spPr>
          <a:xfrm>
            <a:off x="19615805" y="210143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" name="object 530"/>
          <p:cNvSpPr/>
          <p:nvPr/>
        </p:nvSpPr>
        <p:spPr>
          <a:xfrm>
            <a:off x="19847569" y="168628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" name="object 531"/>
          <p:cNvSpPr/>
          <p:nvPr/>
        </p:nvSpPr>
        <p:spPr>
          <a:xfrm>
            <a:off x="19532544" y="197738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75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" name="object 532"/>
          <p:cNvSpPr/>
          <p:nvPr/>
        </p:nvSpPr>
        <p:spPr>
          <a:xfrm>
            <a:off x="19570571" y="1765888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" name="object 533"/>
          <p:cNvSpPr/>
          <p:nvPr/>
        </p:nvSpPr>
        <p:spPr>
          <a:xfrm>
            <a:off x="19102384" y="1817413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" name="object 534"/>
          <p:cNvSpPr/>
          <p:nvPr/>
        </p:nvSpPr>
        <p:spPr>
          <a:xfrm>
            <a:off x="19107526" y="924876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" name="object 535"/>
          <p:cNvSpPr/>
          <p:nvPr/>
        </p:nvSpPr>
        <p:spPr>
          <a:xfrm>
            <a:off x="19077689" y="2807050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" name="object 536"/>
          <p:cNvSpPr/>
          <p:nvPr/>
        </p:nvSpPr>
        <p:spPr>
          <a:xfrm>
            <a:off x="18978635" y="43612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67"/>
                </a:lnTo>
                <a:lnTo>
                  <a:pt x="0" y="14470"/>
                </a:lnTo>
                <a:lnTo>
                  <a:pt x="414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" name="object 537"/>
          <p:cNvSpPr/>
          <p:nvPr/>
        </p:nvSpPr>
        <p:spPr>
          <a:xfrm>
            <a:off x="17419406" y="117980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" name="object 538"/>
          <p:cNvSpPr/>
          <p:nvPr/>
        </p:nvSpPr>
        <p:spPr>
          <a:xfrm>
            <a:off x="19338596" y="9284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" name="object 539"/>
          <p:cNvSpPr/>
          <p:nvPr/>
        </p:nvSpPr>
        <p:spPr>
          <a:xfrm>
            <a:off x="18366734" y="107881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" name="object 540"/>
          <p:cNvSpPr/>
          <p:nvPr/>
        </p:nvSpPr>
        <p:spPr>
          <a:xfrm>
            <a:off x="17889453" y="144835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" name="object 541"/>
          <p:cNvSpPr/>
          <p:nvPr/>
        </p:nvSpPr>
        <p:spPr>
          <a:xfrm>
            <a:off x="18778077" y="328718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" name="object 542"/>
          <p:cNvSpPr/>
          <p:nvPr/>
        </p:nvSpPr>
        <p:spPr>
          <a:xfrm>
            <a:off x="17688504" y="107769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88" y="6408"/>
                </a:lnTo>
                <a:lnTo>
                  <a:pt x="8188" y="4125"/>
                </a:lnTo>
                <a:lnTo>
                  <a:pt x="818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" name="object 543"/>
          <p:cNvSpPr/>
          <p:nvPr/>
        </p:nvSpPr>
        <p:spPr>
          <a:xfrm>
            <a:off x="17330739" y="4423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" name="object 544"/>
          <p:cNvSpPr/>
          <p:nvPr/>
        </p:nvSpPr>
        <p:spPr>
          <a:xfrm>
            <a:off x="17592617" y="3170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" name="object 545"/>
          <p:cNvSpPr/>
          <p:nvPr/>
        </p:nvSpPr>
        <p:spPr>
          <a:xfrm>
            <a:off x="17238848" y="145927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" name="object 546"/>
          <p:cNvSpPr/>
          <p:nvPr/>
        </p:nvSpPr>
        <p:spPr>
          <a:xfrm>
            <a:off x="19442250" y="78675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" name="object 547"/>
          <p:cNvSpPr/>
          <p:nvPr/>
        </p:nvSpPr>
        <p:spPr>
          <a:xfrm>
            <a:off x="17148539" y="28134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" name="object 548"/>
          <p:cNvSpPr/>
          <p:nvPr/>
        </p:nvSpPr>
        <p:spPr>
          <a:xfrm>
            <a:off x="18176588" y="27442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" name="object 549"/>
          <p:cNvSpPr/>
          <p:nvPr/>
        </p:nvSpPr>
        <p:spPr>
          <a:xfrm>
            <a:off x="18095590" y="25530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" name="object 550"/>
          <p:cNvSpPr/>
          <p:nvPr/>
        </p:nvSpPr>
        <p:spPr>
          <a:xfrm>
            <a:off x="18762622" y="295502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53"/>
                </a:lnTo>
                <a:lnTo>
                  <a:pt x="0" y="9538"/>
                </a:lnTo>
                <a:lnTo>
                  <a:pt x="2722" y="12303"/>
                </a:lnTo>
                <a:lnTo>
                  <a:pt x="9465" y="12303"/>
                </a:lnTo>
                <a:lnTo>
                  <a:pt x="12198" y="9538"/>
                </a:lnTo>
                <a:lnTo>
                  <a:pt x="12198" y="6135"/>
                </a:lnTo>
                <a:lnTo>
                  <a:pt x="12198" y="2753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" name="object 551"/>
          <p:cNvSpPr/>
          <p:nvPr/>
        </p:nvSpPr>
        <p:spPr>
          <a:xfrm>
            <a:off x="17780934" y="28064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" name="object 552"/>
          <p:cNvSpPr/>
          <p:nvPr/>
        </p:nvSpPr>
        <p:spPr>
          <a:xfrm>
            <a:off x="18463460" y="255950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17413225" y="250485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18080885" y="176179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19627924" y="63320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18685865" y="20211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19653115" y="38015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18878988" y="120898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18429343" y="159056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18478948" y="84467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17696695" y="216828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15707053" y="225247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15618452" y="144462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16316532" y="145778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16916358" y="28303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17142442" y="338443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16835364" y="26392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15608405" y="387508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16520706" y="289256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15849009" y="323193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16472971" y="22860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16436238" y="178540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" name="object 573"/>
          <p:cNvSpPr/>
          <p:nvPr/>
        </p:nvSpPr>
        <p:spPr>
          <a:xfrm>
            <a:off x="15494545" y="339068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" name="object 574"/>
          <p:cNvSpPr/>
          <p:nvPr/>
        </p:nvSpPr>
        <p:spPr>
          <a:xfrm>
            <a:off x="16866785" y="9109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" name="object 575"/>
          <p:cNvSpPr/>
          <p:nvPr/>
        </p:nvSpPr>
        <p:spPr>
          <a:xfrm>
            <a:off x="16754230" y="101755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" name="object 576"/>
          <p:cNvSpPr/>
          <p:nvPr/>
        </p:nvSpPr>
        <p:spPr>
          <a:xfrm>
            <a:off x="16841714" y="36379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" name="object 577"/>
          <p:cNvSpPr/>
          <p:nvPr/>
        </p:nvSpPr>
        <p:spPr>
          <a:xfrm>
            <a:off x="16152996" y="259100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" name="object 578"/>
          <p:cNvSpPr/>
          <p:nvPr/>
        </p:nvSpPr>
        <p:spPr>
          <a:xfrm>
            <a:off x="16985910" y="216363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" name="object 579"/>
          <p:cNvSpPr/>
          <p:nvPr/>
        </p:nvSpPr>
        <p:spPr>
          <a:xfrm>
            <a:off x="16922932" y="204226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" name="object 580"/>
          <p:cNvSpPr/>
          <p:nvPr/>
        </p:nvSpPr>
        <p:spPr>
          <a:xfrm>
            <a:off x="16642756" y="379299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" name="object 581"/>
          <p:cNvSpPr/>
          <p:nvPr/>
        </p:nvSpPr>
        <p:spPr>
          <a:xfrm>
            <a:off x="16518427" y="334082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" name="object 582"/>
          <p:cNvSpPr/>
          <p:nvPr/>
        </p:nvSpPr>
        <p:spPr>
          <a:xfrm>
            <a:off x="10930768" y="854811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" name="object 583"/>
          <p:cNvSpPr/>
          <p:nvPr/>
        </p:nvSpPr>
        <p:spPr>
          <a:xfrm>
            <a:off x="11174231" y="1034789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" name="object 584"/>
          <p:cNvSpPr/>
          <p:nvPr/>
        </p:nvSpPr>
        <p:spPr>
          <a:xfrm>
            <a:off x="11530597" y="992070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" name="object 585"/>
          <p:cNvSpPr/>
          <p:nvPr/>
        </p:nvSpPr>
        <p:spPr>
          <a:xfrm>
            <a:off x="10176553" y="1084341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" name="object 586"/>
          <p:cNvSpPr/>
          <p:nvPr/>
        </p:nvSpPr>
        <p:spPr>
          <a:xfrm>
            <a:off x="12059611" y="947000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" name="object 587"/>
          <p:cNvSpPr/>
          <p:nvPr/>
        </p:nvSpPr>
        <p:spPr>
          <a:xfrm>
            <a:off x="11114194" y="10300560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" name="object 588"/>
          <p:cNvSpPr/>
          <p:nvPr/>
        </p:nvSpPr>
        <p:spPr>
          <a:xfrm>
            <a:off x="10452614" y="935364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" name="object 589"/>
          <p:cNvSpPr/>
          <p:nvPr/>
        </p:nvSpPr>
        <p:spPr>
          <a:xfrm>
            <a:off x="12135580" y="1018006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" name="object 590"/>
          <p:cNvSpPr/>
          <p:nvPr/>
        </p:nvSpPr>
        <p:spPr>
          <a:xfrm>
            <a:off x="11159566" y="1000257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" name="object 591"/>
          <p:cNvSpPr/>
          <p:nvPr/>
        </p:nvSpPr>
        <p:spPr>
          <a:xfrm>
            <a:off x="10941443" y="10489545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" name="object 592"/>
          <p:cNvSpPr/>
          <p:nvPr/>
        </p:nvSpPr>
        <p:spPr>
          <a:xfrm>
            <a:off x="12960776" y="906094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" name="object 593"/>
          <p:cNvSpPr/>
          <p:nvPr/>
        </p:nvSpPr>
        <p:spPr>
          <a:xfrm>
            <a:off x="12084801" y="921696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" name="object 594"/>
          <p:cNvSpPr/>
          <p:nvPr/>
        </p:nvSpPr>
        <p:spPr>
          <a:xfrm>
            <a:off x="12048789" y="1092566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" name="object 595"/>
          <p:cNvSpPr/>
          <p:nvPr/>
        </p:nvSpPr>
        <p:spPr>
          <a:xfrm>
            <a:off x="12524549" y="829142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object 596"/>
          <p:cNvSpPr/>
          <p:nvPr/>
        </p:nvSpPr>
        <p:spPr>
          <a:xfrm>
            <a:off x="12560861" y="80862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" name="object 597"/>
          <p:cNvSpPr/>
          <p:nvPr/>
        </p:nvSpPr>
        <p:spPr>
          <a:xfrm>
            <a:off x="11134941" y="998289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" name="object 598"/>
          <p:cNvSpPr/>
          <p:nvPr/>
        </p:nvSpPr>
        <p:spPr>
          <a:xfrm>
            <a:off x="10015309" y="87916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67" y="0"/>
                </a:lnTo>
                <a:lnTo>
                  <a:pt x="0" y="4219"/>
                </a:lnTo>
                <a:lnTo>
                  <a:pt x="0" y="14648"/>
                </a:lnTo>
                <a:lnTo>
                  <a:pt x="416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" name="object 599"/>
          <p:cNvSpPr/>
          <p:nvPr/>
        </p:nvSpPr>
        <p:spPr>
          <a:xfrm>
            <a:off x="10931304" y="959324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" name="object 600"/>
          <p:cNvSpPr/>
          <p:nvPr/>
        </p:nvSpPr>
        <p:spPr>
          <a:xfrm>
            <a:off x="11087217" y="937637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" name="object 601"/>
          <p:cNvSpPr/>
          <p:nvPr/>
        </p:nvSpPr>
        <p:spPr>
          <a:xfrm>
            <a:off x="12328700" y="936789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" name="object 602"/>
          <p:cNvSpPr/>
          <p:nvPr/>
        </p:nvSpPr>
        <p:spPr>
          <a:xfrm>
            <a:off x="12661606" y="8665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" name="object 603"/>
          <p:cNvSpPr/>
          <p:nvPr/>
        </p:nvSpPr>
        <p:spPr>
          <a:xfrm>
            <a:off x="11061156" y="886497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64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" name="object 604"/>
          <p:cNvSpPr/>
          <p:nvPr/>
        </p:nvSpPr>
        <p:spPr>
          <a:xfrm>
            <a:off x="11970942" y="87325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" name="object 605"/>
          <p:cNvSpPr/>
          <p:nvPr/>
        </p:nvSpPr>
        <p:spPr>
          <a:xfrm>
            <a:off x="12232822" y="86072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" name="object 606"/>
          <p:cNvSpPr/>
          <p:nvPr/>
        </p:nvSpPr>
        <p:spPr>
          <a:xfrm>
            <a:off x="11834362" y="823087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" name="object 607"/>
          <p:cNvSpPr/>
          <p:nvPr/>
        </p:nvSpPr>
        <p:spPr>
          <a:xfrm>
            <a:off x="12872174" y="825309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" name="object 608"/>
          <p:cNvSpPr/>
          <p:nvPr/>
        </p:nvSpPr>
        <p:spPr>
          <a:xfrm>
            <a:off x="11752797" y="858540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" name="object 609"/>
          <p:cNvSpPr/>
          <p:nvPr/>
        </p:nvSpPr>
        <p:spPr>
          <a:xfrm>
            <a:off x="11368469" y="810787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" name="object 610"/>
          <p:cNvSpPr/>
          <p:nvPr/>
        </p:nvSpPr>
        <p:spPr>
          <a:xfrm>
            <a:off x="11884390" y="738174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" name="object 611"/>
          <p:cNvSpPr/>
          <p:nvPr/>
        </p:nvSpPr>
        <p:spPr>
          <a:xfrm>
            <a:off x="10591441" y="88634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" name="object 612"/>
          <p:cNvSpPr/>
          <p:nvPr/>
        </p:nvSpPr>
        <p:spPr>
          <a:xfrm>
            <a:off x="10084513" y="973356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" name="object 613"/>
          <p:cNvSpPr/>
          <p:nvPr/>
        </p:nvSpPr>
        <p:spPr>
          <a:xfrm>
            <a:off x="11450577" y="11031063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" name="object 614"/>
          <p:cNvSpPr/>
          <p:nvPr/>
        </p:nvSpPr>
        <p:spPr>
          <a:xfrm>
            <a:off x="12852068" y="795814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3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" name="object 615"/>
          <p:cNvSpPr/>
          <p:nvPr/>
        </p:nvSpPr>
        <p:spPr>
          <a:xfrm>
            <a:off x="11879056" y="974947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" name="object 616"/>
          <p:cNvSpPr/>
          <p:nvPr/>
        </p:nvSpPr>
        <p:spPr>
          <a:xfrm>
            <a:off x="13030328" y="78734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" name="object 617"/>
          <p:cNvSpPr/>
          <p:nvPr/>
        </p:nvSpPr>
        <p:spPr>
          <a:xfrm>
            <a:off x="10587814" y="8379265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" name="object 618"/>
          <p:cNvSpPr/>
          <p:nvPr/>
        </p:nvSpPr>
        <p:spPr>
          <a:xfrm>
            <a:off x="11829517" y="1071442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" name="object 619"/>
          <p:cNvSpPr/>
          <p:nvPr/>
        </p:nvSpPr>
        <p:spPr>
          <a:xfrm>
            <a:off x="13064430" y="975485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" name="object 620"/>
          <p:cNvSpPr/>
          <p:nvPr/>
        </p:nvSpPr>
        <p:spPr>
          <a:xfrm>
            <a:off x="9715773" y="751982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" name="object 621"/>
          <p:cNvSpPr/>
          <p:nvPr/>
        </p:nvSpPr>
        <p:spPr>
          <a:xfrm>
            <a:off x="10056729" y="833705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" name="object 622"/>
          <p:cNvSpPr/>
          <p:nvPr/>
        </p:nvSpPr>
        <p:spPr>
          <a:xfrm>
            <a:off x="9848212" y="105440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" name="object 623"/>
          <p:cNvSpPr/>
          <p:nvPr/>
        </p:nvSpPr>
        <p:spPr>
          <a:xfrm>
            <a:off x="10251228" y="10207002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" name="object 624"/>
          <p:cNvSpPr/>
          <p:nvPr/>
        </p:nvSpPr>
        <p:spPr>
          <a:xfrm>
            <a:off x="9764949" y="1042004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" name="object 625"/>
          <p:cNvSpPr/>
          <p:nvPr/>
        </p:nvSpPr>
        <p:spPr>
          <a:xfrm>
            <a:off x="9802965" y="10208549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" name="object 626"/>
          <p:cNvSpPr/>
          <p:nvPr/>
        </p:nvSpPr>
        <p:spPr>
          <a:xfrm>
            <a:off x="11339748" y="79215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" name="object 627"/>
          <p:cNvSpPr/>
          <p:nvPr/>
        </p:nvSpPr>
        <p:spPr>
          <a:xfrm>
            <a:off x="11600145" y="925397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" name="object 628"/>
          <p:cNvSpPr/>
          <p:nvPr/>
        </p:nvSpPr>
        <p:spPr>
          <a:xfrm>
            <a:off x="11537170" y="91326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" name="object 629"/>
          <p:cNvSpPr/>
          <p:nvPr/>
        </p:nvSpPr>
        <p:spPr>
          <a:xfrm>
            <a:off x="13570255" y="826624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" name="object 630"/>
          <p:cNvSpPr/>
          <p:nvPr/>
        </p:nvSpPr>
        <p:spPr>
          <a:xfrm>
            <a:off x="14170083" y="96388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" name="object 631"/>
          <p:cNvSpPr/>
          <p:nvPr/>
        </p:nvSpPr>
        <p:spPr>
          <a:xfrm>
            <a:off x="14396166" y="1019291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" name="object 632"/>
          <p:cNvSpPr/>
          <p:nvPr/>
        </p:nvSpPr>
        <p:spPr>
          <a:xfrm>
            <a:off x="12836938" y="1093659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" name="object 633"/>
          <p:cNvSpPr/>
          <p:nvPr/>
        </p:nvSpPr>
        <p:spPr>
          <a:xfrm>
            <a:off x="14089085" y="944770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" name="object 634"/>
          <p:cNvSpPr/>
          <p:nvPr/>
        </p:nvSpPr>
        <p:spPr>
          <a:xfrm>
            <a:off x="14756117" y="984963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" name="object 635"/>
          <p:cNvSpPr/>
          <p:nvPr/>
        </p:nvSpPr>
        <p:spPr>
          <a:xfrm>
            <a:off x="12862128" y="1068355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" name="object 636"/>
          <p:cNvSpPr/>
          <p:nvPr/>
        </p:nvSpPr>
        <p:spPr>
          <a:xfrm>
            <a:off x="13306984" y="1120513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" name="object 637"/>
          <p:cNvSpPr/>
          <p:nvPr/>
        </p:nvSpPr>
        <p:spPr>
          <a:xfrm>
            <a:off x="13774430" y="970103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" name="object 638"/>
          <p:cNvSpPr/>
          <p:nvPr/>
        </p:nvSpPr>
        <p:spPr>
          <a:xfrm>
            <a:off x="13102733" y="1004040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" name="object 639"/>
          <p:cNvSpPr/>
          <p:nvPr/>
        </p:nvSpPr>
        <p:spPr>
          <a:xfrm>
            <a:off x="13726693" y="90945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" name="object 640"/>
          <p:cNvSpPr/>
          <p:nvPr/>
        </p:nvSpPr>
        <p:spPr>
          <a:xfrm>
            <a:off x="13106027" y="108344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" name="object 641"/>
          <p:cNvSpPr/>
          <p:nvPr/>
        </p:nvSpPr>
        <p:spPr>
          <a:xfrm>
            <a:off x="14456954" y="94541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" name="object 642"/>
          <p:cNvSpPr/>
          <p:nvPr/>
        </p:nvSpPr>
        <p:spPr>
          <a:xfrm>
            <a:off x="13700641" y="858311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" name="object 643"/>
          <p:cNvSpPr/>
          <p:nvPr/>
        </p:nvSpPr>
        <p:spPr>
          <a:xfrm>
            <a:off x="12748268" y="101991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" name="object 644"/>
          <p:cNvSpPr/>
          <p:nvPr/>
        </p:nvSpPr>
        <p:spPr>
          <a:xfrm>
            <a:off x="13010139" y="1007385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" name="object 645"/>
          <p:cNvSpPr/>
          <p:nvPr/>
        </p:nvSpPr>
        <p:spPr>
          <a:xfrm>
            <a:off x="14473846" y="794901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" name="object 646"/>
          <p:cNvSpPr/>
          <p:nvPr/>
        </p:nvSpPr>
        <p:spPr>
          <a:xfrm>
            <a:off x="14685844" y="824518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" name="object 647"/>
          <p:cNvSpPr/>
          <p:nvPr/>
        </p:nvSpPr>
        <p:spPr>
          <a:xfrm>
            <a:off x="12530123" y="1005199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" name="object 648"/>
          <p:cNvSpPr/>
          <p:nvPr/>
        </p:nvSpPr>
        <p:spPr>
          <a:xfrm>
            <a:off x="14120508" y="771945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" name="object 649"/>
          <p:cNvSpPr/>
          <p:nvPr/>
        </p:nvSpPr>
        <p:spPr>
          <a:xfrm>
            <a:off x="14007954" y="78260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" name="object 650"/>
          <p:cNvSpPr/>
          <p:nvPr/>
        </p:nvSpPr>
        <p:spPr>
          <a:xfrm>
            <a:off x="12656380" y="1121606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" name="object 651"/>
          <p:cNvSpPr/>
          <p:nvPr/>
        </p:nvSpPr>
        <p:spPr>
          <a:xfrm>
            <a:off x="14859779" y="10543543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" name="object 652"/>
          <p:cNvSpPr/>
          <p:nvPr/>
        </p:nvSpPr>
        <p:spPr>
          <a:xfrm>
            <a:off x="13406721" y="93994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" name="object 653"/>
          <p:cNvSpPr/>
          <p:nvPr/>
        </p:nvSpPr>
        <p:spPr>
          <a:xfrm>
            <a:off x="14239630" y="897211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" name="object 654"/>
          <p:cNvSpPr/>
          <p:nvPr/>
        </p:nvSpPr>
        <p:spPr>
          <a:xfrm>
            <a:off x="14176655" y="885074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" name="object 655"/>
          <p:cNvSpPr/>
          <p:nvPr/>
        </p:nvSpPr>
        <p:spPr>
          <a:xfrm>
            <a:off x="14433948" y="79913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" name="object 656"/>
          <p:cNvSpPr/>
          <p:nvPr/>
        </p:nvSpPr>
        <p:spPr>
          <a:xfrm>
            <a:off x="15038930" y="8250707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" name="object 657"/>
          <p:cNvSpPr/>
          <p:nvPr/>
        </p:nvSpPr>
        <p:spPr>
          <a:xfrm>
            <a:off x="14296519" y="1096577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" name="object 658"/>
          <p:cNvSpPr/>
          <p:nvPr/>
        </p:nvSpPr>
        <p:spPr>
          <a:xfrm>
            <a:off x="13896478" y="1060146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" name="object 659"/>
          <p:cNvSpPr/>
          <p:nvPr/>
        </p:nvSpPr>
        <p:spPr>
          <a:xfrm>
            <a:off x="13772153" y="101493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" name="object 660"/>
          <p:cNvSpPr/>
          <p:nvPr/>
        </p:nvSpPr>
        <p:spPr>
          <a:xfrm>
            <a:off x="12676160" y="765259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" name="object 661"/>
          <p:cNvSpPr/>
          <p:nvPr/>
        </p:nvSpPr>
        <p:spPr>
          <a:xfrm>
            <a:off x="13281141" y="79119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" name="object 662"/>
          <p:cNvSpPr/>
          <p:nvPr/>
        </p:nvSpPr>
        <p:spPr>
          <a:xfrm>
            <a:off x="14915419" y="7597052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" name="object 663"/>
          <p:cNvSpPr/>
          <p:nvPr/>
        </p:nvSpPr>
        <p:spPr>
          <a:xfrm>
            <a:off x="14941472" y="832341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" name="object 664"/>
          <p:cNvSpPr/>
          <p:nvPr/>
        </p:nvSpPr>
        <p:spPr>
          <a:xfrm>
            <a:off x="14828916" y="842998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" name="object 665"/>
          <p:cNvSpPr/>
          <p:nvPr/>
        </p:nvSpPr>
        <p:spPr>
          <a:xfrm>
            <a:off x="14951743" y="739189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" name="object 666"/>
          <p:cNvSpPr/>
          <p:nvPr/>
        </p:nvSpPr>
        <p:spPr>
          <a:xfrm>
            <a:off x="13024617" y="748136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" name="object 667"/>
          <p:cNvSpPr/>
          <p:nvPr/>
        </p:nvSpPr>
        <p:spPr>
          <a:xfrm>
            <a:off x="14595392" y="745298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" name="object 668"/>
          <p:cNvSpPr/>
          <p:nvPr/>
        </p:nvSpPr>
        <p:spPr>
          <a:xfrm>
            <a:off x="12975082" y="8446303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" name="object 669"/>
          <p:cNvSpPr/>
          <p:nvPr/>
        </p:nvSpPr>
        <p:spPr>
          <a:xfrm>
            <a:off x="12336898" y="750823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" name="object 670"/>
          <p:cNvSpPr/>
          <p:nvPr/>
        </p:nvSpPr>
        <p:spPr>
          <a:xfrm>
            <a:off x="13675683" y="778388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" name="object 671"/>
          <p:cNvSpPr/>
          <p:nvPr/>
        </p:nvSpPr>
        <p:spPr>
          <a:xfrm>
            <a:off x="10600567" y="73147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" name="object 672"/>
          <p:cNvSpPr/>
          <p:nvPr/>
        </p:nvSpPr>
        <p:spPr>
          <a:xfrm>
            <a:off x="10601618" y="837835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" name="object 673"/>
          <p:cNvSpPr/>
          <p:nvPr/>
        </p:nvSpPr>
        <p:spPr>
          <a:xfrm>
            <a:off x="10201578" y="801404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" name="object 674"/>
          <p:cNvSpPr/>
          <p:nvPr/>
        </p:nvSpPr>
        <p:spPr>
          <a:xfrm>
            <a:off x="10077249" y="756188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" name="object 675"/>
          <p:cNvSpPr/>
          <p:nvPr/>
        </p:nvSpPr>
        <p:spPr>
          <a:xfrm>
            <a:off x="17371948" y="854811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" name="object 676"/>
          <p:cNvSpPr/>
          <p:nvPr/>
        </p:nvSpPr>
        <p:spPr>
          <a:xfrm>
            <a:off x="17615410" y="1034789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" name="object 677"/>
          <p:cNvSpPr/>
          <p:nvPr/>
        </p:nvSpPr>
        <p:spPr>
          <a:xfrm>
            <a:off x="17971774" y="992070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" name="object 678"/>
          <p:cNvSpPr/>
          <p:nvPr/>
        </p:nvSpPr>
        <p:spPr>
          <a:xfrm>
            <a:off x="16617732" y="1084341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" name="object 679"/>
          <p:cNvSpPr/>
          <p:nvPr/>
        </p:nvSpPr>
        <p:spPr>
          <a:xfrm>
            <a:off x="15953528" y="1048180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" name="object 680"/>
          <p:cNvSpPr/>
          <p:nvPr/>
        </p:nvSpPr>
        <p:spPr>
          <a:xfrm>
            <a:off x="19041994" y="940422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70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" name="object 681"/>
          <p:cNvSpPr/>
          <p:nvPr/>
        </p:nvSpPr>
        <p:spPr>
          <a:xfrm>
            <a:off x="18500790" y="947000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" name="object 682"/>
          <p:cNvSpPr/>
          <p:nvPr/>
        </p:nvSpPr>
        <p:spPr>
          <a:xfrm>
            <a:off x="17555374" y="10300560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" name="object 683"/>
          <p:cNvSpPr/>
          <p:nvPr/>
        </p:nvSpPr>
        <p:spPr>
          <a:xfrm>
            <a:off x="16893793" y="935364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" name="object 684"/>
          <p:cNvSpPr/>
          <p:nvPr/>
        </p:nvSpPr>
        <p:spPr>
          <a:xfrm>
            <a:off x="18576757" y="1018006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" name="object 685"/>
          <p:cNvSpPr/>
          <p:nvPr/>
        </p:nvSpPr>
        <p:spPr>
          <a:xfrm>
            <a:off x="17600747" y="1000257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" name="object 686"/>
          <p:cNvSpPr/>
          <p:nvPr/>
        </p:nvSpPr>
        <p:spPr>
          <a:xfrm>
            <a:off x="15703576" y="1103648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" name="object 687"/>
          <p:cNvSpPr/>
          <p:nvPr/>
        </p:nvSpPr>
        <p:spPr>
          <a:xfrm>
            <a:off x="17382621" y="10489545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" name="object 688"/>
          <p:cNvSpPr/>
          <p:nvPr/>
        </p:nvSpPr>
        <p:spPr>
          <a:xfrm>
            <a:off x="19401955" y="906094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" name="object 689"/>
          <p:cNvSpPr/>
          <p:nvPr/>
        </p:nvSpPr>
        <p:spPr>
          <a:xfrm>
            <a:off x="18525977" y="921696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" name="object 690"/>
          <p:cNvSpPr/>
          <p:nvPr/>
        </p:nvSpPr>
        <p:spPr>
          <a:xfrm>
            <a:off x="18489967" y="1092566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" name="object 691"/>
          <p:cNvSpPr/>
          <p:nvPr/>
        </p:nvSpPr>
        <p:spPr>
          <a:xfrm>
            <a:off x="18965727" y="829142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" name="object 692"/>
          <p:cNvSpPr/>
          <p:nvPr/>
        </p:nvSpPr>
        <p:spPr>
          <a:xfrm>
            <a:off x="19002038" y="80862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" name="object 693"/>
          <p:cNvSpPr/>
          <p:nvPr/>
        </p:nvSpPr>
        <p:spPr>
          <a:xfrm>
            <a:off x="17576120" y="998289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" name="object 694"/>
          <p:cNvSpPr/>
          <p:nvPr/>
        </p:nvSpPr>
        <p:spPr>
          <a:xfrm>
            <a:off x="15432019" y="9897237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5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41"/>
                </a:lnTo>
                <a:lnTo>
                  <a:pt x="9277" y="1204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" name="object 695"/>
          <p:cNvSpPr/>
          <p:nvPr/>
        </p:nvSpPr>
        <p:spPr>
          <a:xfrm>
            <a:off x="16456486" y="87916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4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" name="object 696"/>
          <p:cNvSpPr/>
          <p:nvPr/>
        </p:nvSpPr>
        <p:spPr>
          <a:xfrm>
            <a:off x="17372483" y="959324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" name="object 697"/>
          <p:cNvSpPr/>
          <p:nvPr/>
        </p:nvSpPr>
        <p:spPr>
          <a:xfrm>
            <a:off x="17528384" y="937637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" name="object 698"/>
          <p:cNvSpPr/>
          <p:nvPr/>
        </p:nvSpPr>
        <p:spPr>
          <a:xfrm>
            <a:off x="18769879" y="936789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" name="object 699"/>
          <p:cNvSpPr/>
          <p:nvPr/>
        </p:nvSpPr>
        <p:spPr>
          <a:xfrm>
            <a:off x="19102784" y="8665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" name="object 700"/>
          <p:cNvSpPr/>
          <p:nvPr/>
        </p:nvSpPr>
        <p:spPr>
          <a:xfrm>
            <a:off x="17502333" y="886497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" name="object 701"/>
          <p:cNvSpPr/>
          <p:nvPr/>
        </p:nvSpPr>
        <p:spPr>
          <a:xfrm>
            <a:off x="18412121" y="87325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" name="object 702"/>
          <p:cNvSpPr/>
          <p:nvPr/>
        </p:nvSpPr>
        <p:spPr>
          <a:xfrm>
            <a:off x="18673993" y="86072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" name="object 703"/>
          <p:cNvSpPr/>
          <p:nvPr/>
        </p:nvSpPr>
        <p:spPr>
          <a:xfrm>
            <a:off x="18275540" y="823087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" name="object 704"/>
          <p:cNvSpPr/>
          <p:nvPr/>
        </p:nvSpPr>
        <p:spPr>
          <a:xfrm>
            <a:off x="19313352" y="825309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" name="object 705"/>
          <p:cNvSpPr/>
          <p:nvPr/>
        </p:nvSpPr>
        <p:spPr>
          <a:xfrm>
            <a:off x="18193974" y="858540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" name="object 706"/>
          <p:cNvSpPr/>
          <p:nvPr/>
        </p:nvSpPr>
        <p:spPr>
          <a:xfrm>
            <a:off x="17922202" y="800131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" name="object 707"/>
          <p:cNvSpPr/>
          <p:nvPr/>
        </p:nvSpPr>
        <p:spPr>
          <a:xfrm>
            <a:off x="17809646" y="810787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" name="object 708"/>
          <p:cNvSpPr/>
          <p:nvPr/>
        </p:nvSpPr>
        <p:spPr>
          <a:xfrm>
            <a:off x="17897129" y="745412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" name="object 709"/>
          <p:cNvSpPr/>
          <p:nvPr/>
        </p:nvSpPr>
        <p:spPr>
          <a:xfrm>
            <a:off x="17032619" y="88634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" name="object 710"/>
          <p:cNvSpPr/>
          <p:nvPr/>
        </p:nvSpPr>
        <p:spPr>
          <a:xfrm>
            <a:off x="15828902" y="885533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" name="object 711"/>
          <p:cNvSpPr/>
          <p:nvPr/>
        </p:nvSpPr>
        <p:spPr>
          <a:xfrm>
            <a:off x="16078381" y="853702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" name="object 712"/>
          <p:cNvSpPr/>
          <p:nvPr/>
        </p:nvSpPr>
        <p:spPr>
          <a:xfrm>
            <a:off x="16166445" y="921283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" name="object 713"/>
          <p:cNvSpPr/>
          <p:nvPr/>
        </p:nvSpPr>
        <p:spPr>
          <a:xfrm>
            <a:off x="16525692" y="973356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" name="object 714"/>
          <p:cNvSpPr/>
          <p:nvPr/>
        </p:nvSpPr>
        <p:spPr>
          <a:xfrm>
            <a:off x="17891755" y="11031063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" name="object 715"/>
          <p:cNvSpPr/>
          <p:nvPr/>
        </p:nvSpPr>
        <p:spPr>
          <a:xfrm>
            <a:off x="19293245" y="795814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" name="object 716"/>
          <p:cNvSpPr/>
          <p:nvPr/>
        </p:nvSpPr>
        <p:spPr>
          <a:xfrm>
            <a:off x="18320233" y="974947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" name="object 717"/>
          <p:cNvSpPr/>
          <p:nvPr/>
        </p:nvSpPr>
        <p:spPr>
          <a:xfrm>
            <a:off x="19471506" y="78734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" name="object 718"/>
          <p:cNvSpPr/>
          <p:nvPr/>
        </p:nvSpPr>
        <p:spPr>
          <a:xfrm>
            <a:off x="17028993" y="8379265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" name="object 719"/>
          <p:cNvSpPr/>
          <p:nvPr/>
        </p:nvSpPr>
        <p:spPr>
          <a:xfrm>
            <a:off x="18270695" y="1071442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" name="object 720"/>
          <p:cNvSpPr/>
          <p:nvPr/>
        </p:nvSpPr>
        <p:spPr>
          <a:xfrm>
            <a:off x="19505609" y="975485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" name="object 721"/>
          <p:cNvSpPr/>
          <p:nvPr/>
        </p:nvSpPr>
        <p:spPr>
          <a:xfrm>
            <a:off x="16156951" y="751982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" name="object 722"/>
          <p:cNvSpPr/>
          <p:nvPr/>
        </p:nvSpPr>
        <p:spPr>
          <a:xfrm>
            <a:off x="16497907" y="833705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" name="object 723"/>
          <p:cNvSpPr/>
          <p:nvPr/>
        </p:nvSpPr>
        <p:spPr>
          <a:xfrm>
            <a:off x="16289390" y="105440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" name="object 724"/>
          <p:cNvSpPr/>
          <p:nvPr/>
        </p:nvSpPr>
        <p:spPr>
          <a:xfrm>
            <a:off x="16521154" y="1012894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" name="object 725"/>
          <p:cNvSpPr/>
          <p:nvPr/>
        </p:nvSpPr>
        <p:spPr>
          <a:xfrm>
            <a:off x="16206127" y="1042004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" name="object 726"/>
          <p:cNvSpPr/>
          <p:nvPr/>
        </p:nvSpPr>
        <p:spPr>
          <a:xfrm>
            <a:off x="16244154" y="10208549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" name="object 727"/>
          <p:cNvSpPr/>
          <p:nvPr/>
        </p:nvSpPr>
        <p:spPr>
          <a:xfrm>
            <a:off x="15775967" y="10260075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4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" name="object 728"/>
          <p:cNvSpPr/>
          <p:nvPr/>
        </p:nvSpPr>
        <p:spPr>
          <a:xfrm>
            <a:off x="17780927" y="79215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209"/>
                </a:lnTo>
                <a:lnTo>
                  <a:pt x="2910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" name="object 729"/>
          <p:cNvSpPr/>
          <p:nvPr/>
        </p:nvSpPr>
        <p:spPr>
          <a:xfrm>
            <a:off x="15781109" y="9367537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" name="object 730"/>
          <p:cNvSpPr/>
          <p:nvPr/>
        </p:nvSpPr>
        <p:spPr>
          <a:xfrm>
            <a:off x="17208413" y="968135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" name="object 731"/>
          <p:cNvSpPr/>
          <p:nvPr/>
        </p:nvSpPr>
        <p:spPr>
          <a:xfrm>
            <a:off x="18041323" y="925397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" name="object 732"/>
          <p:cNvSpPr/>
          <p:nvPr/>
        </p:nvSpPr>
        <p:spPr>
          <a:xfrm>
            <a:off x="15536112" y="10318205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4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392"/>
                </a:lnTo>
                <a:lnTo>
                  <a:pt x="3821" y="17245"/>
                </a:lnTo>
                <a:lnTo>
                  <a:pt x="13224" y="17245"/>
                </a:lnTo>
                <a:lnTo>
                  <a:pt x="17088" y="13392"/>
                </a:lnTo>
                <a:lnTo>
                  <a:pt x="17088" y="8617"/>
                </a:lnTo>
                <a:lnTo>
                  <a:pt x="1708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" name="object 733"/>
          <p:cNvSpPr/>
          <p:nvPr/>
        </p:nvSpPr>
        <p:spPr>
          <a:xfrm>
            <a:off x="15751272" y="11249711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" name="object 734"/>
          <p:cNvSpPr/>
          <p:nvPr/>
        </p:nvSpPr>
        <p:spPr>
          <a:xfrm>
            <a:off x="17978349" y="91326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" name="object 735"/>
          <p:cNvSpPr/>
          <p:nvPr/>
        </p:nvSpPr>
        <p:spPr>
          <a:xfrm>
            <a:off x="20011434" y="826624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" name="object 736"/>
          <p:cNvSpPr/>
          <p:nvPr/>
        </p:nvSpPr>
        <p:spPr>
          <a:xfrm>
            <a:off x="19278116" y="1093659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" name="object 737"/>
          <p:cNvSpPr/>
          <p:nvPr/>
        </p:nvSpPr>
        <p:spPr>
          <a:xfrm>
            <a:off x="15237601" y="846119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" name="object 738"/>
          <p:cNvSpPr/>
          <p:nvPr/>
        </p:nvSpPr>
        <p:spPr>
          <a:xfrm>
            <a:off x="19303305" y="1068355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" name="object 739"/>
          <p:cNvSpPr/>
          <p:nvPr/>
        </p:nvSpPr>
        <p:spPr>
          <a:xfrm>
            <a:off x="19748163" y="1120513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" name="object 740"/>
          <p:cNvSpPr/>
          <p:nvPr/>
        </p:nvSpPr>
        <p:spPr>
          <a:xfrm>
            <a:off x="19543912" y="1004040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" name="object 741"/>
          <p:cNvSpPr/>
          <p:nvPr/>
        </p:nvSpPr>
        <p:spPr>
          <a:xfrm>
            <a:off x="19547205" y="108344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" name="object 742"/>
          <p:cNvSpPr/>
          <p:nvPr/>
        </p:nvSpPr>
        <p:spPr>
          <a:xfrm>
            <a:off x="14938419" y="806569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" name="object 743"/>
          <p:cNvSpPr/>
          <p:nvPr/>
        </p:nvSpPr>
        <p:spPr>
          <a:xfrm>
            <a:off x="19189447" y="101991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" name="object 744"/>
          <p:cNvSpPr/>
          <p:nvPr/>
        </p:nvSpPr>
        <p:spPr>
          <a:xfrm>
            <a:off x="19451318" y="1007385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" name="object 745"/>
          <p:cNvSpPr/>
          <p:nvPr/>
        </p:nvSpPr>
        <p:spPr>
          <a:xfrm>
            <a:off x="18971302" y="1005199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" name="object 746"/>
          <p:cNvSpPr/>
          <p:nvPr/>
        </p:nvSpPr>
        <p:spPr>
          <a:xfrm>
            <a:off x="19097559" y="1121606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" name="object 747"/>
          <p:cNvSpPr/>
          <p:nvPr/>
        </p:nvSpPr>
        <p:spPr>
          <a:xfrm>
            <a:off x="15341255" y="915510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" name="object 748"/>
          <p:cNvSpPr/>
          <p:nvPr/>
        </p:nvSpPr>
        <p:spPr>
          <a:xfrm>
            <a:off x="19847909" y="93994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" name="object 749"/>
          <p:cNvSpPr/>
          <p:nvPr/>
        </p:nvSpPr>
        <p:spPr>
          <a:xfrm>
            <a:off x="19117340" y="765259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" name="object 750"/>
          <p:cNvSpPr/>
          <p:nvPr/>
        </p:nvSpPr>
        <p:spPr>
          <a:xfrm>
            <a:off x="19722310" y="79119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67" y="0"/>
                </a:lnTo>
                <a:lnTo>
                  <a:pt x="0" y="7162"/>
                </a:lnTo>
                <a:lnTo>
                  <a:pt x="0" y="24784"/>
                </a:lnTo>
                <a:lnTo>
                  <a:pt x="706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" name="object 751"/>
          <p:cNvSpPr/>
          <p:nvPr/>
        </p:nvSpPr>
        <p:spPr>
          <a:xfrm>
            <a:off x="19465797" y="748136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" name="object 752"/>
          <p:cNvSpPr/>
          <p:nvPr/>
        </p:nvSpPr>
        <p:spPr>
          <a:xfrm>
            <a:off x="19416262" y="8446303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" name="object 753"/>
          <p:cNvSpPr/>
          <p:nvPr/>
        </p:nvSpPr>
        <p:spPr>
          <a:xfrm>
            <a:off x="18778077" y="750823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" name="object 754"/>
          <p:cNvSpPr/>
          <p:nvPr/>
        </p:nvSpPr>
        <p:spPr>
          <a:xfrm>
            <a:off x="12249577" y="794350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968" y="0"/>
                </a:moveTo>
                <a:lnTo>
                  <a:pt x="5204" y="0"/>
                </a:lnTo>
                <a:lnTo>
                  <a:pt x="0" y="5266"/>
                </a:lnTo>
                <a:lnTo>
                  <a:pt x="0" y="18125"/>
                </a:lnTo>
                <a:lnTo>
                  <a:pt x="5204" y="23371"/>
                </a:lnTo>
                <a:lnTo>
                  <a:pt x="17968" y="23371"/>
                </a:lnTo>
                <a:lnTo>
                  <a:pt x="23130" y="18125"/>
                </a:lnTo>
                <a:lnTo>
                  <a:pt x="23130" y="11695"/>
                </a:lnTo>
                <a:lnTo>
                  <a:pt x="23130" y="5266"/>
                </a:lnTo>
                <a:lnTo>
                  <a:pt x="1796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" name="object 755"/>
          <p:cNvSpPr/>
          <p:nvPr/>
        </p:nvSpPr>
        <p:spPr>
          <a:xfrm>
            <a:off x="11137769" y="769336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528" y="0"/>
                </a:moveTo>
                <a:lnTo>
                  <a:pt x="2753" y="0"/>
                </a:lnTo>
                <a:lnTo>
                  <a:pt x="0" y="2764"/>
                </a:lnTo>
                <a:lnTo>
                  <a:pt x="0" y="9591"/>
                </a:lnTo>
                <a:lnTo>
                  <a:pt x="2753" y="12376"/>
                </a:lnTo>
                <a:lnTo>
                  <a:pt x="9528" y="12376"/>
                </a:lnTo>
                <a:lnTo>
                  <a:pt x="12271" y="9591"/>
                </a:lnTo>
                <a:lnTo>
                  <a:pt x="12271" y="6177"/>
                </a:lnTo>
                <a:lnTo>
                  <a:pt x="12271" y="2764"/>
                </a:lnTo>
                <a:lnTo>
                  <a:pt x="952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" name="object 756"/>
          <p:cNvSpPr/>
          <p:nvPr/>
        </p:nvSpPr>
        <p:spPr>
          <a:xfrm>
            <a:off x="11644721" y="10356932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24910" y="0"/>
                </a:moveTo>
                <a:lnTo>
                  <a:pt x="7203" y="0"/>
                </a:lnTo>
                <a:lnTo>
                  <a:pt x="0" y="7245"/>
                </a:lnTo>
                <a:lnTo>
                  <a:pt x="0" y="25109"/>
                </a:lnTo>
                <a:lnTo>
                  <a:pt x="7203" y="32375"/>
                </a:lnTo>
                <a:lnTo>
                  <a:pt x="24910" y="32375"/>
                </a:lnTo>
                <a:lnTo>
                  <a:pt x="32093" y="25109"/>
                </a:lnTo>
                <a:lnTo>
                  <a:pt x="32093" y="16187"/>
                </a:lnTo>
                <a:lnTo>
                  <a:pt x="32093" y="7245"/>
                </a:lnTo>
                <a:lnTo>
                  <a:pt x="24910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" name="object 757"/>
          <p:cNvSpPr/>
          <p:nvPr/>
        </p:nvSpPr>
        <p:spPr>
          <a:xfrm>
            <a:off x="11376483" y="8502262"/>
            <a:ext cx="36195" cy="36830"/>
          </a:xfrm>
          <a:custGeom>
            <a:avLst/>
            <a:gdLst/>
            <a:ahLst/>
            <a:cxnLst/>
            <a:rect l="l" t="t" r="r" b="b"/>
            <a:pathLst>
              <a:path w="36195" h="36829">
                <a:moveTo>
                  <a:pt x="18051" y="0"/>
                </a:moveTo>
                <a:lnTo>
                  <a:pt x="11017" y="1433"/>
                </a:lnTo>
                <a:lnTo>
                  <a:pt x="5279" y="5340"/>
                </a:lnTo>
                <a:lnTo>
                  <a:pt x="1415" y="11131"/>
                </a:lnTo>
                <a:lnTo>
                  <a:pt x="0" y="18219"/>
                </a:lnTo>
                <a:lnTo>
                  <a:pt x="1415" y="25311"/>
                </a:lnTo>
                <a:lnTo>
                  <a:pt x="5279" y="31114"/>
                </a:lnTo>
                <a:lnTo>
                  <a:pt x="11017" y="35031"/>
                </a:lnTo>
                <a:lnTo>
                  <a:pt x="18051" y="36470"/>
                </a:lnTo>
                <a:lnTo>
                  <a:pt x="25097" y="35031"/>
                </a:lnTo>
                <a:lnTo>
                  <a:pt x="30848" y="31114"/>
                </a:lnTo>
                <a:lnTo>
                  <a:pt x="34724" y="25311"/>
                </a:lnTo>
                <a:lnTo>
                  <a:pt x="36145" y="18219"/>
                </a:lnTo>
                <a:lnTo>
                  <a:pt x="34724" y="11131"/>
                </a:lnTo>
                <a:lnTo>
                  <a:pt x="30848" y="5340"/>
                </a:lnTo>
                <a:lnTo>
                  <a:pt x="25097" y="1433"/>
                </a:lnTo>
                <a:lnTo>
                  <a:pt x="18051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" name="object 758"/>
          <p:cNvSpPr/>
          <p:nvPr/>
        </p:nvSpPr>
        <p:spPr>
          <a:xfrm>
            <a:off x="11781073" y="774893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7266" y="0"/>
                </a:moveTo>
                <a:lnTo>
                  <a:pt x="2104" y="0"/>
                </a:lnTo>
                <a:lnTo>
                  <a:pt x="0" y="2104"/>
                </a:lnTo>
                <a:lnTo>
                  <a:pt x="0" y="7298"/>
                </a:lnTo>
                <a:lnTo>
                  <a:pt x="2104" y="9402"/>
                </a:lnTo>
                <a:lnTo>
                  <a:pt x="7266" y="9402"/>
                </a:lnTo>
                <a:lnTo>
                  <a:pt x="9350" y="7298"/>
                </a:lnTo>
                <a:lnTo>
                  <a:pt x="9350" y="4701"/>
                </a:lnTo>
                <a:lnTo>
                  <a:pt x="9350" y="2104"/>
                </a:lnTo>
                <a:lnTo>
                  <a:pt x="72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" name="object 759"/>
          <p:cNvSpPr/>
          <p:nvPr/>
        </p:nvSpPr>
        <p:spPr>
          <a:xfrm>
            <a:off x="10458041" y="7386192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753" y="0"/>
                </a:moveTo>
                <a:lnTo>
                  <a:pt x="2533" y="0"/>
                </a:lnTo>
                <a:lnTo>
                  <a:pt x="0" y="2565"/>
                </a:lnTo>
                <a:lnTo>
                  <a:pt x="0" y="8826"/>
                </a:lnTo>
                <a:lnTo>
                  <a:pt x="2533" y="11392"/>
                </a:lnTo>
                <a:lnTo>
                  <a:pt x="8753" y="11392"/>
                </a:lnTo>
                <a:lnTo>
                  <a:pt x="11287" y="8826"/>
                </a:lnTo>
                <a:lnTo>
                  <a:pt x="11287" y="5706"/>
                </a:lnTo>
                <a:lnTo>
                  <a:pt x="11287" y="2565"/>
                </a:lnTo>
                <a:lnTo>
                  <a:pt x="875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" name="object 760"/>
          <p:cNvSpPr/>
          <p:nvPr/>
        </p:nvSpPr>
        <p:spPr>
          <a:xfrm>
            <a:off x="12199108" y="7310021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70" h="14604">
                <a:moveTo>
                  <a:pt x="10795" y="0"/>
                </a:moveTo>
                <a:lnTo>
                  <a:pt x="3109" y="0"/>
                </a:lnTo>
                <a:lnTo>
                  <a:pt x="0" y="3151"/>
                </a:lnTo>
                <a:lnTo>
                  <a:pt x="0" y="10889"/>
                </a:lnTo>
                <a:lnTo>
                  <a:pt x="3109" y="14041"/>
                </a:lnTo>
                <a:lnTo>
                  <a:pt x="10795" y="14041"/>
                </a:lnTo>
                <a:lnTo>
                  <a:pt x="13915" y="10889"/>
                </a:lnTo>
                <a:lnTo>
                  <a:pt x="13915" y="7005"/>
                </a:lnTo>
                <a:lnTo>
                  <a:pt x="13915" y="3151"/>
                </a:lnTo>
                <a:lnTo>
                  <a:pt x="1079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" name="object 761"/>
          <p:cNvSpPr/>
          <p:nvPr/>
        </p:nvSpPr>
        <p:spPr>
          <a:xfrm>
            <a:off x="17142442" y="760548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66" y="18680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" name="object 762"/>
          <p:cNvSpPr/>
          <p:nvPr/>
        </p:nvSpPr>
        <p:spPr>
          <a:xfrm>
            <a:off x="15583216" y="834917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" name="object 763"/>
          <p:cNvSpPr/>
          <p:nvPr/>
        </p:nvSpPr>
        <p:spPr>
          <a:xfrm>
            <a:off x="15608405" y="809613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" name="object 764"/>
          <p:cNvSpPr/>
          <p:nvPr/>
        </p:nvSpPr>
        <p:spPr>
          <a:xfrm>
            <a:off x="15849009" y="745299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" name="object 765"/>
          <p:cNvSpPr/>
          <p:nvPr/>
        </p:nvSpPr>
        <p:spPr>
          <a:xfrm>
            <a:off x="15852303" y="824706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" name="object 766"/>
          <p:cNvSpPr/>
          <p:nvPr/>
        </p:nvSpPr>
        <p:spPr>
          <a:xfrm>
            <a:off x="15494545" y="761173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" name="object 767"/>
          <p:cNvSpPr/>
          <p:nvPr/>
        </p:nvSpPr>
        <p:spPr>
          <a:xfrm>
            <a:off x="14227995" y="87300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" name="object 768"/>
          <p:cNvSpPr/>
          <p:nvPr/>
        </p:nvSpPr>
        <p:spPr>
          <a:xfrm>
            <a:off x="13899653" y="8430698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952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2952" y="5957"/>
                </a:lnTo>
                <a:lnTo>
                  <a:pt x="2952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" name="object 769"/>
          <p:cNvSpPr/>
          <p:nvPr/>
        </p:nvSpPr>
        <p:spPr>
          <a:xfrm>
            <a:off x="14131418" y="801555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" name="object 770"/>
          <p:cNvSpPr/>
          <p:nvPr/>
        </p:nvSpPr>
        <p:spPr>
          <a:xfrm>
            <a:off x="13816400" y="830665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01" y="0"/>
                </a:lnTo>
                <a:lnTo>
                  <a:pt x="0" y="5654"/>
                </a:lnTo>
                <a:lnTo>
                  <a:pt x="0" y="19622"/>
                </a:lnTo>
                <a:lnTo>
                  <a:pt x="5601" y="25308"/>
                </a:lnTo>
                <a:lnTo>
                  <a:pt x="19475" y="25308"/>
                </a:lnTo>
                <a:lnTo>
                  <a:pt x="25077" y="19622"/>
                </a:lnTo>
                <a:lnTo>
                  <a:pt x="25077" y="12638"/>
                </a:lnTo>
                <a:lnTo>
                  <a:pt x="25077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" name="object 771"/>
          <p:cNvSpPr/>
          <p:nvPr/>
        </p:nvSpPr>
        <p:spPr>
          <a:xfrm>
            <a:off x="13854414" y="8095157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" name="object 772"/>
          <p:cNvSpPr/>
          <p:nvPr/>
        </p:nvSpPr>
        <p:spPr>
          <a:xfrm>
            <a:off x="14445625" y="896794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" name="object 773"/>
          <p:cNvSpPr/>
          <p:nvPr/>
        </p:nvSpPr>
        <p:spPr>
          <a:xfrm>
            <a:off x="14083238" y="8614758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4" h="698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6429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" name="object 774"/>
          <p:cNvSpPr/>
          <p:nvPr/>
        </p:nvSpPr>
        <p:spPr>
          <a:xfrm>
            <a:off x="13763259" y="891973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" name="object 775"/>
          <p:cNvSpPr/>
          <p:nvPr/>
        </p:nvSpPr>
        <p:spPr>
          <a:xfrm>
            <a:off x="14596172" y="849235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" name="object 776"/>
          <p:cNvSpPr/>
          <p:nvPr/>
        </p:nvSpPr>
        <p:spPr>
          <a:xfrm>
            <a:off x="10775488" y="1012279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" name="object 777"/>
          <p:cNvSpPr/>
          <p:nvPr/>
        </p:nvSpPr>
        <p:spPr>
          <a:xfrm>
            <a:off x="10863582" y="792716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" name="object 778"/>
          <p:cNvSpPr/>
          <p:nvPr/>
        </p:nvSpPr>
        <p:spPr>
          <a:xfrm>
            <a:off x="10766122" y="799987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" name="object 779"/>
          <p:cNvSpPr/>
          <p:nvPr/>
        </p:nvSpPr>
        <p:spPr>
          <a:xfrm>
            <a:off x="10653567" y="8106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" name="object 780"/>
          <p:cNvSpPr/>
          <p:nvPr/>
        </p:nvSpPr>
        <p:spPr>
          <a:xfrm>
            <a:off x="9897495" y="988266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" name="object 781"/>
          <p:cNvSpPr/>
          <p:nvPr/>
        </p:nvSpPr>
        <p:spPr>
          <a:xfrm>
            <a:off x="10001150" y="1057656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" name="object 782"/>
          <p:cNvSpPr/>
          <p:nvPr/>
        </p:nvSpPr>
        <p:spPr>
          <a:xfrm>
            <a:off x="10154440" y="90332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" name="object 783"/>
          <p:cNvSpPr/>
          <p:nvPr/>
        </p:nvSpPr>
        <p:spPr>
          <a:xfrm>
            <a:off x="13737938" y="1059529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" name="object 784"/>
          <p:cNvSpPr/>
          <p:nvPr/>
        </p:nvSpPr>
        <p:spPr>
          <a:xfrm>
            <a:off x="13409596" y="1029597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" name="object 785"/>
          <p:cNvSpPr/>
          <p:nvPr/>
        </p:nvSpPr>
        <p:spPr>
          <a:xfrm>
            <a:off x="13641361" y="988083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" name="object 786"/>
          <p:cNvSpPr/>
          <p:nvPr/>
        </p:nvSpPr>
        <p:spPr>
          <a:xfrm>
            <a:off x="13326333" y="1017193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" name="object 787"/>
          <p:cNvSpPr/>
          <p:nvPr/>
        </p:nvSpPr>
        <p:spPr>
          <a:xfrm>
            <a:off x="13364359" y="996043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" name="object 788"/>
          <p:cNvSpPr/>
          <p:nvPr/>
        </p:nvSpPr>
        <p:spPr>
          <a:xfrm>
            <a:off x="13955571" y="108332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37"/>
                </a:lnTo>
                <a:lnTo>
                  <a:pt x="9853" y="1283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" name="object 789"/>
          <p:cNvSpPr/>
          <p:nvPr/>
        </p:nvSpPr>
        <p:spPr>
          <a:xfrm>
            <a:off x="13273206" y="1078500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" name="object 790"/>
          <p:cNvSpPr/>
          <p:nvPr/>
        </p:nvSpPr>
        <p:spPr>
          <a:xfrm>
            <a:off x="14106115" y="1035763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" name="object 791"/>
          <p:cNvSpPr/>
          <p:nvPr/>
        </p:nvSpPr>
        <p:spPr>
          <a:xfrm>
            <a:off x="17042796" y="837835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" name="object 792"/>
          <p:cNvSpPr/>
          <p:nvPr/>
        </p:nvSpPr>
        <p:spPr>
          <a:xfrm>
            <a:off x="16642756" y="801404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" name="object 793"/>
          <p:cNvSpPr/>
          <p:nvPr/>
        </p:nvSpPr>
        <p:spPr>
          <a:xfrm>
            <a:off x="16518427" y="756188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94" name="object 79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4015583"/>
            <a:ext cx="20104100" cy="3277387"/>
          </a:xfrm>
          <a:prstGeom prst="rect">
            <a:avLst/>
          </a:prstGeom>
        </p:spPr>
      </p:pic>
      <p:sp>
        <p:nvSpPr>
          <p:cNvPr id="795" name="object 795"/>
          <p:cNvSpPr txBox="1">
            <a:spLocks noGrp="1"/>
          </p:cNvSpPr>
          <p:nvPr>
            <p:ph type="title"/>
          </p:nvPr>
        </p:nvSpPr>
        <p:spPr>
          <a:xfrm>
            <a:off x="5425465" y="4060463"/>
            <a:ext cx="9253220" cy="30410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08990" marR="5080" indent="-796925">
              <a:lnSpc>
                <a:spcPct val="100000"/>
              </a:lnSpc>
              <a:spcBef>
                <a:spcPts val="90"/>
              </a:spcBef>
            </a:pPr>
            <a:r>
              <a:rPr lang="en-US" sz="9900" spc="-190" dirty="0"/>
              <a:t>Discussion And  Conclusions</a:t>
            </a:r>
            <a:endParaRPr sz="9900" dirty="0"/>
          </a:p>
        </p:txBody>
      </p:sp>
      <p:sp>
        <p:nvSpPr>
          <p:cNvPr id="796" name="object 796"/>
          <p:cNvSpPr/>
          <p:nvPr/>
        </p:nvSpPr>
        <p:spPr>
          <a:xfrm>
            <a:off x="19805713" y="329877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" name="object 797"/>
          <p:cNvSpPr/>
          <p:nvPr/>
        </p:nvSpPr>
        <p:spPr>
          <a:xfrm>
            <a:off x="19996305" y="286030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" name="object 798"/>
          <p:cNvSpPr/>
          <p:nvPr/>
        </p:nvSpPr>
        <p:spPr>
          <a:xfrm>
            <a:off x="19872793" y="8078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" name="object 799"/>
          <p:cNvSpPr/>
          <p:nvPr/>
        </p:nvSpPr>
        <p:spPr>
          <a:xfrm>
            <a:off x="19791798" y="61667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" name="object 800"/>
          <p:cNvSpPr/>
          <p:nvPr/>
        </p:nvSpPr>
        <p:spPr>
          <a:xfrm>
            <a:off x="19965296" y="145778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" name="object 801"/>
          <p:cNvSpPr/>
          <p:nvPr/>
        </p:nvSpPr>
        <p:spPr>
          <a:xfrm>
            <a:off x="20095683" y="1774650"/>
            <a:ext cx="8890" cy="21590"/>
          </a:xfrm>
          <a:custGeom>
            <a:avLst/>
            <a:gdLst/>
            <a:ahLst/>
            <a:cxnLst/>
            <a:rect l="l" t="t" r="r" b="b"/>
            <a:pathLst>
              <a:path w="8890" h="21589">
                <a:moveTo>
                  <a:pt x="8416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8416" y="21538"/>
                </a:lnTo>
                <a:lnTo>
                  <a:pt x="841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" name="object 802"/>
          <p:cNvSpPr/>
          <p:nvPr/>
        </p:nvSpPr>
        <p:spPr>
          <a:xfrm>
            <a:off x="19801760" y="259100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3" name="object 803"/>
          <p:cNvSpPr/>
          <p:nvPr/>
        </p:nvSpPr>
        <p:spPr>
          <a:xfrm>
            <a:off x="19805713" y="751982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4" name="object 804"/>
          <p:cNvSpPr/>
          <p:nvPr/>
        </p:nvSpPr>
        <p:spPr>
          <a:xfrm>
            <a:off x="19938153" y="105440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" name="object 805"/>
          <p:cNvSpPr/>
          <p:nvPr/>
        </p:nvSpPr>
        <p:spPr>
          <a:xfrm>
            <a:off x="19854890" y="1042004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" name="object 806"/>
          <p:cNvSpPr/>
          <p:nvPr/>
        </p:nvSpPr>
        <p:spPr>
          <a:xfrm>
            <a:off x="19892908" y="10208549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07" name="object 807"/>
          <p:cNvGrpSpPr/>
          <p:nvPr/>
        </p:nvGrpSpPr>
        <p:grpSpPr>
          <a:xfrm>
            <a:off x="19727143" y="4315966"/>
            <a:ext cx="217170" cy="2510790"/>
            <a:chOff x="19727143" y="4315966"/>
            <a:chExt cx="217170" cy="2510790"/>
          </a:xfrm>
        </p:grpSpPr>
        <p:sp>
          <p:nvSpPr>
            <p:cNvPr id="808" name="object 808"/>
            <p:cNvSpPr/>
            <p:nvPr/>
          </p:nvSpPr>
          <p:spPr>
            <a:xfrm>
              <a:off x="19727139" y="4315974"/>
              <a:ext cx="96520" cy="684530"/>
            </a:xfrm>
            <a:custGeom>
              <a:avLst/>
              <a:gdLst/>
              <a:ahLst/>
              <a:cxnLst/>
              <a:rect l="l" t="t" r="r" b="b"/>
              <a:pathLst>
                <a:path w="96519" h="684529">
                  <a:moveTo>
                    <a:pt x="21640" y="4902"/>
                  </a:moveTo>
                  <a:lnTo>
                    <a:pt x="16827" y="0"/>
                  </a:lnTo>
                  <a:lnTo>
                    <a:pt x="4851" y="0"/>
                  </a:lnTo>
                  <a:lnTo>
                    <a:pt x="0" y="4902"/>
                  </a:lnTo>
                  <a:lnTo>
                    <a:pt x="0" y="16954"/>
                  </a:lnTo>
                  <a:lnTo>
                    <a:pt x="4851" y="21856"/>
                  </a:lnTo>
                  <a:lnTo>
                    <a:pt x="16827" y="21856"/>
                  </a:lnTo>
                  <a:lnTo>
                    <a:pt x="21640" y="16954"/>
                  </a:lnTo>
                  <a:lnTo>
                    <a:pt x="21640" y="10922"/>
                  </a:lnTo>
                  <a:lnTo>
                    <a:pt x="21640" y="4902"/>
                  </a:lnTo>
                  <a:close/>
                </a:path>
                <a:path w="96519" h="684529">
                  <a:moveTo>
                    <a:pt x="96266" y="677672"/>
                  </a:moveTo>
                  <a:lnTo>
                    <a:pt x="94424" y="675817"/>
                  </a:lnTo>
                  <a:lnTo>
                    <a:pt x="89916" y="675817"/>
                  </a:lnTo>
                  <a:lnTo>
                    <a:pt x="88061" y="677672"/>
                  </a:lnTo>
                  <a:lnTo>
                    <a:pt x="88061" y="682218"/>
                  </a:lnTo>
                  <a:lnTo>
                    <a:pt x="89916" y="684072"/>
                  </a:lnTo>
                  <a:lnTo>
                    <a:pt x="94424" y="684072"/>
                  </a:lnTo>
                  <a:lnTo>
                    <a:pt x="96266" y="682218"/>
                  </a:lnTo>
                  <a:lnTo>
                    <a:pt x="96266" y="679945"/>
                  </a:lnTo>
                  <a:lnTo>
                    <a:pt x="96266" y="677672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9" name="object 809"/>
            <p:cNvSpPr/>
            <p:nvPr/>
          </p:nvSpPr>
          <p:spPr>
            <a:xfrm>
              <a:off x="19938153" y="6323045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4596" y="0"/>
                  </a:moveTo>
                  <a:lnTo>
                    <a:pt x="1287" y="0"/>
                  </a:lnTo>
                  <a:lnTo>
                    <a:pt x="0" y="1350"/>
                  </a:lnTo>
                  <a:lnTo>
                    <a:pt x="0" y="4649"/>
                  </a:lnTo>
                  <a:lnTo>
                    <a:pt x="1287" y="5947"/>
                  </a:lnTo>
                  <a:lnTo>
                    <a:pt x="4596" y="5947"/>
                  </a:lnTo>
                  <a:lnTo>
                    <a:pt x="5884" y="4649"/>
                  </a:lnTo>
                  <a:lnTo>
                    <a:pt x="5884" y="2994"/>
                  </a:lnTo>
                  <a:lnTo>
                    <a:pt x="5884" y="1350"/>
                  </a:lnTo>
                  <a:lnTo>
                    <a:pt x="4596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0" name="object 810"/>
            <p:cNvSpPr/>
            <p:nvPr/>
          </p:nvSpPr>
          <p:spPr>
            <a:xfrm>
              <a:off x="19801752" y="5987497"/>
              <a:ext cx="96520" cy="839469"/>
            </a:xfrm>
            <a:custGeom>
              <a:avLst/>
              <a:gdLst/>
              <a:ahLst/>
              <a:cxnLst/>
              <a:rect l="l" t="t" r="r" b="b"/>
              <a:pathLst>
                <a:path w="96519" h="839470">
                  <a:moveTo>
                    <a:pt x="14351" y="827798"/>
                  </a:moveTo>
                  <a:lnTo>
                    <a:pt x="11137" y="824572"/>
                  </a:lnTo>
                  <a:lnTo>
                    <a:pt x="3187" y="824572"/>
                  </a:lnTo>
                  <a:lnTo>
                    <a:pt x="0" y="827798"/>
                  </a:lnTo>
                  <a:lnTo>
                    <a:pt x="0" y="835799"/>
                  </a:lnTo>
                  <a:lnTo>
                    <a:pt x="3187" y="839063"/>
                  </a:lnTo>
                  <a:lnTo>
                    <a:pt x="11137" y="839063"/>
                  </a:lnTo>
                  <a:lnTo>
                    <a:pt x="14351" y="835799"/>
                  </a:lnTo>
                  <a:lnTo>
                    <a:pt x="14351" y="831799"/>
                  </a:lnTo>
                  <a:lnTo>
                    <a:pt x="14351" y="827798"/>
                  </a:lnTo>
                  <a:close/>
                </a:path>
                <a:path w="96519" h="839470">
                  <a:moveTo>
                    <a:pt x="78219" y="217157"/>
                  </a:moveTo>
                  <a:lnTo>
                    <a:pt x="72618" y="211505"/>
                  </a:lnTo>
                  <a:lnTo>
                    <a:pt x="58750" y="211505"/>
                  </a:lnTo>
                  <a:lnTo>
                    <a:pt x="53136" y="217157"/>
                  </a:lnTo>
                  <a:lnTo>
                    <a:pt x="53136" y="231127"/>
                  </a:lnTo>
                  <a:lnTo>
                    <a:pt x="58750" y="236816"/>
                  </a:lnTo>
                  <a:lnTo>
                    <a:pt x="72618" y="236816"/>
                  </a:lnTo>
                  <a:lnTo>
                    <a:pt x="78219" y="231127"/>
                  </a:lnTo>
                  <a:lnTo>
                    <a:pt x="78219" y="224142"/>
                  </a:lnTo>
                  <a:lnTo>
                    <a:pt x="78219" y="217157"/>
                  </a:lnTo>
                  <a:close/>
                </a:path>
                <a:path w="96519" h="839470">
                  <a:moveTo>
                    <a:pt x="96456" y="1193"/>
                  </a:moveTo>
                  <a:lnTo>
                    <a:pt x="95262" y="0"/>
                  </a:lnTo>
                  <a:lnTo>
                    <a:pt x="92329" y="0"/>
                  </a:lnTo>
                  <a:lnTo>
                    <a:pt x="91147" y="1193"/>
                  </a:lnTo>
                  <a:lnTo>
                    <a:pt x="91147" y="4140"/>
                  </a:lnTo>
                  <a:lnTo>
                    <a:pt x="92329" y="5321"/>
                  </a:lnTo>
                  <a:lnTo>
                    <a:pt x="95262" y="5321"/>
                  </a:lnTo>
                  <a:lnTo>
                    <a:pt x="96456" y="4140"/>
                  </a:lnTo>
                  <a:lnTo>
                    <a:pt x="96456" y="2679"/>
                  </a:lnTo>
                  <a:lnTo>
                    <a:pt x="96456" y="1193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11" name="object 811"/>
          <p:cNvSpPr/>
          <p:nvPr/>
        </p:nvSpPr>
        <p:spPr>
          <a:xfrm>
            <a:off x="19987435" y="988266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2" name="object 812"/>
          <p:cNvSpPr/>
          <p:nvPr/>
        </p:nvSpPr>
        <p:spPr>
          <a:xfrm>
            <a:off x="20091116" y="10576568"/>
            <a:ext cx="13335" cy="20320"/>
          </a:xfrm>
          <a:custGeom>
            <a:avLst/>
            <a:gdLst/>
            <a:ahLst/>
            <a:cxnLst/>
            <a:rect l="l" t="t" r="r" b="b"/>
            <a:pathLst>
              <a:path w="13334" h="20320">
                <a:moveTo>
                  <a:pt x="12983" y="0"/>
                </a:moveTo>
                <a:lnTo>
                  <a:pt x="4488" y="0"/>
                </a:lnTo>
                <a:lnTo>
                  <a:pt x="0" y="4509"/>
                </a:lnTo>
                <a:lnTo>
                  <a:pt x="0" y="15793"/>
                </a:lnTo>
                <a:lnTo>
                  <a:pt x="4488" y="20323"/>
                </a:lnTo>
                <a:lnTo>
                  <a:pt x="12983" y="20323"/>
                </a:lnTo>
                <a:lnTo>
                  <a:pt x="1298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14" name="תמונה 813">
            <a:extLst>
              <a:ext uri="{FF2B5EF4-FFF2-40B4-BE49-F238E27FC236}">
                <a16:creationId xmlns:a16="http://schemas.microsoft.com/office/drawing/2014/main" id="{D3BB650D-6E0A-BDC4-6ED5-9716EF4F96D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78"/>
          <a:stretch/>
        </p:blipFill>
        <p:spPr>
          <a:xfrm>
            <a:off x="-1" y="10156046"/>
            <a:ext cx="20043959" cy="1118680"/>
          </a:xfrm>
          <a:prstGeom prst="rect">
            <a:avLst/>
          </a:prstGeom>
        </p:spPr>
      </p:pic>
      <p:pic>
        <p:nvPicPr>
          <p:cNvPr id="816" name="תמונה 815">
            <a:extLst>
              <a:ext uri="{FF2B5EF4-FFF2-40B4-BE49-F238E27FC236}">
                <a16:creationId xmlns:a16="http://schemas.microsoft.com/office/drawing/2014/main" id="{C12F13AA-1C09-1EDA-F390-5A3D6AE880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850" y="263793"/>
            <a:ext cx="3600000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292971"/>
            <a:ext cx="20072985" cy="4015740"/>
          </a:xfrm>
          <a:custGeom>
            <a:avLst/>
            <a:gdLst/>
            <a:ahLst/>
            <a:cxnLst/>
            <a:rect l="l" t="t" r="r" b="b"/>
            <a:pathLst>
              <a:path w="20072985" h="4015740">
                <a:moveTo>
                  <a:pt x="0" y="4015584"/>
                </a:moveTo>
                <a:lnTo>
                  <a:pt x="20072687" y="4015584"/>
                </a:lnTo>
                <a:lnTo>
                  <a:pt x="20072687" y="0"/>
                </a:lnTo>
                <a:lnTo>
                  <a:pt x="0" y="0"/>
                </a:lnTo>
                <a:lnTo>
                  <a:pt x="0" y="4015584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20072985" cy="4015740"/>
          </a:xfrm>
          <a:custGeom>
            <a:avLst/>
            <a:gdLst/>
            <a:ahLst/>
            <a:cxnLst/>
            <a:rect l="l" t="t" r="r" b="b"/>
            <a:pathLst>
              <a:path w="20072985" h="4015740">
                <a:moveTo>
                  <a:pt x="0" y="4015584"/>
                </a:moveTo>
                <a:lnTo>
                  <a:pt x="20072687" y="4015584"/>
                </a:lnTo>
                <a:lnTo>
                  <a:pt x="20072687" y="0"/>
                </a:lnTo>
                <a:lnTo>
                  <a:pt x="0" y="0"/>
                </a:lnTo>
                <a:lnTo>
                  <a:pt x="0" y="4015584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46738" y="898941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337284" y="386520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10785" y="4009821"/>
            <a:ext cx="28575" cy="6350"/>
          </a:xfrm>
          <a:custGeom>
            <a:avLst/>
            <a:gdLst/>
            <a:ahLst/>
            <a:cxnLst/>
            <a:rect l="l" t="t" r="r" b="b"/>
            <a:pathLst>
              <a:path w="28575" h="6350">
                <a:moveTo>
                  <a:pt x="0" y="5762"/>
                </a:moveTo>
                <a:lnTo>
                  <a:pt x="28124" y="5762"/>
                </a:lnTo>
                <a:lnTo>
                  <a:pt x="28124" y="0"/>
                </a:lnTo>
                <a:lnTo>
                  <a:pt x="0" y="0"/>
                </a:lnTo>
                <a:lnTo>
                  <a:pt x="0" y="5762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57445" y="378026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44892" y="388683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32375" y="323307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628491" y="373708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3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806752" y="36523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116173" y="370052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250281" y="372796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896932" y="349840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784377" y="360497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871862" y="29512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210373" y="37702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277071" y="190523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452584" y="34315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279391" y="240074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615189" y="203914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981599" y="298084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217034" y="1857899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555453" y="910984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057565" y="369090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262406" y="15599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044282" y="2046885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5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691843" y="337599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728166" y="317083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237773" y="154023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034144" y="115058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190057" y="9337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250688" y="287873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187353" y="129090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553416" y="258840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801041" y="326031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371815" y="32319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951050" y="210143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182816" y="168628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867786" y="197738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905814" y="1765888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437628" y="1817413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507054" y="300615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442770" y="924876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870084" y="12386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30" y="0"/>
                </a:moveTo>
                <a:lnTo>
                  <a:pt x="3172" y="0"/>
                </a:lnTo>
                <a:lnTo>
                  <a:pt x="0" y="3214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14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412934" y="2807050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5">
                <a:moveTo>
                  <a:pt x="15748" y="0"/>
                </a:moveTo>
                <a:lnTo>
                  <a:pt x="4554" y="0"/>
                </a:lnTo>
                <a:lnTo>
                  <a:pt x="0" y="4617"/>
                </a:lnTo>
                <a:lnTo>
                  <a:pt x="0" y="15884"/>
                </a:lnTo>
                <a:lnTo>
                  <a:pt x="4554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313880" y="43612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54653" y="117980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673842" y="9284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701979" y="107881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224698" y="144835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113323" y="328718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6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023741" y="107769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65981" y="4423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927853" y="3170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452107" y="356284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37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74097" y="145927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71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71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7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777494" y="78675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83785" y="28134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511834" y="27442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430837" y="25530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097877" y="295502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116179" y="28064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798705" y="255950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748481" y="250485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30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30" y="14491"/>
                </a:lnTo>
                <a:lnTo>
                  <a:pt x="14334" y="11245"/>
                </a:lnTo>
                <a:lnTo>
                  <a:pt x="14334" y="7235"/>
                </a:lnTo>
                <a:lnTo>
                  <a:pt x="14334" y="323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416130" y="176179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2963168" y="63320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2021112" y="20211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2988358" y="38015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2214232" y="120898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764588" y="159056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814193" y="84467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031940" y="216828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251604" y="28303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77688" y="338443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70609" y="26392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02031" y="9109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89476" y="101755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176960" y="36379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21154" y="216363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258178" y="204226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8778462" y="386520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8051963" y="4009821"/>
            <a:ext cx="28575" cy="6350"/>
          </a:xfrm>
          <a:custGeom>
            <a:avLst/>
            <a:gdLst/>
            <a:ahLst/>
            <a:cxnLst/>
            <a:rect l="l" t="t" r="r" b="b"/>
            <a:pathLst>
              <a:path w="28575" h="6350">
                <a:moveTo>
                  <a:pt x="0" y="5762"/>
                </a:moveTo>
                <a:lnTo>
                  <a:pt x="28124" y="5762"/>
                </a:lnTo>
                <a:lnTo>
                  <a:pt x="28124" y="0"/>
                </a:lnTo>
                <a:lnTo>
                  <a:pt x="0" y="0"/>
                </a:lnTo>
                <a:lnTo>
                  <a:pt x="0" y="5762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7698625" y="378026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7586070" y="388683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7673564" y="323307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9069670" y="373708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4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9247919" y="36523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25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188"/>
                </a:lnTo>
                <a:lnTo>
                  <a:pt x="291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5933375" y="329877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7557351" y="370052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4714843" y="384463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731754" y="233952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4943742" y="263568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0338110" y="349840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10225558" y="360497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0313048" y="29512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4691846" y="23818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5229048" y="122894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5296829" y="264121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5254237" y="97590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4758546" y="51679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8893764" y="34315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9720571" y="240074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9056369" y="203914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6123964" y="286030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4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9422776" y="298084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4698517" y="469462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9996632" y="910984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9498745" y="369090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4743879" y="17147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5173319" y="1987559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6000456" y="8078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5919459" y="61667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5604802" y="87000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6287327" y="62309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5683172" y="5514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02" y="0"/>
                </a:moveTo>
                <a:lnTo>
                  <a:pt x="2701" y="0"/>
                </a:lnTo>
                <a:lnTo>
                  <a:pt x="0" y="2732"/>
                </a:lnTo>
                <a:lnTo>
                  <a:pt x="0" y="9444"/>
                </a:lnTo>
                <a:lnTo>
                  <a:pt x="2701" y="12188"/>
                </a:lnTo>
                <a:lnTo>
                  <a:pt x="9402" y="12188"/>
                </a:lnTo>
                <a:lnTo>
                  <a:pt x="12114" y="9444"/>
                </a:lnTo>
                <a:lnTo>
                  <a:pt x="12114" y="6083"/>
                </a:lnTo>
                <a:lnTo>
                  <a:pt x="12114" y="2732"/>
                </a:lnTo>
                <a:lnTo>
                  <a:pt x="940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5199369" y="271392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5086806" y="282049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5244189" y="41502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5209639" y="178239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4719255" y="15179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0475322" y="115058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9691865" y="287873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9628531" y="129090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5034891" y="1199963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9242221" y="326031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4853292" y="18434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9392229" y="210143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9623993" y="168628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9308966" y="197738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75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9346993" y="1765888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8878808" y="1817413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9948232" y="300615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8883950" y="924876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10311253" y="12386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14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14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8854112" y="2807050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8755060" y="43612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67"/>
                </a:lnTo>
                <a:lnTo>
                  <a:pt x="0" y="14470"/>
                </a:lnTo>
                <a:lnTo>
                  <a:pt x="414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7195829" y="117980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9115019" y="9284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8143157" y="107881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7665876" y="144835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8554501" y="328718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7464919" y="107769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7107161" y="4423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7369042" y="3170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9893287" y="356284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7015273" y="145927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9218674" y="78675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6924963" y="28134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7953012" y="27442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7872014" y="25530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8539055" y="295502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7557359" y="28064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8239883" y="255950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7189649" y="250485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7857309" y="176179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9404348" y="63320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8462288" y="20211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9429538" y="38015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8655411" y="120898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8205766" y="159056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8255372" y="84467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7473118" y="216828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5483476" y="225247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5394875" y="144462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6092956" y="145778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6692782" y="28303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6918866" y="338443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6611787" y="26392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5384828" y="387508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6297129" y="289256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5625432" y="323193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6249394" y="22860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6212661" y="178540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5270969" y="339068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6643209" y="9109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6530654" y="101755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6618147" y="36379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5929421" y="259100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6762334" y="216363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6699356" y="204226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6419180" y="379299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6294852" y="334082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707192" y="854811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950655" y="1034789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1307020" y="992070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1836035" y="947000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890628" y="10300560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229039" y="935364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1912003" y="1018006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935990" y="1000257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717868" y="10489545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2737199" y="906094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1861224" y="921696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1825212" y="1092566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2300972" y="829142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2337284" y="80862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911365" y="998289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707728" y="959324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863641" y="937637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2105125" y="936789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2438029" y="8665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837579" y="886497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1747365" y="87325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2009246" y="86072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1610785" y="823087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2648598" y="825309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1529220" y="858540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1144892" y="810787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1660813" y="738174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367865" y="88634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1227002" y="11031063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2628491" y="795814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3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1655479" y="974947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2806752" y="78734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364239" y="8379265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1605941" y="1071442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2840853" y="975485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27652" y="10207002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1116173" y="79215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1376569" y="925397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1313594" y="91326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3346679" y="826624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3946507" y="96388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4172591" y="1019291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2613362" y="1093659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3865510" y="944770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4532550" y="984963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2638551" y="1068355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3083407" y="1120513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3550853" y="970103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2879157" y="1004040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3503117" y="90945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2882450" y="108344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4233378" y="94541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3477064" y="858311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2524692" y="101991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2786573" y="1007385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4250281" y="794901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4462268" y="824518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2306547" y="1005199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3896932" y="771945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3784377" y="78260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2432804" y="1121606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4636203" y="10543543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3183154" y="93994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4016054" y="897211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3953079" y="885074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4210373" y="79913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4815353" y="8250707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4072944" y="1096577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3672902" y="1060146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3548575" y="101493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2452584" y="765259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3057565" y="79119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4691843" y="7597052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4717896" y="832341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4605341" y="842998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4728166" y="739189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2801041" y="748136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4371815" y="745298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2751505" y="8446303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2113323" y="750823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41" y="0"/>
                </a:lnTo>
                <a:lnTo>
                  <a:pt x="0" y="518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3452107" y="778388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376990" y="73147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378042" y="837835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7148372" y="854811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7391833" y="1034789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7748198" y="992070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6394156" y="1084341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5729951" y="1048180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8818417" y="940422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70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8277214" y="947000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7331797" y="10300560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6670216" y="935364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8353181" y="1018006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7377169" y="1000257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5480000" y="1103648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7159045" y="10489545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9178380" y="906094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8302402" y="921696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8266391" y="1092566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8742151" y="829142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8778462" y="80862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7352545" y="998289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5208442" y="9897237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5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41"/>
                </a:lnTo>
                <a:lnTo>
                  <a:pt x="9277" y="1204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6232911" y="87916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4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7148907" y="959324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7304819" y="937637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8546303" y="936789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8879206" y="8665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7278757" y="886497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8188545" y="87325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8450426" y="86072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8051963" y="823087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9089776" y="825309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7970397" y="858540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7698625" y="800131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7586070" y="810787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7673564" y="745412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6809043" y="88634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5605324" y="885533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5854806" y="853702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5942868" y="921283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6302114" y="973356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7668180" y="11031063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9069670" y="795814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4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8096656" y="974947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9247919" y="78734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25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188"/>
                </a:lnTo>
                <a:lnTo>
                  <a:pt x="291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6805417" y="8379265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8047120" y="1071442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9282034" y="975485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5933375" y="751982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6274331" y="833705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6065814" y="105440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6297578" y="1012894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5982551" y="1042004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6020577" y="10208549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5552391" y="10260075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4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7557351" y="79215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5557534" y="9367537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6984837" y="968135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7817748" y="925397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5312535" y="10318205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5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392"/>
                </a:lnTo>
                <a:lnTo>
                  <a:pt x="3821" y="17245"/>
                </a:lnTo>
                <a:lnTo>
                  <a:pt x="13224" y="17245"/>
                </a:lnTo>
                <a:lnTo>
                  <a:pt x="17088" y="13392"/>
                </a:lnTo>
                <a:lnTo>
                  <a:pt x="17088" y="8617"/>
                </a:lnTo>
                <a:lnTo>
                  <a:pt x="1708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5527696" y="11249711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7754772" y="91326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9787856" y="826624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10387686" y="96388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9054540" y="1093659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10306690" y="944770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5014024" y="846119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9079729" y="1068355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9524588" y="1120513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9992031" y="970103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9320334" y="1004040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9944295" y="90945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9323628" y="108344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4714843" y="806569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9918244" y="858311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8965870" y="101991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9227753" y="1007385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8747724" y="1005199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10338110" y="771945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10225558" y="78260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8873983" y="1121606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5117678" y="915510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9624333" y="93994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10457233" y="897211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10394257" y="885074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10114083" y="1060146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9989753" y="101493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8893764" y="765259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9498745" y="79119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9242221" y="748136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9192686" y="8446303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8554501" y="750823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9893287" y="778388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2026002" y="794350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968" y="0"/>
                </a:moveTo>
                <a:lnTo>
                  <a:pt x="5204" y="0"/>
                </a:lnTo>
                <a:lnTo>
                  <a:pt x="0" y="5266"/>
                </a:lnTo>
                <a:lnTo>
                  <a:pt x="0" y="18125"/>
                </a:lnTo>
                <a:lnTo>
                  <a:pt x="5204" y="23371"/>
                </a:lnTo>
                <a:lnTo>
                  <a:pt x="17968" y="23371"/>
                </a:lnTo>
                <a:lnTo>
                  <a:pt x="23130" y="18125"/>
                </a:lnTo>
                <a:lnTo>
                  <a:pt x="23130" y="11695"/>
                </a:lnTo>
                <a:lnTo>
                  <a:pt x="23130" y="5266"/>
                </a:lnTo>
                <a:lnTo>
                  <a:pt x="1796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914193" y="769336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528" y="0"/>
                </a:moveTo>
                <a:lnTo>
                  <a:pt x="2753" y="0"/>
                </a:lnTo>
                <a:lnTo>
                  <a:pt x="0" y="2764"/>
                </a:lnTo>
                <a:lnTo>
                  <a:pt x="0" y="9591"/>
                </a:lnTo>
                <a:lnTo>
                  <a:pt x="2753" y="12376"/>
                </a:lnTo>
                <a:lnTo>
                  <a:pt x="9528" y="12376"/>
                </a:lnTo>
                <a:lnTo>
                  <a:pt x="12271" y="9591"/>
                </a:lnTo>
                <a:lnTo>
                  <a:pt x="12271" y="6177"/>
                </a:lnTo>
                <a:lnTo>
                  <a:pt x="12271" y="2764"/>
                </a:lnTo>
                <a:lnTo>
                  <a:pt x="952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1421144" y="10356932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24910" y="0"/>
                </a:moveTo>
                <a:lnTo>
                  <a:pt x="7203" y="0"/>
                </a:lnTo>
                <a:lnTo>
                  <a:pt x="0" y="7245"/>
                </a:lnTo>
                <a:lnTo>
                  <a:pt x="0" y="25109"/>
                </a:lnTo>
                <a:lnTo>
                  <a:pt x="7203" y="32375"/>
                </a:lnTo>
                <a:lnTo>
                  <a:pt x="24910" y="32375"/>
                </a:lnTo>
                <a:lnTo>
                  <a:pt x="32093" y="25109"/>
                </a:lnTo>
                <a:lnTo>
                  <a:pt x="32093" y="16187"/>
                </a:lnTo>
                <a:lnTo>
                  <a:pt x="32093" y="7245"/>
                </a:lnTo>
                <a:lnTo>
                  <a:pt x="24910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1152907" y="8502262"/>
            <a:ext cx="36195" cy="36830"/>
          </a:xfrm>
          <a:custGeom>
            <a:avLst/>
            <a:gdLst/>
            <a:ahLst/>
            <a:cxnLst/>
            <a:rect l="l" t="t" r="r" b="b"/>
            <a:pathLst>
              <a:path w="36194" h="36829">
                <a:moveTo>
                  <a:pt x="18051" y="0"/>
                </a:moveTo>
                <a:lnTo>
                  <a:pt x="11012" y="1433"/>
                </a:lnTo>
                <a:lnTo>
                  <a:pt x="5276" y="5340"/>
                </a:lnTo>
                <a:lnTo>
                  <a:pt x="1414" y="11131"/>
                </a:lnTo>
                <a:lnTo>
                  <a:pt x="0" y="18219"/>
                </a:lnTo>
                <a:lnTo>
                  <a:pt x="1414" y="25311"/>
                </a:lnTo>
                <a:lnTo>
                  <a:pt x="5276" y="31114"/>
                </a:lnTo>
                <a:lnTo>
                  <a:pt x="11012" y="35031"/>
                </a:lnTo>
                <a:lnTo>
                  <a:pt x="18051" y="36470"/>
                </a:lnTo>
                <a:lnTo>
                  <a:pt x="25097" y="35031"/>
                </a:lnTo>
                <a:lnTo>
                  <a:pt x="30848" y="31114"/>
                </a:lnTo>
                <a:lnTo>
                  <a:pt x="34724" y="25311"/>
                </a:lnTo>
                <a:lnTo>
                  <a:pt x="36145" y="18219"/>
                </a:lnTo>
                <a:lnTo>
                  <a:pt x="34724" y="11131"/>
                </a:lnTo>
                <a:lnTo>
                  <a:pt x="30848" y="5340"/>
                </a:lnTo>
                <a:lnTo>
                  <a:pt x="25097" y="1433"/>
                </a:lnTo>
                <a:lnTo>
                  <a:pt x="18051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1557497" y="774893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7266" y="0"/>
                </a:moveTo>
                <a:lnTo>
                  <a:pt x="2104" y="0"/>
                </a:lnTo>
                <a:lnTo>
                  <a:pt x="0" y="2104"/>
                </a:lnTo>
                <a:lnTo>
                  <a:pt x="0" y="7298"/>
                </a:lnTo>
                <a:lnTo>
                  <a:pt x="2104" y="9402"/>
                </a:lnTo>
                <a:lnTo>
                  <a:pt x="7266" y="9402"/>
                </a:lnTo>
                <a:lnTo>
                  <a:pt x="9350" y="7298"/>
                </a:lnTo>
                <a:lnTo>
                  <a:pt x="9350" y="4701"/>
                </a:lnTo>
                <a:lnTo>
                  <a:pt x="9350" y="2104"/>
                </a:lnTo>
                <a:lnTo>
                  <a:pt x="72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234465" y="7386192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753" y="0"/>
                </a:moveTo>
                <a:lnTo>
                  <a:pt x="2533" y="0"/>
                </a:lnTo>
                <a:lnTo>
                  <a:pt x="0" y="2565"/>
                </a:lnTo>
                <a:lnTo>
                  <a:pt x="0" y="8826"/>
                </a:lnTo>
                <a:lnTo>
                  <a:pt x="2533" y="11392"/>
                </a:lnTo>
                <a:lnTo>
                  <a:pt x="8753" y="11392"/>
                </a:lnTo>
                <a:lnTo>
                  <a:pt x="11287" y="8826"/>
                </a:lnTo>
                <a:lnTo>
                  <a:pt x="11287" y="5706"/>
                </a:lnTo>
                <a:lnTo>
                  <a:pt x="11287" y="2565"/>
                </a:lnTo>
                <a:lnTo>
                  <a:pt x="875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1975531" y="7310021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69" h="14604">
                <a:moveTo>
                  <a:pt x="10795" y="0"/>
                </a:moveTo>
                <a:lnTo>
                  <a:pt x="3109" y="0"/>
                </a:lnTo>
                <a:lnTo>
                  <a:pt x="0" y="3151"/>
                </a:lnTo>
                <a:lnTo>
                  <a:pt x="0" y="10889"/>
                </a:lnTo>
                <a:lnTo>
                  <a:pt x="3109" y="14041"/>
                </a:lnTo>
                <a:lnTo>
                  <a:pt x="10795" y="14041"/>
                </a:lnTo>
                <a:lnTo>
                  <a:pt x="13915" y="10889"/>
                </a:lnTo>
                <a:lnTo>
                  <a:pt x="13915" y="7005"/>
                </a:lnTo>
                <a:lnTo>
                  <a:pt x="13915" y="3151"/>
                </a:lnTo>
                <a:lnTo>
                  <a:pt x="1079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6918866" y="760548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66" y="18680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5359638" y="834917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5384828" y="809613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5625432" y="745299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5628728" y="824706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5270969" y="761173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4004418" y="87300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3676077" y="8430698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952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2952" y="5957"/>
                </a:lnTo>
                <a:lnTo>
                  <a:pt x="2952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3907842" y="801555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3592823" y="830665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01" y="0"/>
                </a:lnTo>
                <a:lnTo>
                  <a:pt x="0" y="5654"/>
                </a:lnTo>
                <a:lnTo>
                  <a:pt x="0" y="19622"/>
                </a:lnTo>
                <a:lnTo>
                  <a:pt x="5601" y="25308"/>
                </a:lnTo>
                <a:lnTo>
                  <a:pt x="19475" y="25308"/>
                </a:lnTo>
                <a:lnTo>
                  <a:pt x="25077" y="19622"/>
                </a:lnTo>
                <a:lnTo>
                  <a:pt x="25077" y="12638"/>
                </a:lnTo>
                <a:lnTo>
                  <a:pt x="25077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3630839" y="8095157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4222049" y="896794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3859662" y="8614758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5" h="698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6429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3539682" y="891973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4372595" y="849235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551910" y="1012279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640005" y="792716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7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542545" y="799987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429991" y="8106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3514362" y="1059529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3186021" y="1029597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3417785" y="988083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3102758" y="1017193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3140783" y="996043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3731995" y="108332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37"/>
                </a:lnTo>
                <a:lnTo>
                  <a:pt x="9853" y="1283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3049628" y="1078500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3882539" y="1035763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6819220" y="837835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6419180" y="801404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6294852" y="756188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13238901" y="898941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12529449" y="386520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11802949" y="4009821"/>
            <a:ext cx="28575" cy="6350"/>
          </a:xfrm>
          <a:custGeom>
            <a:avLst/>
            <a:gdLst/>
            <a:ahLst/>
            <a:cxnLst/>
            <a:rect l="l" t="t" r="r" b="b"/>
            <a:pathLst>
              <a:path w="28575" h="6350">
                <a:moveTo>
                  <a:pt x="0" y="5762"/>
                </a:moveTo>
                <a:lnTo>
                  <a:pt x="28124" y="5762"/>
                </a:lnTo>
                <a:lnTo>
                  <a:pt x="28124" y="0"/>
                </a:lnTo>
                <a:lnTo>
                  <a:pt x="0" y="0"/>
                </a:lnTo>
                <a:lnTo>
                  <a:pt x="0" y="5762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11449608" y="378026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11337056" y="388683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11424539" y="323307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12820655" y="373708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3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12998915" y="36523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9684360" y="329877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11308336" y="370052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14442434" y="372796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14089095" y="349840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13976542" y="360497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14064025" y="29512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14402536" y="37702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14469236" y="190523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12644748" y="34315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13471554" y="240074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12807354" y="203914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9874949" y="286030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13173763" y="298084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14409197" y="1857899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13747616" y="910984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13249729" y="369090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419"/>
          <p:cNvSpPr/>
          <p:nvPr/>
        </p:nvSpPr>
        <p:spPr>
          <a:xfrm>
            <a:off x="14454570" y="15599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object 420"/>
          <p:cNvSpPr/>
          <p:nvPr/>
        </p:nvSpPr>
        <p:spPr>
          <a:xfrm>
            <a:off x="14236445" y="2046885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14884007" y="337599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9751438" y="8078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9670444" y="61667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10038311" y="62309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14920329" y="317083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14429936" y="154023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14226308" y="115058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14382221" y="9337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13442850" y="287873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13379516" y="129090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14745579" y="258840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12993205" y="326031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object 433"/>
          <p:cNvSpPr/>
          <p:nvPr/>
        </p:nvSpPr>
        <p:spPr>
          <a:xfrm>
            <a:off x="14563979" y="32319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object 434"/>
          <p:cNvSpPr/>
          <p:nvPr/>
        </p:nvSpPr>
        <p:spPr>
          <a:xfrm>
            <a:off x="13143213" y="210143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" name="object 435"/>
          <p:cNvSpPr/>
          <p:nvPr/>
        </p:nvSpPr>
        <p:spPr>
          <a:xfrm>
            <a:off x="13374978" y="168628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" name="object 436"/>
          <p:cNvSpPr/>
          <p:nvPr/>
        </p:nvSpPr>
        <p:spPr>
          <a:xfrm>
            <a:off x="13059951" y="197738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" name="object 437"/>
          <p:cNvSpPr/>
          <p:nvPr/>
        </p:nvSpPr>
        <p:spPr>
          <a:xfrm>
            <a:off x="13097967" y="1765888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" name="object 438"/>
          <p:cNvSpPr/>
          <p:nvPr/>
        </p:nvSpPr>
        <p:spPr>
          <a:xfrm>
            <a:off x="12629791" y="1817413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" name="object 439"/>
          <p:cNvSpPr/>
          <p:nvPr/>
        </p:nvSpPr>
        <p:spPr>
          <a:xfrm>
            <a:off x="13699218" y="300615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" name="object 440"/>
          <p:cNvSpPr/>
          <p:nvPr/>
        </p:nvSpPr>
        <p:spPr>
          <a:xfrm>
            <a:off x="12634933" y="924876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" name="object 441"/>
          <p:cNvSpPr/>
          <p:nvPr/>
        </p:nvSpPr>
        <p:spPr>
          <a:xfrm>
            <a:off x="14062236" y="12386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14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14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" name="object 442"/>
          <p:cNvSpPr/>
          <p:nvPr/>
        </p:nvSpPr>
        <p:spPr>
          <a:xfrm>
            <a:off x="12605098" y="2807050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" name="object 443"/>
          <p:cNvSpPr/>
          <p:nvPr/>
        </p:nvSpPr>
        <p:spPr>
          <a:xfrm>
            <a:off x="12506043" y="43612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object 444"/>
          <p:cNvSpPr/>
          <p:nvPr/>
        </p:nvSpPr>
        <p:spPr>
          <a:xfrm>
            <a:off x="10946816" y="117980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" name="object 445"/>
          <p:cNvSpPr/>
          <p:nvPr/>
        </p:nvSpPr>
        <p:spPr>
          <a:xfrm>
            <a:off x="12866005" y="9284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" name="object 446"/>
          <p:cNvSpPr/>
          <p:nvPr/>
        </p:nvSpPr>
        <p:spPr>
          <a:xfrm>
            <a:off x="11894143" y="107881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object 447"/>
          <p:cNvSpPr/>
          <p:nvPr/>
        </p:nvSpPr>
        <p:spPr>
          <a:xfrm>
            <a:off x="11416862" y="144835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" name="object 448"/>
          <p:cNvSpPr/>
          <p:nvPr/>
        </p:nvSpPr>
        <p:spPr>
          <a:xfrm>
            <a:off x="12305486" y="328718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object 449"/>
          <p:cNvSpPr/>
          <p:nvPr/>
        </p:nvSpPr>
        <p:spPr>
          <a:xfrm>
            <a:off x="11215905" y="107769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object 450"/>
          <p:cNvSpPr/>
          <p:nvPr/>
        </p:nvSpPr>
        <p:spPr>
          <a:xfrm>
            <a:off x="10858144" y="4423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" name="object 451"/>
          <p:cNvSpPr/>
          <p:nvPr/>
        </p:nvSpPr>
        <p:spPr>
          <a:xfrm>
            <a:off x="11120016" y="3170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object 452"/>
          <p:cNvSpPr/>
          <p:nvPr/>
        </p:nvSpPr>
        <p:spPr>
          <a:xfrm>
            <a:off x="13644271" y="356284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37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" name="object 453"/>
          <p:cNvSpPr/>
          <p:nvPr/>
        </p:nvSpPr>
        <p:spPr>
          <a:xfrm>
            <a:off x="10766260" y="145927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" name="object 454"/>
          <p:cNvSpPr/>
          <p:nvPr/>
        </p:nvSpPr>
        <p:spPr>
          <a:xfrm>
            <a:off x="12969657" y="78675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object 455"/>
          <p:cNvSpPr/>
          <p:nvPr/>
        </p:nvSpPr>
        <p:spPr>
          <a:xfrm>
            <a:off x="10675949" y="28134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object 456"/>
          <p:cNvSpPr/>
          <p:nvPr/>
        </p:nvSpPr>
        <p:spPr>
          <a:xfrm>
            <a:off x="11703997" y="27442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object 457"/>
          <p:cNvSpPr/>
          <p:nvPr/>
        </p:nvSpPr>
        <p:spPr>
          <a:xfrm>
            <a:off x="11623001" y="25530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object 458"/>
          <p:cNvSpPr/>
          <p:nvPr/>
        </p:nvSpPr>
        <p:spPr>
          <a:xfrm>
            <a:off x="12290031" y="295502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53"/>
                </a:lnTo>
                <a:lnTo>
                  <a:pt x="0" y="9538"/>
                </a:lnTo>
                <a:lnTo>
                  <a:pt x="2722" y="12303"/>
                </a:lnTo>
                <a:lnTo>
                  <a:pt x="9465" y="12303"/>
                </a:lnTo>
                <a:lnTo>
                  <a:pt x="12198" y="9538"/>
                </a:lnTo>
                <a:lnTo>
                  <a:pt x="12198" y="6135"/>
                </a:lnTo>
                <a:lnTo>
                  <a:pt x="12198" y="2753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object 459"/>
          <p:cNvSpPr/>
          <p:nvPr/>
        </p:nvSpPr>
        <p:spPr>
          <a:xfrm>
            <a:off x="11308342" y="28064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object 460"/>
          <p:cNvSpPr/>
          <p:nvPr/>
        </p:nvSpPr>
        <p:spPr>
          <a:xfrm>
            <a:off x="11990869" y="255950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object 461"/>
          <p:cNvSpPr/>
          <p:nvPr/>
        </p:nvSpPr>
        <p:spPr>
          <a:xfrm>
            <a:off x="10940634" y="250485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object 462"/>
          <p:cNvSpPr/>
          <p:nvPr/>
        </p:nvSpPr>
        <p:spPr>
          <a:xfrm>
            <a:off x="11608294" y="176179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object 463"/>
          <p:cNvSpPr/>
          <p:nvPr/>
        </p:nvSpPr>
        <p:spPr>
          <a:xfrm>
            <a:off x="13155331" y="63320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object 464"/>
          <p:cNvSpPr/>
          <p:nvPr/>
        </p:nvSpPr>
        <p:spPr>
          <a:xfrm>
            <a:off x="12213275" y="20211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object 465"/>
          <p:cNvSpPr/>
          <p:nvPr/>
        </p:nvSpPr>
        <p:spPr>
          <a:xfrm>
            <a:off x="13180521" y="38015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object 466"/>
          <p:cNvSpPr/>
          <p:nvPr/>
        </p:nvSpPr>
        <p:spPr>
          <a:xfrm>
            <a:off x="12406396" y="120898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object 467"/>
          <p:cNvSpPr/>
          <p:nvPr/>
        </p:nvSpPr>
        <p:spPr>
          <a:xfrm>
            <a:off x="11956750" y="159056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object 468"/>
          <p:cNvSpPr/>
          <p:nvPr/>
        </p:nvSpPr>
        <p:spPr>
          <a:xfrm>
            <a:off x="12006357" y="84467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object 469"/>
          <p:cNvSpPr/>
          <p:nvPr/>
        </p:nvSpPr>
        <p:spPr>
          <a:xfrm>
            <a:off x="11224103" y="216828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object 470"/>
          <p:cNvSpPr/>
          <p:nvPr/>
        </p:nvSpPr>
        <p:spPr>
          <a:xfrm>
            <a:off x="9843942" y="145778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object 471"/>
          <p:cNvSpPr/>
          <p:nvPr/>
        </p:nvSpPr>
        <p:spPr>
          <a:xfrm>
            <a:off x="10443767" y="28303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object 472"/>
          <p:cNvSpPr/>
          <p:nvPr/>
        </p:nvSpPr>
        <p:spPr>
          <a:xfrm>
            <a:off x="10669851" y="338443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10362773" y="26392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10048116" y="289256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10000381" y="22860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9974329" y="177465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10394195" y="9109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10281639" y="101755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10369122" y="36379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9680406" y="259100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10513317" y="216363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10450341" y="204226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10170166" y="379299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10045836" y="334082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18970625" y="386520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object 486"/>
          <p:cNvSpPr/>
          <p:nvPr/>
        </p:nvSpPr>
        <p:spPr>
          <a:xfrm>
            <a:off x="18244126" y="4009821"/>
            <a:ext cx="28575" cy="6350"/>
          </a:xfrm>
          <a:custGeom>
            <a:avLst/>
            <a:gdLst/>
            <a:ahLst/>
            <a:cxnLst/>
            <a:rect l="l" t="t" r="r" b="b"/>
            <a:pathLst>
              <a:path w="28575" h="6350">
                <a:moveTo>
                  <a:pt x="0" y="5762"/>
                </a:moveTo>
                <a:lnTo>
                  <a:pt x="28124" y="5762"/>
                </a:lnTo>
                <a:lnTo>
                  <a:pt x="28124" y="0"/>
                </a:lnTo>
                <a:lnTo>
                  <a:pt x="0" y="0"/>
                </a:lnTo>
                <a:lnTo>
                  <a:pt x="0" y="5762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" name="object 487"/>
          <p:cNvSpPr/>
          <p:nvPr/>
        </p:nvSpPr>
        <p:spPr>
          <a:xfrm>
            <a:off x="17890790" y="378026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17778234" y="388683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17865717" y="323307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19261833" y="373708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19440092" y="36523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16125538" y="329877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17749513" y="370052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10" y="0"/>
                </a:lnTo>
                <a:lnTo>
                  <a:pt x="0" y="2942"/>
                </a:lnTo>
                <a:lnTo>
                  <a:pt x="0" y="10209"/>
                </a:lnTo>
                <a:lnTo>
                  <a:pt x="2910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14907006" y="384463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" name="object 495"/>
          <p:cNvSpPr/>
          <p:nvPr/>
        </p:nvSpPr>
        <p:spPr>
          <a:xfrm>
            <a:off x="14923907" y="233952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" name="object 496"/>
          <p:cNvSpPr/>
          <p:nvPr/>
        </p:nvSpPr>
        <p:spPr>
          <a:xfrm>
            <a:off x="15135905" y="263568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object 497"/>
          <p:cNvSpPr/>
          <p:nvPr/>
        </p:nvSpPr>
        <p:spPr>
          <a:xfrm>
            <a:off x="14884010" y="23818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" name="object 498"/>
          <p:cNvSpPr/>
          <p:nvPr/>
        </p:nvSpPr>
        <p:spPr>
          <a:xfrm>
            <a:off x="15421210" y="122894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object 499"/>
          <p:cNvSpPr/>
          <p:nvPr/>
        </p:nvSpPr>
        <p:spPr>
          <a:xfrm>
            <a:off x="15488994" y="264121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object 500"/>
          <p:cNvSpPr/>
          <p:nvPr/>
        </p:nvSpPr>
        <p:spPr>
          <a:xfrm>
            <a:off x="15446399" y="97590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object 501"/>
          <p:cNvSpPr/>
          <p:nvPr/>
        </p:nvSpPr>
        <p:spPr>
          <a:xfrm>
            <a:off x="14950709" y="51679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" name="object 502"/>
          <p:cNvSpPr/>
          <p:nvPr/>
        </p:nvSpPr>
        <p:spPr>
          <a:xfrm>
            <a:off x="19085928" y="34315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object 503"/>
          <p:cNvSpPr/>
          <p:nvPr/>
        </p:nvSpPr>
        <p:spPr>
          <a:xfrm>
            <a:off x="19912734" y="240074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object 504"/>
          <p:cNvSpPr/>
          <p:nvPr/>
        </p:nvSpPr>
        <p:spPr>
          <a:xfrm>
            <a:off x="19248533" y="203914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" name="object 505"/>
          <p:cNvSpPr/>
          <p:nvPr/>
        </p:nvSpPr>
        <p:spPr>
          <a:xfrm>
            <a:off x="16316128" y="286030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object 506"/>
          <p:cNvSpPr/>
          <p:nvPr/>
        </p:nvSpPr>
        <p:spPr>
          <a:xfrm>
            <a:off x="19614940" y="298084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object 507"/>
          <p:cNvSpPr/>
          <p:nvPr/>
        </p:nvSpPr>
        <p:spPr>
          <a:xfrm>
            <a:off x="14890670" y="469462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19690898" y="369090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67" y="0"/>
                </a:lnTo>
                <a:lnTo>
                  <a:pt x="0" y="7162"/>
                </a:lnTo>
                <a:lnTo>
                  <a:pt x="0" y="24784"/>
                </a:lnTo>
                <a:lnTo>
                  <a:pt x="706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14936044" y="17147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15365482" y="1987559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16192619" y="8078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object 512"/>
          <p:cNvSpPr/>
          <p:nvPr/>
        </p:nvSpPr>
        <p:spPr>
          <a:xfrm>
            <a:off x="16111622" y="61667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15796964" y="87000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16479490" y="62309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15875334" y="5514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02" y="0"/>
                </a:moveTo>
                <a:lnTo>
                  <a:pt x="2701" y="0"/>
                </a:lnTo>
                <a:lnTo>
                  <a:pt x="0" y="2732"/>
                </a:lnTo>
                <a:lnTo>
                  <a:pt x="0" y="9444"/>
                </a:lnTo>
                <a:lnTo>
                  <a:pt x="2701" y="12188"/>
                </a:lnTo>
                <a:lnTo>
                  <a:pt x="9402" y="12188"/>
                </a:lnTo>
                <a:lnTo>
                  <a:pt x="12114" y="9444"/>
                </a:lnTo>
                <a:lnTo>
                  <a:pt x="12114" y="6083"/>
                </a:lnTo>
                <a:lnTo>
                  <a:pt x="12114" y="2732"/>
                </a:lnTo>
                <a:lnTo>
                  <a:pt x="940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15391531" y="271392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" name="object 517"/>
          <p:cNvSpPr/>
          <p:nvPr/>
        </p:nvSpPr>
        <p:spPr>
          <a:xfrm>
            <a:off x="15278969" y="282049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" name="object 518"/>
          <p:cNvSpPr/>
          <p:nvPr/>
        </p:nvSpPr>
        <p:spPr>
          <a:xfrm>
            <a:off x="15436352" y="41502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" name="object 519"/>
          <p:cNvSpPr/>
          <p:nvPr/>
        </p:nvSpPr>
        <p:spPr>
          <a:xfrm>
            <a:off x="15401802" y="178239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object 520"/>
          <p:cNvSpPr/>
          <p:nvPr/>
        </p:nvSpPr>
        <p:spPr>
          <a:xfrm>
            <a:off x="14911420" y="15179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object 521"/>
          <p:cNvSpPr/>
          <p:nvPr/>
        </p:nvSpPr>
        <p:spPr>
          <a:xfrm>
            <a:off x="19884029" y="287873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object 522"/>
          <p:cNvSpPr/>
          <p:nvPr/>
        </p:nvSpPr>
        <p:spPr>
          <a:xfrm>
            <a:off x="19820695" y="129090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" name="object 523"/>
          <p:cNvSpPr/>
          <p:nvPr/>
        </p:nvSpPr>
        <p:spPr>
          <a:xfrm>
            <a:off x="15227055" y="1199963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" name="object 524"/>
          <p:cNvSpPr/>
          <p:nvPr/>
        </p:nvSpPr>
        <p:spPr>
          <a:xfrm>
            <a:off x="19434385" y="326031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" name="object 525"/>
          <p:cNvSpPr/>
          <p:nvPr/>
        </p:nvSpPr>
        <p:spPr>
          <a:xfrm>
            <a:off x="15045455" y="18434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" name="object 526"/>
          <p:cNvSpPr/>
          <p:nvPr/>
        </p:nvSpPr>
        <p:spPr>
          <a:xfrm>
            <a:off x="19584393" y="210143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" name="object 527"/>
          <p:cNvSpPr/>
          <p:nvPr/>
        </p:nvSpPr>
        <p:spPr>
          <a:xfrm>
            <a:off x="19816157" y="168628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" name="object 528"/>
          <p:cNvSpPr/>
          <p:nvPr/>
        </p:nvSpPr>
        <p:spPr>
          <a:xfrm>
            <a:off x="19501130" y="197738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75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" name="object 529"/>
          <p:cNvSpPr/>
          <p:nvPr/>
        </p:nvSpPr>
        <p:spPr>
          <a:xfrm>
            <a:off x="19539157" y="1765888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" name="object 530"/>
          <p:cNvSpPr/>
          <p:nvPr/>
        </p:nvSpPr>
        <p:spPr>
          <a:xfrm>
            <a:off x="19070972" y="1817413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" name="object 531"/>
          <p:cNvSpPr/>
          <p:nvPr/>
        </p:nvSpPr>
        <p:spPr>
          <a:xfrm>
            <a:off x="19076114" y="924876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" name="object 532"/>
          <p:cNvSpPr/>
          <p:nvPr/>
        </p:nvSpPr>
        <p:spPr>
          <a:xfrm>
            <a:off x="19046276" y="2807050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" name="object 533"/>
          <p:cNvSpPr/>
          <p:nvPr/>
        </p:nvSpPr>
        <p:spPr>
          <a:xfrm>
            <a:off x="18947223" y="43612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67"/>
                </a:lnTo>
                <a:lnTo>
                  <a:pt x="0" y="14470"/>
                </a:lnTo>
                <a:lnTo>
                  <a:pt x="414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" name="object 534"/>
          <p:cNvSpPr/>
          <p:nvPr/>
        </p:nvSpPr>
        <p:spPr>
          <a:xfrm>
            <a:off x="17387994" y="117980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" name="object 535"/>
          <p:cNvSpPr/>
          <p:nvPr/>
        </p:nvSpPr>
        <p:spPr>
          <a:xfrm>
            <a:off x="19307184" y="9284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" name="object 536"/>
          <p:cNvSpPr/>
          <p:nvPr/>
        </p:nvSpPr>
        <p:spPr>
          <a:xfrm>
            <a:off x="18335321" y="107881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" name="object 537"/>
          <p:cNvSpPr/>
          <p:nvPr/>
        </p:nvSpPr>
        <p:spPr>
          <a:xfrm>
            <a:off x="17858040" y="144835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" name="object 538"/>
          <p:cNvSpPr/>
          <p:nvPr/>
        </p:nvSpPr>
        <p:spPr>
          <a:xfrm>
            <a:off x="18746663" y="328718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" name="object 539"/>
          <p:cNvSpPr/>
          <p:nvPr/>
        </p:nvSpPr>
        <p:spPr>
          <a:xfrm>
            <a:off x="17657092" y="107769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88" y="6408"/>
                </a:lnTo>
                <a:lnTo>
                  <a:pt x="8188" y="4125"/>
                </a:lnTo>
                <a:lnTo>
                  <a:pt x="818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" name="object 540"/>
          <p:cNvSpPr/>
          <p:nvPr/>
        </p:nvSpPr>
        <p:spPr>
          <a:xfrm>
            <a:off x="17299325" y="4423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" name="object 541"/>
          <p:cNvSpPr/>
          <p:nvPr/>
        </p:nvSpPr>
        <p:spPr>
          <a:xfrm>
            <a:off x="17561205" y="3170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" name="object 542"/>
          <p:cNvSpPr/>
          <p:nvPr/>
        </p:nvSpPr>
        <p:spPr>
          <a:xfrm>
            <a:off x="17207436" y="145927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" name="object 543"/>
          <p:cNvSpPr/>
          <p:nvPr/>
        </p:nvSpPr>
        <p:spPr>
          <a:xfrm>
            <a:off x="19410836" y="78675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" name="object 544"/>
          <p:cNvSpPr/>
          <p:nvPr/>
        </p:nvSpPr>
        <p:spPr>
          <a:xfrm>
            <a:off x="17117127" y="28134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" name="object 545"/>
          <p:cNvSpPr/>
          <p:nvPr/>
        </p:nvSpPr>
        <p:spPr>
          <a:xfrm>
            <a:off x="18145174" y="27442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" name="object 546"/>
          <p:cNvSpPr/>
          <p:nvPr/>
        </p:nvSpPr>
        <p:spPr>
          <a:xfrm>
            <a:off x="18064178" y="25530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" name="object 547"/>
          <p:cNvSpPr/>
          <p:nvPr/>
        </p:nvSpPr>
        <p:spPr>
          <a:xfrm>
            <a:off x="18731208" y="295502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53"/>
                </a:lnTo>
                <a:lnTo>
                  <a:pt x="0" y="9538"/>
                </a:lnTo>
                <a:lnTo>
                  <a:pt x="2722" y="12303"/>
                </a:lnTo>
                <a:lnTo>
                  <a:pt x="9465" y="12303"/>
                </a:lnTo>
                <a:lnTo>
                  <a:pt x="12198" y="9538"/>
                </a:lnTo>
                <a:lnTo>
                  <a:pt x="12198" y="6135"/>
                </a:lnTo>
                <a:lnTo>
                  <a:pt x="12198" y="2753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" name="object 548"/>
          <p:cNvSpPr/>
          <p:nvPr/>
        </p:nvSpPr>
        <p:spPr>
          <a:xfrm>
            <a:off x="17749522" y="28064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" name="object 549"/>
          <p:cNvSpPr/>
          <p:nvPr/>
        </p:nvSpPr>
        <p:spPr>
          <a:xfrm>
            <a:off x="18432047" y="255950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" name="object 550"/>
          <p:cNvSpPr/>
          <p:nvPr/>
        </p:nvSpPr>
        <p:spPr>
          <a:xfrm>
            <a:off x="17381813" y="250485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" name="object 551"/>
          <p:cNvSpPr/>
          <p:nvPr/>
        </p:nvSpPr>
        <p:spPr>
          <a:xfrm>
            <a:off x="18049471" y="176179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" name="object 552"/>
          <p:cNvSpPr/>
          <p:nvPr/>
        </p:nvSpPr>
        <p:spPr>
          <a:xfrm>
            <a:off x="19596512" y="63320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18654453" y="20211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19621701" y="38015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18847576" y="120898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18397929" y="159056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18447535" y="84467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17665281" y="216828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15675641" y="225247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15587039" y="144462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16285120" y="145778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16884946" y="28303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17111028" y="338443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16803951" y="26392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15576993" y="387508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16489294" y="289256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15817595" y="323193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16441559" y="22860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16404825" y="178540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15463133" y="339068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16835373" y="9109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16722818" y="101755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" name="object 573"/>
          <p:cNvSpPr/>
          <p:nvPr/>
        </p:nvSpPr>
        <p:spPr>
          <a:xfrm>
            <a:off x="16810302" y="36379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" name="object 574"/>
          <p:cNvSpPr/>
          <p:nvPr/>
        </p:nvSpPr>
        <p:spPr>
          <a:xfrm>
            <a:off x="16121584" y="259100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" name="object 575"/>
          <p:cNvSpPr/>
          <p:nvPr/>
        </p:nvSpPr>
        <p:spPr>
          <a:xfrm>
            <a:off x="16954496" y="216363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" name="object 576"/>
          <p:cNvSpPr/>
          <p:nvPr/>
        </p:nvSpPr>
        <p:spPr>
          <a:xfrm>
            <a:off x="16891520" y="204226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" name="object 577"/>
          <p:cNvSpPr/>
          <p:nvPr/>
        </p:nvSpPr>
        <p:spPr>
          <a:xfrm>
            <a:off x="16611344" y="379299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" name="object 578"/>
          <p:cNvSpPr/>
          <p:nvPr/>
        </p:nvSpPr>
        <p:spPr>
          <a:xfrm>
            <a:off x="16487015" y="334082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" name="object 579"/>
          <p:cNvSpPr/>
          <p:nvPr/>
        </p:nvSpPr>
        <p:spPr>
          <a:xfrm>
            <a:off x="10899356" y="854811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" name="object 580"/>
          <p:cNvSpPr/>
          <p:nvPr/>
        </p:nvSpPr>
        <p:spPr>
          <a:xfrm>
            <a:off x="11142819" y="1034789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" name="object 581"/>
          <p:cNvSpPr/>
          <p:nvPr/>
        </p:nvSpPr>
        <p:spPr>
          <a:xfrm>
            <a:off x="11499184" y="992070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" name="object 582"/>
          <p:cNvSpPr/>
          <p:nvPr/>
        </p:nvSpPr>
        <p:spPr>
          <a:xfrm>
            <a:off x="10145140" y="1084341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" name="object 583"/>
          <p:cNvSpPr/>
          <p:nvPr/>
        </p:nvSpPr>
        <p:spPr>
          <a:xfrm>
            <a:off x="12028199" y="947000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" name="object 584"/>
          <p:cNvSpPr/>
          <p:nvPr/>
        </p:nvSpPr>
        <p:spPr>
          <a:xfrm>
            <a:off x="11082781" y="10300560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" name="object 585"/>
          <p:cNvSpPr/>
          <p:nvPr/>
        </p:nvSpPr>
        <p:spPr>
          <a:xfrm>
            <a:off x="10421201" y="935364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" name="object 586"/>
          <p:cNvSpPr/>
          <p:nvPr/>
        </p:nvSpPr>
        <p:spPr>
          <a:xfrm>
            <a:off x="12104167" y="1018006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" name="object 587"/>
          <p:cNvSpPr/>
          <p:nvPr/>
        </p:nvSpPr>
        <p:spPr>
          <a:xfrm>
            <a:off x="11128154" y="1000257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" name="object 588"/>
          <p:cNvSpPr/>
          <p:nvPr/>
        </p:nvSpPr>
        <p:spPr>
          <a:xfrm>
            <a:off x="10910030" y="10489545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" name="object 589"/>
          <p:cNvSpPr/>
          <p:nvPr/>
        </p:nvSpPr>
        <p:spPr>
          <a:xfrm>
            <a:off x="12929363" y="906094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" name="object 590"/>
          <p:cNvSpPr/>
          <p:nvPr/>
        </p:nvSpPr>
        <p:spPr>
          <a:xfrm>
            <a:off x="12053389" y="921696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" name="object 591"/>
          <p:cNvSpPr/>
          <p:nvPr/>
        </p:nvSpPr>
        <p:spPr>
          <a:xfrm>
            <a:off x="12017376" y="1092566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" name="object 592"/>
          <p:cNvSpPr/>
          <p:nvPr/>
        </p:nvSpPr>
        <p:spPr>
          <a:xfrm>
            <a:off x="12493136" y="829142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" name="object 593"/>
          <p:cNvSpPr/>
          <p:nvPr/>
        </p:nvSpPr>
        <p:spPr>
          <a:xfrm>
            <a:off x="12529449" y="80862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" name="object 594"/>
          <p:cNvSpPr/>
          <p:nvPr/>
        </p:nvSpPr>
        <p:spPr>
          <a:xfrm>
            <a:off x="11103529" y="998289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" name="object 595"/>
          <p:cNvSpPr/>
          <p:nvPr/>
        </p:nvSpPr>
        <p:spPr>
          <a:xfrm>
            <a:off x="9983896" y="87916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67" y="0"/>
                </a:lnTo>
                <a:lnTo>
                  <a:pt x="0" y="4219"/>
                </a:lnTo>
                <a:lnTo>
                  <a:pt x="0" y="14648"/>
                </a:lnTo>
                <a:lnTo>
                  <a:pt x="416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object 596"/>
          <p:cNvSpPr/>
          <p:nvPr/>
        </p:nvSpPr>
        <p:spPr>
          <a:xfrm>
            <a:off x="10899892" y="959324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" name="object 597"/>
          <p:cNvSpPr/>
          <p:nvPr/>
        </p:nvSpPr>
        <p:spPr>
          <a:xfrm>
            <a:off x="11055805" y="937637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" name="object 598"/>
          <p:cNvSpPr/>
          <p:nvPr/>
        </p:nvSpPr>
        <p:spPr>
          <a:xfrm>
            <a:off x="12297288" y="936789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" name="object 599"/>
          <p:cNvSpPr/>
          <p:nvPr/>
        </p:nvSpPr>
        <p:spPr>
          <a:xfrm>
            <a:off x="12630193" y="8665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" name="object 600"/>
          <p:cNvSpPr/>
          <p:nvPr/>
        </p:nvSpPr>
        <p:spPr>
          <a:xfrm>
            <a:off x="11029743" y="886497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64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" name="object 601"/>
          <p:cNvSpPr/>
          <p:nvPr/>
        </p:nvSpPr>
        <p:spPr>
          <a:xfrm>
            <a:off x="11939529" y="87325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" name="object 602"/>
          <p:cNvSpPr/>
          <p:nvPr/>
        </p:nvSpPr>
        <p:spPr>
          <a:xfrm>
            <a:off x="12201409" y="86072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" name="object 603"/>
          <p:cNvSpPr/>
          <p:nvPr/>
        </p:nvSpPr>
        <p:spPr>
          <a:xfrm>
            <a:off x="11802949" y="823087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" name="object 604"/>
          <p:cNvSpPr/>
          <p:nvPr/>
        </p:nvSpPr>
        <p:spPr>
          <a:xfrm>
            <a:off x="12840761" y="825309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" name="object 605"/>
          <p:cNvSpPr/>
          <p:nvPr/>
        </p:nvSpPr>
        <p:spPr>
          <a:xfrm>
            <a:off x="11721384" y="858540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" name="object 606"/>
          <p:cNvSpPr/>
          <p:nvPr/>
        </p:nvSpPr>
        <p:spPr>
          <a:xfrm>
            <a:off x="11337056" y="810787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" name="object 607"/>
          <p:cNvSpPr/>
          <p:nvPr/>
        </p:nvSpPr>
        <p:spPr>
          <a:xfrm>
            <a:off x="11852977" y="738174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" name="object 608"/>
          <p:cNvSpPr/>
          <p:nvPr/>
        </p:nvSpPr>
        <p:spPr>
          <a:xfrm>
            <a:off x="10560028" y="88634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" name="object 609"/>
          <p:cNvSpPr/>
          <p:nvPr/>
        </p:nvSpPr>
        <p:spPr>
          <a:xfrm>
            <a:off x="10053101" y="973356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" name="object 610"/>
          <p:cNvSpPr/>
          <p:nvPr/>
        </p:nvSpPr>
        <p:spPr>
          <a:xfrm>
            <a:off x="11419165" y="11031063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" name="object 611"/>
          <p:cNvSpPr/>
          <p:nvPr/>
        </p:nvSpPr>
        <p:spPr>
          <a:xfrm>
            <a:off x="12820655" y="795814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3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" name="object 612"/>
          <p:cNvSpPr/>
          <p:nvPr/>
        </p:nvSpPr>
        <p:spPr>
          <a:xfrm>
            <a:off x="11847643" y="974947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" name="object 613"/>
          <p:cNvSpPr/>
          <p:nvPr/>
        </p:nvSpPr>
        <p:spPr>
          <a:xfrm>
            <a:off x="12998915" y="78734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" name="object 614"/>
          <p:cNvSpPr/>
          <p:nvPr/>
        </p:nvSpPr>
        <p:spPr>
          <a:xfrm>
            <a:off x="10556402" y="8379265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" name="object 615"/>
          <p:cNvSpPr/>
          <p:nvPr/>
        </p:nvSpPr>
        <p:spPr>
          <a:xfrm>
            <a:off x="11798104" y="1071442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" name="object 616"/>
          <p:cNvSpPr/>
          <p:nvPr/>
        </p:nvSpPr>
        <p:spPr>
          <a:xfrm>
            <a:off x="13033018" y="975485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" name="object 617"/>
          <p:cNvSpPr/>
          <p:nvPr/>
        </p:nvSpPr>
        <p:spPr>
          <a:xfrm>
            <a:off x="9684360" y="751982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" name="object 618"/>
          <p:cNvSpPr/>
          <p:nvPr/>
        </p:nvSpPr>
        <p:spPr>
          <a:xfrm>
            <a:off x="10025316" y="833705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" name="object 619"/>
          <p:cNvSpPr/>
          <p:nvPr/>
        </p:nvSpPr>
        <p:spPr>
          <a:xfrm>
            <a:off x="9816799" y="105440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" name="object 620"/>
          <p:cNvSpPr/>
          <p:nvPr/>
        </p:nvSpPr>
        <p:spPr>
          <a:xfrm>
            <a:off x="10219815" y="10207002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" name="object 621"/>
          <p:cNvSpPr/>
          <p:nvPr/>
        </p:nvSpPr>
        <p:spPr>
          <a:xfrm>
            <a:off x="9733536" y="1042004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" name="object 622"/>
          <p:cNvSpPr/>
          <p:nvPr/>
        </p:nvSpPr>
        <p:spPr>
          <a:xfrm>
            <a:off x="9771553" y="10208549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" name="object 623"/>
          <p:cNvSpPr/>
          <p:nvPr/>
        </p:nvSpPr>
        <p:spPr>
          <a:xfrm>
            <a:off x="11308336" y="79215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" name="object 624"/>
          <p:cNvSpPr/>
          <p:nvPr/>
        </p:nvSpPr>
        <p:spPr>
          <a:xfrm>
            <a:off x="11568732" y="925397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" name="object 625"/>
          <p:cNvSpPr/>
          <p:nvPr/>
        </p:nvSpPr>
        <p:spPr>
          <a:xfrm>
            <a:off x="11505757" y="91326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" name="object 626"/>
          <p:cNvSpPr/>
          <p:nvPr/>
        </p:nvSpPr>
        <p:spPr>
          <a:xfrm>
            <a:off x="13538841" y="826624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" name="object 627"/>
          <p:cNvSpPr/>
          <p:nvPr/>
        </p:nvSpPr>
        <p:spPr>
          <a:xfrm>
            <a:off x="14138671" y="96388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" name="object 628"/>
          <p:cNvSpPr/>
          <p:nvPr/>
        </p:nvSpPr>
        <p:spPr>
          <a:xfrm>
            <a:off x="14364754" y="1019291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" name="object 629"/>
          <p:cNvSpPr/>
          <p:nvPr/>
        </p:nvSpPr>
        <p:spPr>
          <a:xfrm>
            <a:off x="12805525" y="1093659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" name="object 630"/>
          <p:cNvSpPr/>
          <p:nvPr/>
        </p:nvSpPr>
        <p:spPr>
          <a:xfrm>
            <a:off x="14057673" y="944770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" name="object 631"/>
          <p:cNvSpPr/>
          <p:nvPr/>
        </p:nvSpPr>
        <p:spPr>
          <a:xfrm>
            <a:off x="14724704" y="984963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" name="object 632"/>
          <p:cNvSpPr/>
          <p:nvPr/>
        </p:nvSpPr>
        <p:spPr>
          <a:xfrm>
            <a:off x="12830715" y="1068355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" name="object 633"/>
          <p:cNvSpPr/>
          <p:nvPr/>
        </p:nvSpPr>
        <p:spPr>
          <a:xfrm>
            <a:off x="13275571" y="1120513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" name="object 634"/>
          <p:cNvSpPr/>
          <p:nvPr/>
        </p:nvSpPr>
        <p:spPr>
          <a:xfrm>
            <a:off x="13743016" y="970103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" name="object 635"/>
          <p:cNvSpPr/>
          <p:nvPr/>
        </p:nvSpPr>
        <p:spPr>
          <a:xfrm>
            <a:off x="13071321" y="1004040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" name="object 636"/>
          <p:cNvSpPr/>
          <p:nvPr/>
        </p:nvSpPr>
        <p:spPr>
          <a:xfrm>
            <a:off x="13695281" y="90945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" name="object 637"/>
          <p:cNvSpPr/>
          <p:nvPr/>
        </p:nvSpPr>
        <p:spPr>
          <a:xfrm>
            <a:off x="13074614" y="108344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" name="object 638"/>
          <p:cNvSpPr/>
          <p:nvPr/>
        </p:nvSpPr>
        <p:spPr>
          <a:xfrm>
            <a:off x="14425542" y="94541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" name="object 639"/>
          <p:cNvSpPr/>
          <p:nvPr/>
        </p:nvSpPr>
        <p:spPr>
          <a:xfrm>
            <a:off x="13669229" y="858311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" name="object 640"/>
          <p:cNvSpPr/>
          <p:nvPr/>
        </p:nvSpPr>
        <p:spPr>
          <a:xfrm>
            <a:off x="12716855" y="101991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" name="object 641"/>
          <p:cNvSpPr/>
          <p:nvPr/>
        </p:nvSpPr>
        <p:spPr>
          <a:xfrm>
            <a:off x="12978726" y="1007385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" name="object 642"/>
          <p:cNvSpPr/>
          <p:nvPr/>
        </p:nvSpPr>
        <p:spPr>
          <a:xfrm>
            <a:off x="14442434" y="794901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" name="object 643"/>
          <p:cNvSpPr/>
          <p:nvPr/>
        </p:nvSpPr>
        <p:spPr>
          <a:xfrm>
            <a:off x="14654431" y="824518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" name="object 644"/>
          <p:cNvSpPr/>
          <p:nvPr/>
        </p:nvSpPr>
        <p:spPr>
          <a:xfrm>
            <a:off x="12498710" y="1005199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" name="object 645"/>
          <p:cNvSpPr/>
          <p:nvPr/>
        </p:nvSpPr>
        <p:spPr>
          <a:xfrm>
            <a:off x="14089095" y="771945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" name="object 646"/>
          <p:cNvSpPr/>
          <p:nvPr/>
        </p:nvSpPr>
        <p:spPr>
          <a:xfrm>
            <a:off x="13976542" y="78260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" name="object 647"/>
          <p:cNvSpPr/>
          <p:nvPr/>
        </p:nvSpPr>
        <p:spPr>
          <a:xfrm>
            <a:off x="12624968" y="1121606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" name="object 648"/>
          <p:cNvSpPr/>
          <p:nvPr/>
        </p:nvSpPr>
        <p:spPr>
          <a:xfrm>
            <a:off x="14828366" y="10543543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" name="object 649"/>
          <p:cNvSpPr/>
          <p:nvPr/>
        </p:nvSpPr>
        <p:spPr>
          <a:xfrm>
            <a:off x="13375309" y="93994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" name="object 650"/>
          <p:cNvSpPr/>
          <p:nvPr/>
        </p:nvSpPr>
        <p:spPr>
          <a:xfrm>
            <a:off x="14208218" y="897211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" name="object 651"/>
          <p:cNvSpPr/>
          <p:nvPr/>
        </p:nvSpPr>
        <p:spPr>
          <a:xfrm>
            <a:off x="14145242" y="885074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" name="object 652"/>
          <p:cNvSpPr/>
          <p:nvPr/>
        </p:nvSpPr>
        <p:spPr>
          <a:xfrm>
            <a:off x="14402536" y="79913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" name="object 653"/>
          <p:cNvSpPr/>
          <p:nvPr/>
        </p:nvSpPr>
        <p:spPr>
          <a:xfrm>
            <a:off x="15007516" y="8250707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" name="object 654"/>
          <p:cNvSpPr/>
          <p:nvPr/>
        </p:nvSpPr>
        <p:spPr>
          <a:xfrm>
            <a:off x="14265107" y="1096577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" name="object 655"/>
          <p:cNvSpPr/>
          <p:nvPr/>
        </p:nvSpPr>
        <p:spPr>
          <a:xfrm>
            <a:off x="13865066" y="1060146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" name="object 656"/>
          <p:cNvSpPr/>
          <p:nvPr/>
        </p:nvSpPr>
        <p:spPr>
          <a:xfrm>
            <a:off x="13740739" y="101493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" name="object 657"/>
          <p:cNvSpPr/>
          <p:nvPr/>
        </p:nvSpPr>
        <p:spPr>
          <a:xfrm>
            <a:off x="12644748" y="765259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" name="object 658"/>
          <p:cNvSpPr/>
          <p:nvPr/>
        </p:nvSpPr>
        <p:spPr>
          <a:xfrm>
            <a:off x="13249729" y="79119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" name="object 659"/>
          <p:cNvSpPr/>
          <p:nvPr/>
        </p:nvSpPr>
        <p:spPr>
          <a:xfrm>
            <a:off x="14884007" y="7597052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" name="object 660"/>
          <p:cNvSpPr/>
          <p:nvPr/>
        </p:nvSpPr>
        <p:spPr>
          <a:xfrm>
            <a:off x="14910060" y="832341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" name="object 661"/>
          <p:cNvSpPr/>
          <p:nvPr/>
        </p:nvSpPr>
        <p:spPr>
          <a:xfrm>
            <a:off x="14797504" y="842998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" name="object 662"/>
          <p:cNvSpPr/>
          <p:nvPr/>
        </p:nvSpPr>
        <p:spPr>
          <a:xfrm>
            <a:off x="14920329" y="739189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" name="object 663"/>
          <p:cNvSpPr/>
          <p:nvPr/>
        </p:nvSpPr>
        <p:spPr>
          <a:xfrm>
            <a:off x="12993205" y="748136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" name="object 664"/>
          <p:cNvSpPr/>
          <p:nvPr/>
        </p:nvSpPr>
        <p:spPr>
          <a:xfrm>
            <a:off x="14563979" y="745298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" name="object 665"/>
          <p:cNvSpPr/>
          <p:nvPr/>
        </p:nvSpPr>
        <p:spPr>
          <a:xfrm>
            <a:off x="12943669" y="8446303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" name="object 666"/>
          <p:cNvSpPr/>
          <p:nvPr/>
        </p:nvSpPr>
        <p:spPr>
          <a:xfrm>
            <a:off x="12305486" y="750823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" name="object 667"/>
          <p:cNvSpPr/>
          <p:nvPr/>
        </p:nvSpPr>
        <p:spPr>
          <a:xfrm>
            <a:off x="13644271" y="7783886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" name="object 668"/>
          <p:cNvSpPr/>
          <p:nvPr/>
        </p:nvSpPr>
        <p:spPr>
          <a:xfrm>
            <a:off x="10569154" y="73147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" name="object 669"/>
          <p:cNvSpPr/>
          <p:nvPr/>
        </p:nvSpPr>
        <p:spPr>
          <a:xfrm>
            <a:off x="10570205" y="837835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" name="object 670"/>
          <p:cNvSpPr/>
          <p:nvPr/>
        </p:nvSpPr>
        <p:spPr>
          <a:xfrm>
            <a:off x="10170166" y="801404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" name="object 671"/>
          <p:cNvSpPr/>
          <p:nvPr/>
        </p:nvSpPr>
        <p:spPr>
          <a:xfrm>
            <a:off x="10045836" y="756188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" name="object 672"/>
          <p:cNvSpPr/>
          <p:nvPr/>
        </p:nvSpPr>
        <p:spPr>
          <a:xfrm>
            <a:off x="17340535" y="854811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" name="object 673"/>
          <p:cNvSpPr/>
          <p:nvPr/>
        </p:nvSpPr>
        <p:spPr>
          <a:xfrm>
            <a:off x="17583998" y="1034789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" name="object 674"/>
          <p:cNvSpPr/>
          <p:nvPr/>
        </p:nvSpPr>
        <p:spPr>
          <a:xfrm>
            <a:off x="17940362" y="992070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" name="object 675"/>
          <p:cNvSpPr/>
          <p:nvPr/>
        </p:nvSpPr>
        <p:spPr>
          <a:xfrm>
            <a:off x="16586320" y="1084341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" name="object 676"/>
          <p:cNvSpPr/>
          <p:nvPr/>
        </p:nvSpPr>
        <p:spPr>
          <a:xfrm>
            <a:off x="15922114" y="1048180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" name="object 677"/>
          <p:cNvSpPr/>
          <p:nvPr/>
        </p:nvSpPr>
        <p:spPr>
          <a:xfrm>
            <a:off x="19010580" y="940422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70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" name="object 678"/>
          <p:cNvSpPr/>
          <p:nvPr/>
        </p:nvSpPr>
        <p:spPr>
          <a:xfrm>
            <a:off x="18469376" y="947000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" name="object 679"/>
          <p:cNvSpPr/>
          <p:nvPr/>
        </p:nvSpPr>
        <p:spPr>
          <a:xfrm>
            <a:off x="17523961" y="10300560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" name="object 680"/>
          <p:cNvSpPr/>
          <p:nvPr/>
        </p:nvSpPr>
        <p:spPr>
          <a:xfrm>
            <a:off x="16862381" y="935364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" name="object 681"/>
          <p:cNvSpPr/>
          <p:nvPr/>
        </p:nvSpPr>
        <p:spPr>
          <a:xfrm>
            <a:off x="18545343" y="1018006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" name="object 682"/>
          <p:cNvSpPr/>
          <p:nvPr/>
        </p:nvSpPr>
        <p:spPr>
          <a:xfrm>
            <a:off x="17569333" y="1000257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" name="object 683"/>
          <p:cNvSpPr/>
          <p:nvPr/>
        </p:nvSpPr>
        <p:spPr>
          <a:xfrm>
            <a:off x="15672164" y="11036482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" name="object 684"/>
          <p:cNvSpPr/>
          <p:nvPr/>
        </p:nvSpPr>
        <p:spPr>
          <a:xfrm>
            <a:off x="17351209" y="10489545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" name="object 685"/>
          <p:cNvSpPr/>
          <p:nvPr/>
        </p:nvSpPr>
        <p:spPr>
          <a:xfrm>
            <a:off x="19370543" y="906094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" name="object 686"/>
          <p:cNvSpPr/>
          <p:nvPr/>
        </p:nvSpPr>
        <p:spPr>
          <a:xfrm>
            <a:off x="18494565" y="921696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" name="object 687"/>
          <p:cNvSpPr/>
          <p:nvPr/>
        </p:nvSpPr>
        <p:spPr>
          <a:xfrm>
            <a:off x="18458553" y="1092566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" name="object 688"/>
          <p:cNvSpPr/>
          <p:nvPr/>
        </p:nvSpPr>
        <p:spPr>
          <a:xfrm>
            <a:off x="18934315" y="8291423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" name="object 689"/>
          <p:cNvSpPr/>
          <p:nvPr/>
        </p:nvSpPr>
        <p:spPr>
          <a:xfrm>
            <a:off x="18970625" y="80862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" name="object 690"/>
          <p:cNvSpPr/>
          <p:nvPr/>
        </p:nvSpPr>
        <p:spPr>
          <a:xfrm>
            <a:off x="17544708" y="998289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" name="object 691"/>
          <p:cNvSpPr/>
          <p:nvPr/>
        </p:nvSpPr>
        <p:spPr>
          <a:xfrm>
            <a:off x="15400607" y="9897237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5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41"/>
                </a:lnTo>
                <a:lnTo>
                  <a:pt x="9277" y="1204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" name="object 692"/>
          <p:cNvSpPr/>
          <p:nvPr/>
        </p:nvSpPr>
        <p:spPr>
          <a:xfrm>
            <a:off x="16425074" y="87916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4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" name="object 693"/>
          <p:cNvSpPr/>
          <p:nvPr/>
        </p:nvSpPr>
        <p:spPr>
          <a:xfrm>
            <a:off x="17341071" y="959324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" name="object 694"/>
          <p:cNvSpPr/>
          <p:nvPr/>
        </p:nvSpPr>
        <p:spPr>
          <a:xfrm>
            <a:off x="17496972" y="937637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" name="object 695"/>
          <p:cNvSpPr/>
          <p:nvPr/>
        </p:nvSpPr>
        <p:spPr>
          <a:xfrm>
            <a:off x="18738467" y="936789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" name="object 696"/>
          <p:cNvSpPr/>
          <p:nvPr/>
        </p:nvSpPr>
        <p:spPr>
          <a:xfrm>
            <a:off x="19071370" y="8665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" name="object 697"/>
          <p:cNvSpPr/>
          <p:nvPr/>
        </p:nvSpPr>
        <p:spPr>
          <a:xfrm>
            <a:off x="17470921" y="886497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" name="object 698"/>
          <p:cNvSpPr/>
          <p:nvPr/>
        </p:nvSpPr>
        <p:spPr>
          <a:xfrm>
            <a:off x="18380709" y="873256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" name="object 699"/>
          <p:cNvSpPr/>
          <p:nvPr/>
        </p:nvSpPr>
        <p:spPr>
          <a:xfrm>
            <a:off x="18642579" y="860726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" name="object 700"/>
          <p:cNvSpPr/>
          <p:nvPr/>
        </p:nvSpPr>
        <p:spPr>
          <a:xfrm>
            <a:off x="18244126" y="823087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" name="object 701"/>
          <p:cNvSpPr/>
          <p:nvPr/>
        </p:nvSpPr>
        <p:spPr>
          <a:xfrm>
            <a:off x="19281940" y="825309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" name="object 702"/>
          <p:cNvSpPr/>
          <p:nvPr/>
        </p:nvSpPr>
        <p:spPr>
          <a:xfrm>
            <a:off x="18162562" y="858540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" name="object 703"/>
          <p:cNvSpPr/>
          <p:nvPr/>
        </p:nvSpPr>
        <p:spPr>
          <a:xfrm>
            <a:off x="17890790" y="800131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" name="object 704"/>
          <p:cNvSpPr/>
          <p:nvPr/>
        </p:nvSpPr>
        <p:spPr>
          <a:xfrm>
            <a:off x="17778234" y="810787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" name="object 705"/>
          <p:cNvSpPr/>
          <p:nvPr/>
        </p:nvSpPr>
        <p:spPr>
          <a:xfrm>
            <a:off x="17865717" y="745412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" name="object 706"/>
          <p:cNvSpPr/>
          <p:nvPr/>
        </p:nvSpPr>
        <p:spPr>
          <a:xfrm>
            <a:off x="17001205" y="88634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" name="object 707"/>
          <p:cNvSpPr/>
          <p:nvPr/>
        </p:nvSpPr>
        <p:spPr>
          <a:xfrm>
            <a:off x="15797488" y="885533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" name="object 708"/>
          <p:cNvSpPr/>
          <p:nvPr/>
        </p:nvSpPr>
        <p:spPr>
          <a:xfrm>
            <a:off x="16046969" y="853702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" name="object 709"/>
          <p:cNvSpPr/>
          <p:nvPr/>
        </p:nvSpPr>
        <p:spPr>
          <a:xfrm>
            <a:off x="16135032" y="921283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" name="object 710"/>
          <p:cNvSpPr/>
          <p:nvPr/>
        </p:nvSpPr>
        <p:spPr>
          <a:xfrm>
            <a:off x="16494278" y="973356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" name="object 711"/>
          <p:cNvSpPr/>
          <p:nvPr/>
        </p:nvSpPr>
        <p:spPr>
          <a:xfrm>
            <a:off x="17860343" y="11031063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" name="object 712"/>
          <p:cNvSpPr/>
          <p:nvPr/>
        </p:nvSpPr>
        <p:spPr>
          <a:xfrm>
            <a:off x="19261833" y="795814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" name="object 713"/>
          <p:cNvSpPr/>
          <p:nvPr/>
        </p:nvSpPr>
        <p:spPr>
          <a:xfrm>
            <a:off x="18288821" y="974947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" name="object 714"/>
          <p:cNvSpPr/>
          <p:nvPr/>
        </p:nvSpPr>
        <p:spPr>
          <a:xfrm>
            <a:off x="19440092" y="78734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" name="object 715"/>
          <p:cNvSpPr/>
          <p:nvPr/>
        </p:nvSpPr>
        <p:spPr>
          <a:xfrm>
            <a:off x="16997581" y="8379265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" name="object 716"/>
          <p:cNvSpPr/>
          <p:nvPr/>
        </p:nvSpPr>
        <p:spPr>
          <a:xfrm>
            <a:off x="18239283" y="1071442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" name="object 717"/>
          <p:cNvSpPr/>
          <p:nvPr/>
        </p:nvSpPr>
        <p:spPr>
          <a:xfrm>
            <a:off x="19474197" y="975485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" name="object 718"/>
          <p:cNvSpPr/>
          <p:nvPr/>
        </p:nvSpPr>
        <p:spPr>
          <a:xfrm>
            <a:off x="16125538" y="7519828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" name="object 719"/>
          <p:cNvSpPr/>
          <p:nvPr/>
        </p:nvSpPr>
        <p:spPr>
          <a:xfrm>
            <a:off x="16466494" y="833705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" name="object 720"/>
          <p:cNvSpPr/>
          <p:nvPr/>
        </p:nvSpPr>
        <p:spPr>
          <a:xfrm>
            <a:off x="16257976" y="105440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" name="object 721"/>
          <p:cNvSpPr/>
          <p:nvPr/>
        </p:nvSpPr>
        <p:spPr>
          <a:xfrm>
            <a:off x="16489742" y="1012894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" name="object 722"/>
          <p:cNvSpPr/>
          <p:nvPr/>
        </p:nvSpPr>
        <p:spPr>
          <a:xfrm>
            <a:off x="16174715" y="10420048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" name="object 723"/>
          <p:cNvSpPr/>
          <p:nvPr/>
        </p:nvSpPr>
        <p:spPr>
          <a:xfrm>
            <a:off x="16212742" y="10208549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" name="object 724"/>
          <p:cNvSpPr/>
          <p:nvPr/>
        </p:nvSpPr>
        <p:spPr>
          <a:xfrm>
            <a:off x="15744555" y="10260075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4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" name="object 725"/>
          <p:cNvSpPr/>
          <p:nvPr/>
        </p:nvSpPr>
        <p:spPr>
          <a:xfrm>
            <a:off x="17749513" y="79215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209"/>
                </a:lnTo>
                <a:lnTo>
                  <a:pt x="2910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" name="object 726"/>
          <p:cNvSpPr/>
          <p:nvPr/>
        </p:nvSpPr>
        <p:spPr>
          <a:xfrm>
            <a:off x="15749697" y="9367537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" name="object 727"/>
          <p:cNvSpPr/>
          <p:nvPr/>
        </p:nvSpPr>
        <p:spPr>
          <a:xfrm>
            <a:off x="17177001" y="968135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" name="object 728"/>
          <p:cNvSpPr/>
          <p:nvPr/>
        </p:nvSpPr>
        <p:spPr>
          <a:xfrm>
            <a:off x="18009911" y="925397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" name="object 729"/>
          <p:cNvSpPr/>
          <p:nvPr/>
        </p:nvSpPr>
        <p:spPr>
          <a:xfrm>
            <a:off x="15504700" y="10318205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4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392"/>
                </a:lnTo>
                <a:lnTo>
                  <a:pt x="3821" y="17245"/>
                </a:lnTo>
                <a:lnTo>
                  <a:pt x="13224" y="17245"/>
                </a:lnTo>
                <a:lnTo>
                  <a:pt x="17088" y="13392"/>
                </a:lnTo>
                <a:lnTo>
                  <a:pt x="17088" y="8617"/>
                </a:lnTo>
                <a:lnTo>
                  <a:pt x="1708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" name="object 730"/>
          <p:cNvSpPr/>
          <p:nvPr/>
        </p:nvSpPr>
        <p:spPr>
          <a:xfrm>
            <a:off x="15719860" y="11249711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" name="object 731"/>
          <p:cNvSpPr/>
          <p:nvPr/>
        </p:nvSpPr>
        <p:spPr>
          <a:xfrm>
            <a:off x="17946937" y="91326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" name="object 732"/>
          <p:cNvSpPr/>
          <p:nvPr/>
        </p:nvSpPr>
        <p:spPr>
          <a:xfrm>
            <a:off x="19980020" y="8266246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" name="object 733"/>
          <p:cNvSpPr/>
          <p:nvPr/>
        </p:nvSpPr>
        <p:spPr>
          <a:xfrm>
            <a:off x="19246704" y="1093659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" name="object 734"/>
          <p:cNvSpPr/>
          <p:nvPr/>
        </p:nvSpPr>
        <p:spPr>
          <a:xfrm>
            <a:off x="15206188" y="846119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" name="object 735"/>
          <p:cNvSpPr/>
          <p:nvPr/>
        </p:nvSpPr>
        <p:spPr>
          <a:xfrm>
            <a:off x="19271893" y="1068355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" name="object 736"/>
          <p:cNvSpPr/>
          <p:nvPr/>
        </p:nvSpPr>
        <p:spPr>
          <a:xfrm>
            <a:off x="19716751" y="1120513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" name="object 737"/>
          <p:cNvSpPr/>
          <p:nvPr/>
        </p:nvSpPr>
        <p:spPr>
          <a:xfrm>
            <a:off x="19512498" y="1004040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" name="object 738"/>
          <p:cNvSpPr/>
          <p:nvPr/>
        </p:nvSpPr>
        <p:spPr>
          <a:xfrm>
            <a:off x="19515791" y="108344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" name="object 739"/>
          <p:cNvSpPr/>
          <p:nvPr/>
        </p:nvSpPr>
        <p:spPr>
          <a:xfrm>
            <a:off x="14907006" y="806569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" name="object 740"/>
          <p:cNvSpPr/>
          <p:nvPr/>
        </p:nvSpPr>
        <p:spPr>
          <a:xfrm>
            <a:off x="19158035" y="101991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" name="object 741"/>
          <p:cNvSpPr/>
          <p:nvPr/>
        </p:nvSpPr>
        <p:spPr>
          <a:xfrm>
            <a:off x="19419906" y="1007385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" name="object 742"/>
          <p:cNvSpPr/>
          <p:nvPr/>
        </p:nvSpPr>
        <p:spPr>
          <a:xfrm>
            <a:off x="18939888" y="1005199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" name="object 743"/>
          <p:cNvSpPr/>
          <p:nvPr/>
        </p:nvSpPr>
        <p:spPr>
          <a:xfrm>
            <a:off x="19066147" y="1121606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" name="object 744"/>
          <p:cNvSpPr/>
          <p:nvPr/>
        </p:nvSpPr>
        <p:spPr>
          <a:xfrm>
            <a:off x="15309842" y="915510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" name="object 745"/>
          <p:cNvSpPr/>
          <p:nvPr/>
        </p:nvSpPr>
        <p:spPr>
          <a:xfrm>
            <a:off x="19816495" y="93994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" name="object 746"/>
          <p:cNvSpPr/>
          <p:nvPr/>
        </p:nvSpPr>
        <p:spPr>
          <a:xfrm>
            <a:off x="19085928" y="765259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" name="object 747"/>
          <p:cNvSpPr/>
          <p:nvPr/>
        </p:nvSpPr>
        <p:spPr>
          <a:xfrm>
            <a:off x="19690898" y="79119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67" y="0"/>
                </a:lnTo>
                <a:lnTo>
                  <a:pt x="0" y="7162"/>
                </a:lnTo>
                <a:lnTo>
                  <a:pt x="0" y="24784"/>
                </a:lnTo>
                <a:lnTo>
                  <a:pt x="706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" name="object 748"/>
          <p:cNvSpPr/>
          <p:nvPr/>
        </p:nvSpPr>
        <p:spPr>
          <a:xfrm>
            <a:off x="19434385" y="748136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" name="object 749"/>
          <p:cNvSpPr/>
          <p:nvPr/>
        </p:nvSpPr>
        <p:spPr>
          <a:xfrm>
            <a:off x="19384849" y="8446303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" name="object 750"/>
          <p:cNvSpPr/>
          <p:nvPr/>
        </p:nvSpPr>
        <p:spPr>
          <a:xfrm>
            <a:off x="18746663" y="750823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" name="object 751"/>
          <p:cNvSpPr/>
          <p:nvPr/>
        </p:nvSpPr>
        <p:spPr>
          <a:xfrm>
            <a:off x="12218165" y="794350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968" y="0"/>
                </a:moveTo>
                <a:lnTo>
                  <a:pt x="5204" y="0"/>
                </a:lnTo>
                <a:lnTo>
                  <a:pt x="0" y="5266"/>
                </a:lnTo>
                <a:lnTo>
                  <a:pt x="0" y="18125"/>
                </a:lnTo>
                <a:lnTo>
                  <a:pt x="5204" y="23371"/>
                </a:lnTo>
                <a:lnTo>
                  <a:pt x="17968" y="23371"/>
                </a:lnTo>
                <a:lnTo>
                  <a:pt x="23130" y="18125"/>
                </a:lnTo>
                <a:lnTo>
                  <a:pt x="23130" y="11695"/>
                </a:lnTo>
                <a:lnTo>
                  <a:pt x="23130" y="5266"/>
                </a:lnTo>
                <a:lnTo>
                  <a:pt x="1796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" name="object 752"/>
          <p:cNvSpPr/>
          <p:nvPr/>
        </p:nvSpPr>
        <p:spPr>
          <a:xfrm>
            <a:off x="11106356" y="769336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528" y="0"/>
                </a:moveTo>
                <a:lnTo>
                  <a:pt x="2753" y="0"/>
                </a:lnTo>
                <a:lnTo>
                  <a:pt x="0" y="2764"/>
                </a:lnTo>
                <a:lnTo>
                  <a:pt x="0" y="9591"/>
                </a:lnTo>
                <a:lnTo>
                  <a:pt x="2753" y="12376"/>
                </a:lnTo>
                <a:lnTo>
                  <a:pt x="9528" y="12376"/>
                </a:lnTo>
                <a:lnTo>
                  <a:pt x="12271" y="9591"/>
                </a:lnTo>
                <a:lnTo>
                  <a:pt x="12271" y="6177"/>
                </a:lnTo>
                <a:lnTo>
                  <a:pt x="12271" y="2764"/>
                </a:lnTo>
                <a:lnTo>
                  <a:pt x="952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" name="object 753"/>
          <p:cNvSpPr/>
          <p:nvPr/>
        </p:nvSpPr>
        <p:spPr>
          <a:xfrm>
            <a:off x="11613308" y="10356932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24910" y="0"/>
                </a:moveTo>
                <a:lnTo>
                  <a:pt x="7203" y="0"/>
                </a:lnTo>
                <a:lnTo>
                  <a:pt x="0" y="7245"/>
                </a:lnTo>
                <a:lnTo>
                  <a:pt x="0" y="25109"/>
                </a:lnTo>
                <a:lnTo>
                  <a:pt x="7203" y="32375"/>
                </a:lnTo>
                <a:lnTo>
                  <a:pt x="24910" y="32375"/>
                </a:lnTo>
                <a:lnTo>
                  <a:pt x="32093" y="25109"/>
                </a:lnTo>
                <a:lnTo>
                  <a:pt x="32093" y="16187"/>
                </a:lnTo>
                <a:lnTo>
                  <a:pt x="32093" y="7245"/>
                </a:lnTo>
                <a:lnTo>
                  <a:pt x="24910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" name="object 754"/>
          <p:cNvSpPr/>
          <p:nvPr/>
        </p:nvSpPr>
        <p:spPr>
          <a:xfrm>
            <a:off x="11345070" y="8502262"/>
            <a:ext cx="36195" cy="36830"/>
          </a:xfrm>
          <a:custGeom>
            <a:avLst/>
            <a:gdLst/>
            <a:ahLst/>
            <a:cxnLst/>
            <a:rect l="l" t="t" r="r" b="b"/>
            <a:pathLst>
              <a:path w="36195" h="36829">
                <a:moveTo>
                  <a:pt x="18051" y="0"/>
                </a:moveTo>
                <a:lnTo>
                  <a:pt x="11017" y="1433"/>
                </a:lnTo>
                <a:lnTo>
                  <a:pt x="5279" y="5340"/>
                </a:lnTo>
                <a:lnTo>
                  <a:pt x="1415" y="11131"/>
                </a:lnTo>
                <a:lnTo>
                  <a:pt x="0" y="18219"/>
                </a:lnTo>
                <a:lnTo>
                  <a:pt x="1415" y="25311"/>
                </a:lnTo>
                <a:lnTo>
                  <a:pt x="5279" y="31114"/>
                </a:lnTo>
                <a:lnTo>
                  <a:pt x="11017" y="35031"/>
                </a:lnTo>
                <a:lnTo>
                  <a:pt x="18051" y="36470"/>
                </a:lnTo>
                <a:lnTo>
                  <a:pt x="25097" y="35031"/>
                </a:lnTo>
                <a:lnTo>
                  <a:pt x="30848" y="31114"/>
                </a:lnTo>
                <a:lnTo>
                  <a:pt x="34724" y="25311"/>
                </a:lnTo>
                <a:lnTo>
                  <a:pt x="36145" y="18219"/>
                </a:lnTo>
                <a:lnTo>
                  <a:pt x="34724" y="11131"/>
                </a:lnTo>
                <a:lnTo>
                  <a:pt x="30848" y="5340"/>
                </a:lnTo>
                <a:lnTo>
                  <a:pt x="25097" y="1433"/>
                </a:lnTo>
                <a:lnTo>
                  <a:pt x="18051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" name="object 755"/>
          <p:cNvSpPr/>
          <p:nvPr/>
        </p:nvSpPr>
        <p:spPr>
          <a:xfrm>
            <a:off x="11749661" y="774893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7266" y="0"/>
                </a:moveTo>
                <a:lnTo>
                  <a:pt x="2104" y="0"/>
                </a:lnTo>
                <a:lnTo>
                  <a:pt x="0" y="2104"/>
                </a:lnTo>
                <a:lnTo>
                  <a:pt x="0" y="7298"/>
                </a:lnTo>
                <a:lnTo>
                  <a:pt x="2104" y="9402"/>
                </a:lnTo>
                <a:lnTo>
                  <a:pt x="7266" y="9402"/>
                </a:lnTo>
                <a:lnTo>
                  <a:pt x="9350" y="7298"/>
                </a:lnTo>
                <a:lnTo>
                  <a:pt x="9350" y="4701"/>
                </a:lnTo>
                <a:lnTo>
                  <a:pt x="9350" y="2104"/>
                </a:lnTo>
                <a:lnTo>
                  <a:pt x="72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" name="object 756"/>
          <p:cNvSpPr/>
          <p:nvPr/>
        </p:nvSpPr>
        <p:spPr>
          <a:xfrm>
            <a:off x="10426629" y="7386192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753" y="0"/>
                </a:moveTo>
                <a:lnTo>
                  <a:pt x="2533" y="0"/>
                </a:lnTo>
                <a:lnTo>
                  <a:pt x="0" y="2565"/>
                </a:lnTo>
                <a:lnTo>
                  <a:pt x="0" y="8826"/>
                </a:lnTo>
                <a:lnTo>
                  <a:pt x="2533" y="11392"/>
                </a:lnTo>
                <a:lnTo>
                  <a:pt x="8753" y="11392"/>
                </a:lnTo>
                <a:lnTo>
                  <a:pt x="11287" y="8826"/>
                </a:lnTo>
                <a:lnTo>
                  <a:pt x="11287" y="5706"/>
                </a:lnTo>
                <a:lnTo>
                  <a:pt x="11287" y="2565"/>
                </a:lnTo>
                <a:lnTo>
                  <a:pt x="875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" name="object 757"/>
          <p:cNvSpPr/>
          <p:nvPr/>
        </p:nvSpPr>
        <p:spPr>
          <a:xfrm>
            <a:off x="12167695" y="7310021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70" h="14604">
                <a:moveTo>
                  <a:pt x="10795" y="0"/>
                </a:moveTo>
                <a:lnTo>
                  <a:pt x="3109" y="0"/>
                </a:lnTo>
                <a:lnTo>
                  <a:pt x="0" y="3151"/>
                </a:lnTo>
                <a:lnTo>
                  <a:pt x="0" y="10889"/>
                </a:lnTo>
                <a:lnTo>
                  <a:pt x="3109" y="14041"/>
                </a:lnTo>
                <a:lnTo>
                  <a:pt x="10795" y="14041"/>
                </a:lnTo>
                <a:lnTo>
                  <a:pt x="13915" y="10889"/>
                </a:lnTo>
                <a:lnTo>
                  <a:pt x="13915" y="7005"/>
                </a:lnTo>
                <a:lnTo>
                  <a:pt x="13915" y="3151"/>
                </a:lnTo>
                <a:lnTo>
                  <a:pt x="1079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" name="object 758"/>
          <p:cNvSpPr/>
          <p:nvPr/>
        </p:nvSpPr>
        <p:spPr>
          <a:xfrm>
            <a:off x="17111028" y="760548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66" y="18680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" name="object 759"/>
          <p:cNvSpPr/>
          <p:nvPr/>
        </p:nvSpPr>
        <p:spPr>
          <a:xfrm>
            <a:off x="15551802" y="834917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" name="object 760"/>
          <p:cNvSpPr/>
          <p:nvPr/>
        </p:nvSpPr>
        <p:spPr>
          <a:xfrm>
            <a:off x="15576993" y="809613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" name="object 761"/>
          <p:cNvSpPr/>
          <p:nvPr/>
        </p:nvSpPr>
        <p:spPr>
          <a:xfrm>
            <a:off x="15817595" y="745299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" name="object 762"/>
          <p:cNvSpPr/>
          <p:nvPr/>
        </p:nvSpPr>
        <p:spPr>
          <a:xfrm>
            <a:off x="15820891" y="824706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" name="object 763"/>
          <p:cNvSpPr/>
          <p:nvPr/>
        </p:nvSpPr>
        <p:spPr>
          <a:xfrm>
            <a:off x="15463133" y="761173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" name="object 764"/>
          <p:cNvSpPr/>
          <p:nvPr/>
        </p:nvSpPr>
        <p:spPr>
          <a:xfrm>
            <a:off x="14196583" y="873001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" name="object 765"/>
          <p:cNvSpPr/>
          <p:nvPr/>
        </p:nvSpPr>
        <p:spPr>
          <a:xfrm>
            <a:off x="13868241" y="8430698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952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2952" y="5957"/>
                </a:lnTo>
                <a:lnTo>
                  <a:pt x="2952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" name="object 766"/>
          <p:cNvSpPr/>
          <p:nvPr/>
        </p:nvSpPr>
        <p:spPr>
          <a:xfrm>
            <a:off x="14100006" y="801555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" name="object 767"/>
          <p:cNvSpPr/>
          <p:nvPr/>
        </p:nvSpPr>
        <p:spPr>
          <a:xfrm>
            <a:off x="13784988" y="830665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01" y="0"/>
                </a:lnTo>
                <a:lnTo>
                  <a:pt x="0" y="5654"/>
                </a:lnTo>
                <a:lnTo>
                  <a:pt x="0" y="19622"/>
                </a:lnTo>
                <a:lnTo>
                  <a:pt x="5601" y="25308"/>
                </a:lnTo>
                <a:lnTo>
                  <a:pt x="19475" y="25308"/>
                </a:lnTo>
                <a:lnTo>
                  <a:pt x="25077" y="19622"/>
                </a:lnTo>
                <a:lnTo>
                  <a:pt x="25077" y="12638"/>
                </a:lnTo>
                <a:lnTo>
                  <a:pt x="25077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" name="object 768"/>
          <p:cNvSpPr/>
          <p:nvPr/>
        </p:nvSpPr>
        <p:spPr>
          <a:xfrm>
            <a:off x="13823002" y="8095157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" name="object 769"/>
          <p:cNvSpPr/>
          <p:nvPr/>
        </p:nvSpPr>
        <p:spPr>
          <a:xfrm>
            <a:off x="14414213" y="896794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" name="object 770"/>
          <p:cNvSpPr/>
          <p:nvPr/>
        </p:nvSpPr>
        <p:spPr>
          <a:xfrm>
            <a:off x="14051826" y="8614758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4" h="698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6429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" name="object 771"/>
          <p:cNvSpPr/>
          <p:nvPr/>
        </p:nvSpPr>
        <p:spPr>
          <a:xfrm>
            <a:off x="13731847" y="891973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" name="object 772"/>
          <p:cNvSpPr/>
          <p:nvPr/>
        </p:nvSpPr>
        <p:spPr>
          <a:xfrm>
            <a:off x="14564759" y="849235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" name="object 773"/>
          <p:cNvSpPr/>
          <p:nvPr/>
        </p:nvSpPr>
        <p:spPr>
          <a:xfrm>
            <a:off x="10744075" y="1012279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" name="object 774"/>
          <p:cNvSpPr/>
          <p:nvPr/>
        </p:nvSpPr>
        <p:spPr>
          <a:xfrm>
            <a:off x="10832169" y="792716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" name="object 775"/>
          <p:cNvSpPr/>
          <p:nvPr/>
        </p:nvSpPr>
        <p:spPr>
          <a:xfrm>
            <a:off x="10734709" y="799987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" name="object 776"/>
          <p:cNvSpPr/>
          <p:nvPr/>
        </p:nvSpPr>
        <p:spPr>
          <a:xfrm>
            <a:off x="10622155" y="8106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" name="object 777"/>
          <p:cNvSpPr/>
          <p:nvPr/>
        </p:nvSpPr>
        <p:spPr>
          <a:xfrm>
            <a:off x="9866083" y="988266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" name="object 778"/>
          <p:cNvSpPr/>
          <p:nvPr/>
        </p:nvSpPr>
        <p:spPr>
          <a:xfrm>
            <a:off x="9969737" y="1057656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" name="object 779"/>
          <p:cNvSpPr/>
          <p:nvPr/>
        </p:nvSpPr>
        <p:spPr>
          <a:xfrm>
            <a:off x="10123027" y="90332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" name="object 780"/>
          <p:cNvSpPr/>
          <p:nvPr/>
        </p:nvSpPr>
        <p:spPr>
          <a:xfrm>
            <a:off x="13706526" y="1059529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" name="object 781"/>
          <p:cNvSpPr/>
          <p:nvPr/>
        </p:nvSpPr>
        <p:spPr>
          <a:xfrm>
            <a:off x="13378184" y="1029597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" name="object 782"/>
          <p:cNvSpPr/>
          <p:nvPr/>
        </p:nvSpPr>
        <p:spPr>
          <a:xfrm>
            <a:off x="13609949" y="988083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" name="object 783"/>
          <p:cNvSpPr/>
          <p:nvPr/>
        </p:nvSpPr>
        <p:spPr>
          <a:xfrm>
            <a:off x="13294921" y="1017193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" name="object 784"/>
          <p:cNvSpPr/>
          <p:nvPr/>
        </p:nvSpPr>
        <p:spPr>
          <a:xfrm>
            <a:off x="13332947" y="996043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" name="object 785"/>
          <p:cNvSpPr/>
          <p:nvPr/>
        </p:nvSpPr>
        <p:spPr>
          <a:xfrm>
            <a:off x="13924157" y="108332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37"/>
                </a:lnTo>
                <a:lnTo>
                  <a:pt x="9853" y="1283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" name="object 786"/>
          <p:cNvSpPr/>
          <p:nvPr/>
        </p:nvSpPr>
        <p:spPr>
          <a:xfrm>
            <a:off x="13241793" y="1078500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" name="object 787"/>
          <p:cNvSpPr/>
          <p:nvPr/>
        </p:nvSpPr>
        <p:spPr>
          <a:xfrm>
            <a:off x="14074702" y="1035763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" name="object 788"/>
          <p:cNvSpPr/>
          <p:nvPr/>
        </p:nvSpPr>
        <p:spPr>
          <a:xfrm>
            <a:off x="17011384" y="837835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" name="object 789"/>
          <p:cNvSpPr/>
          <p:nvPr/>
        </p:nvSpPr>
        <p:spPr>
          <a:xfrm>
            <a:off x="16611344" y="801404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" name="object 790"/>
          <p:cNvSpPr/>
          <p:nvPr/>
        </p:nvSpPr>
        <p:spPr>
          <a:xfrm>
            <a:off x="16487015" y="756188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91" name="object 79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015583"/>
            <a:ext cx="20104100" cy="3277387"/>
          </a:xfrm>
          <a:prstGeom prst="rect">
            <a:avLst/>
          </a:prstGeom>
        </p:spPr>
      </p:pic>
      <p:sp>
        <p:nvSpPr>
          <p:cNvPr id="792" name="object 792"/>
          <p:cNvSpPr txBox="1">
            <a:spLocks noGrp="1"/>
          </p:cNvSpPr>
          <p:nvPr>
            <p:ph type="title"/>
          </p:nvPr>
        </p:nvSpPr>
        <p:spPr>
          <a:xfrm>
            <a:off x="7251793" y="4711817"/>
            <a:ext cx="5537835" cy="15335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US" sz="9900" spc="-220" dirty="0"/>
              <a:t>Summary</a:t>
            </a:r>
            <a:endParaRPr sz="9900" dirty="0"/>
          </a:p>
        </p:txBody>
      </p:sp>
      <p:pic>
        <p:nvPicPr>
          <p:cNvPr id="793" name="תמונה 792">
            <a:extLst>
              <a:ext uri="{FF2B5EF4-FFF2-40B4-BE49-F238E27FC236}">
                <a16:creationId xmlns:a16="http://schemas.microsoft.com/office/drawing/2014/main" id="{B07B5FE4-9C4D-A1E0-83EC-9838938AFF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78"/>
          <a:stretch/>
        </p:blipFill>
        <p:spPr>
          <a:xfrm>
            <a:off x="-1" y="10156046"/>
            <a:ext cx="20043959" cy="1118680"/>
          </a:xfrm>
          <a:prstGeom prst="rect">
            <a:avLst/>
          </a:prstGeom>
        </p:spPr>
      </p:pic>
      <p:pic>
        <p:nvPicPr>
          <p:cNvPr id="794" name="תמונה 793">
            <a:extLst>
              <a:ext uri="{FF2B5EF4-FFF2-40B4-BE49-F238E27FC236}">
                <a16:creationId xmlns:a16="http://schemas.microsoft.com/office/drawing/2014/main" id="{5F69D98D-2171-8011-AC49-66AA5C0FB5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850" y="263793"/>
            <a:ext cx="3600000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תמונה 12" descr="‏‎⁨אנטנה⁩-3 (נגרר)">
            <a:hlinkClick r:id="rId3"/>
            <a:extLst>
              <a:ext uri="{FF2B5EF4-FFF2-40B4-BE49-F238E27FC236}">
                <a16:creationId xmlns:a16="http://schemas.microsoft.com/office/drawing/2014/main" id="{83E16CE3-AFA6-9AA4-0CC3-E56B0CC399E8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12455" r="8801" b="7546"/>
          <a:stretch/>
        </p:blipFill>
        <p:spPr>
          <a:xfrm>
            <a:off x="5137150" y="2759075"/>
            <a:ext cx="9829800" cy="54864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14896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 descr="‏‎⁨אנטנה⁩-22 (נגרר)"/>
          <p:cNvPicPr>
            <a:picLocks noGrp="1" noChangeAspect="1"/>
          </p:cNvPicPr>
          <p:nvPr isPhoto="1"/>
        </p:nvPicPr>
        <p:blipFill rotWithShape="1"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73"/>
          <a:stretch/>
        </p:blipFill>
        <p:spPr>
          <a:xfrm>
            <a:off x="2" y="0"/>
            <a:ext cx="20104098" cy="1130855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מלבן מעוגל 2">
            <a:hlinkClick r:id="rId6"/>
          </p:cNvPr>
          <p:cNvSpPr/>
          <p:nvPr/>
        </p:nvSpPr>
        <p:spPr>
          <a:xfrm>
            <a:off x="8663040" y="3948110"/>
            <a:ext cx="3481663" cy="36187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en-us" sz="2968"/>
          </a:p>
        </p:txBody>
      </p:sp>
      <p:pic>
        <p:nvPicPr>
          <p:cNvPr id="4" name="WhatsApp Video 2021-11-23 at 16.29.2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t="12363" b="12243"/>
          <a:stretch/>
        </p:blipFill>
        <p:spPr>
          <a:xfrm>
            <a:off x="3359342" y="3697530"/>
            <a:ext cx="12924977" cy="7308488"/>
          </a:xfrm>
          <a:prstGeom prst="rect">
            <a:avLst/>
          </a:prstGeom>
        </p:spPr>
      </p:pic>
      <p:sp>
        <p:nvSpPr>
          <p:cNvPr id="5" name="מלבן 4"/>
          <p:cNvSpPr/>
          <p:nvPr/>
        </p:nvSpPr>
        <p:spPr>
          <a:xfrm>
            <a:off x="3359342" y="316302"/>
            <a:ext cx="12924977" cy="3289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2968" dirty="0">
                <a:solidFill>
                  <a:schemeClr val="bg1"/>
                </a:solidFill>
                <a:latin typeface="Trebuchet MS" panose="020B0603020202020204" pitchFamily="34" charset="0"/>
                <a:ea typeface="Anomalia ML Regular AAA" panose="00000500000000000000" pitchFamily="2" charset="-79"/>
                <a:cs typeface="Anomalia ML Regular AAA" panose="00000500000000000000" pitchFamily="2" charset="-79"/>
                <a:sym typeface="Anomalia ML Regular AAA" panose="00000500000000000000" pitchFamily="2" charset="-79"/>
              </a:rPr>
              <a:t>Before launching into space, Nasa allowed the entire experiment team</a:t>
            </a:r>
          </a:p>
          <a:p>
            <a:pPr algn="ctr" rtl="0"/>
            <a:r>
              <a:rPr lang="en-US" sz="2968" dirty="0">
                <a:solidFill>
                  <a:schemeClr val="bg1"/>
                </a:solidFill>
                <a:latin typeface="Trebuchet MS" panose="020B0603020202020204" pitchFamily="34" charset="0"/>
                <a:ea typeface="Anomalia ML Regular AAA" panose="00000500000000000000" pitchFamily="2" charset="-79"/>
                <a:cs typeface="Anomalia ML Regular AAA" panose="00000500000000000000" pitchFamily="2" charset="-79"/>
                <a:sym typeface="Anomalia ML Regular AAA" panose="00000500000000000000" pitchFamily="2" charset="-79"/>
              </a:rPr>
              <a:t>To try and open the antenna in a zero-g flight</a:t>
            </a:r>
          </a:p>
          <a:p>
            <a:pPr algn="ctr" rtl="0"/>
            <a:endParaRPr lang="en-US" sz="2968" dirty="0">
              <a:solidFill>
                <a:schemeClr val="bg1"/>
              </a:solidFill>
              <a:latin typeface="Trebuchet MS" panose="020B0603020202020204" pitchFamily="34" charset="0"/>
              <a:ea typeface="Anomalia ML Regular AAA" panose="00000500000000000000" pitchFamily="2" charset="-79"/>
              <a:cs typeface="Anomalia ML Regular AAA" panose="00000500000000000000" pitchFamily="2" charset="-79"/>
              <a:sym typeface="Anomalia ML Regular AAA" panose="00000500000000000000" pitchFamily="2" charset="-79"/>
            </a:endParaRPr>
          </a:p>
          <a:p>
            <a:pPr algn="ctr" rtl="0"/>
            <a:r>
              <a:rPr lang="en-US" sz="2968" dirty="0">
                <a:solidFill>
                  <a:schemeClr val="bg1"/>
                </a:solidFill>
                <a:latin typeface="Trebuchet MS" panose="020B0603020202020204" pitchFamily="34" charset="0"/>
                <a:ea typeface="Anomalia ML Regular AAA" panose="00000500000000000000" pitchFamily="2" charset="-79"/>
                <a:cs typeface="Anomalia ML Regular AAA" panose="00000500000000000000" pitchFamily="2" charset="-79"/>
                <a:sym typeface="Anomalia ML Regular AAA" panose="00000500000000000000" pitchFamily="2" charset="-79"/>
              </a:rPr>
              <a:t> This is a special flight where the plane simulates a free fall for 20 seconds and accordingly simulates the same microgravity conditions as those found on the international space station</a:t>
            </a:r>
          </a:p>
          <a:p>
            <a:pPr algn="ctr" rtl="0"/>
            <a:endParaRPr lang="en-US" sz="2968" dirty="0">
              <a:solidFill>
                <a:schemeClr val="bg1"/>
              </a:solidFill>
              <a:latin typeface="Trebuchet MS" panose="020B0603020202020204" pitchFamily="34" charset="0"/>
              <a:ea typeface="Anomalia ML Regular AAA" panose="00000500000000000000" pitchFamily="2" charset="-79"/>
              <a:cs typeface="Anomalia ML Regular AAA" panose="00000500000000000000" pitchFamily="2" charset="-79"/>
              <a:sym typeface="Anomalia ML Regular AAA" panose="00000500000000000000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3370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099" cy="11308556"/>
            <a:chOff x="0" y="0"/>
            <a:chExt cx="20104099" cy="11308556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9748081" y="4336916"/>
              <a:ext cx="96520" cy="684530"/>
            </a:xfrm>
            <a:custGeom>
              <a:avLst/>
              <a:gdLst/>
              <a:ahLst/>
              <a:cxnLst/>
              <a:rect l="l" t="t" r="r" b="b"/>
              <a:pathLst>
                <a:path w="96519" h="684529">
                  <a:moveTo>
                    <a:pt x="21640" y="4902"/>
                  </a:moveTo>
                  <a:lnTo>
                    <a:pt x="16827" y="0"/>
                  </a:lnTo>
                  <a:lnTo>
                    <a:pt x="4851" y="0"/>
                  </a:lnTo>
                  <a:lnTo>
                    <a:pt x="0" y="4902"/>
                  </a:lnTo>
                  <a:lnTo>
                    <a:pt x="0" y="16954"/>
                  </a:lnTo>
                  <a:lnTo>
                    <a:pt x="4851" y="21856"/>
                  </a:lnTo>
                  <a:lnTo>
                    <a:pt x="16827" y="21856"/>
                  </a:lnTo>
                  <a:lnTo>
                    <a:pt x="21640" y="16954"/>
                  </a:lnTo>
                  <a:lnTo>
                    <a:pt x="21640" y="10922"/>
                  </a:lnTo>
                  <a:lnTo>
                    <a:pt x="21640" y="4902"/>
                  </a:lnTo>
                  <a:close/>
                </a:path>
                <a:path w="96519" h="684529">
                  <a:moveTo>
                    <a:pt x="96266" y="677672"/>
                  </a:moveTo>
                  <a:lnTo>
                    <a:pt x="94424" y="675817"/>
                  </a:lnTo>
                  <a:lnTo>
                    <a:pt x="89916" y="675817"/>
                  </a:lnTo>
                  <a:lnTo>
                    <a:pt x="88061" y="677672"/>
                  </a:lnTo>
                  <a:lnTo>
                    <a:pt x="88061" y="682218"/>
                  </a:lnTo>
                  <a:lnTo>
                    <a:pt x="89916" y="684072"/>
                  </a:lnTo>
                  <a:lnTo>
                    <a:pt x="94424" y="684072"/>
                  </a:lnTo>
                  <a:lnTo>
                    <a:pt x="96266" y="682218"/>
                  </a:lnTo>
                  <a:lnTo>
                    <a:pt x="96266" y="679945"/>
                  </a:lnTo>
                  <a:lnTo>
                    <a:pt x="96266" y="677672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9826656" y="3319715"/>
              <a:ext cx="27305" cy="27940"/>
            </a:xfrm>
            <a:custGeom>
              <a:avLst/>
              <a:gdLst/>
              <a:ahLst/>
              <a:cxnLst/>
              <a:rect l="l" t="t" r="r" b="b"/>
              <a:pathLst>
                <a:path w="27305" h="27939">
                  <a:moveTo>
                    <a:pt x="21088" y="0"/>
                  </a:moveTo>
                  <a:lnTo>
                    <a:pt x="6114" y="0"/>
                  </a:lnTo>
                  <a:lnTo>
                    <a:pt x="0" y="6146"/>
                  </a:lnTo>
                  <a:lnTo>
                    <a:pt x="0" y="21266"/>
                  </a:lnTo>
                  <a:lnTo>
                    <a:pt x="6114" y="27433"/>
                  </a:lnTo>
                  <a:lnTo>
                    <a:pt x="21088" y="27433"/>
                  </a:lnTo>
                  <a:lnTo>
                    <a:pt x="27192" y="21266"/>
                  </a:lnTo>
                  <a:lnTo>
                    <a:pt x="27192" y="13727"/>
                  </a:lnTo>
                  <a:lnTo>
                    <a:pt x="27192" y="6146"/>
                  </a:lnTo>
                  <a:lnTo>
                    <a:pt x="21088" y="0"/>
                  </a:lnTo>
                  <a:close/>
                </a:path>
              </a:pathLst>
            </a:custGeom>
            <a:solidFill>
              <a:srgbClr val="FFFFFF">
                <a:alpha val="103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959094" y="6343986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4596" y="0"/>
                  </a:moveTo>
                  <a:lnTo>
                    <a:pt x="1287" y="0"/>
                  </a:lnTo>
                  <a:lnTo>
                    <a:pt x="0" y="1350"/>
                  </a:lnTo>
                  <a:lnTo>
                    <a:pt x="0" y="4649"/>
                  </a:lnTo>
                  <a:lnTo>
                    <a:pt x="1287" y="5947"/>
                  </a:lnTo>
                  <a:lnTo>
                    <a:pt x="4596" y="5947"/>
                  </a:lnTo>
                  <a:lnTo>
                    <a:pt x="5884" y="4649"/>
                  </a:lnTo>
                  <a:lnTo>
                    <a:pt x="5884" y="2994"/>
                  </a:lnTo>
                  <a:lnTo>
                    <a:pt x="5884" y="1350"/>
                  </a:lnTo>
                  <a:lnTo>
                    <a:pt x="4596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9875831" y="6008439"/>
              <a:ext cx="43815" cy="236854"/>
            </a:xfrm>
            <a:custGeom>
              <a:avLst/>
              <a:gdLst/>
              <a:ahLst/>
              <a:cxnLst/>
              <a:rect l="l" t="t" r="r" b="b"/>
              <a:pathLst>
                <a:path w="43815" h="236854">
                  <a:moveTo>
                    <a:pt x="25082" y="217157"/>
                  </a:moveTo>
                  <a:lnTo>
                    <a:pt x="19481" y="211505"/>
                  </a:lnTo>
                  <a:lnTo>
                    <a:pt x="5613" y="211505"/>
                  </a:lnTo>
                  <a:lnTo>
                    <a:pt x="0" y="217157"/>
                  </a:lnTo>
                  <a:lnTo>
                    <a:pt x="0" y="231127"/>
                  </a:lnTo>
                  <a:lnTo>
                    <a:pt x="5613" y="236816"/>
                  </a:lnTo>
                  <a:lnTo>
                    <a:pt x="19481" y="236816"/>
                  </a:lnTo>
                  <a:lnTo>
                    <a:pt x="25082" y="231127"/>
                  </a:lnTo>
                  <a:lnTo>
                    <a:pt x="25082" y="224142"/>
                  </a:lnTo>
                  <a:lnTo>
                    <a:pt x="25082" y="217157"/>
                  </a:lnTo>
                  <a:close/>
                </a:path>
                <a:path w="43815" h="236854">
                  <a:moveTo>
                    <a:pt x="43319" y="1193"/>
                  </a:moveTo>
                  <a:lnTo>
                    <a:pt x="42125" y="0"/>
                  </a:lnTo>
                  <a:lnTo>
                    <a:pt x="39192" y="0"/>
                  </a:lnTo>
                  <a:lnTo>
                    <a:pt x="38011" y="1193"/>
                  </a:lnTo>
                  <a:lnTo>
                    <a:pt x="38011" y="4140"/>
                  </a:lnTo>
                  <a:lnTo>
                    <a:pt x="39192" y="5321"/>
                  </a:lnTo>
                  <a:lnTo>
                    <a:pt x="42125" y="5321"/>
                  </a:lnTo>
                  <a:lnTo>
                    <a:pt x="43319" y="4140"/>
                  </a:lnTo>
                  <a:lnTo>
                    <a:pt x="43319" y="2679"/>
                  </a:lnTo>
                  <a:lnTo>
                    <a:pt x="43319" y="1193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0017246" y="306971"/>
              <a:ext cx="18415" cy="19050"/>
            </a:xfrm>
            <a:custGeom>
              <a:avLst/>
              <a:gdLst/>
              <a:ahLst/>
              <a:cxnLst/>
              <a:rect l="l" t="t" r="r" b="b"/>
              <a:pathLst>
                <a:path w="18415" h="19050">
                  <a:moveTo>
                    <a:pt x="14271" y="0"/>
                  </a:moveTo>
                  <a:lnTo>
                    <a:pt x="4125" y="0"/>
                  </a:lnTo>
                  <a:lnTo>
                    <a:pt x="0" y="4125"/>
                  </a:lnTo>
                  <a:lnTo>
                    <a:pt x="0" y="14324"/>
                  </a:lnTo>
                  <a:lnTo>
                    <a:pt x="4125" y="18470"/>
                  </a:lnTo>
                  <a:lnTo>
                    <a:pt x="14271" y="18470"/>
                  </a:lnTo>
                  <a:lnTo>
                    <a:pt x="18386" y="14324"/>
                  </a:lnTo>
                  <a:lnTo>
                    <a:pt x="18386" y="9235"/>
                  </a:lnTo>
                  <a:lnTo>
                    <a:pt x="18386" y="4125"/>
                  </a:lnTo>
                  <a:lnTo>
                    <a:pt x="14271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9893736" y="828756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4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9812737" y="637622"/>
              <a:ext cx="194945" cy="862965"/>
            </a:xfrm>
            <a:custGeom>
              <a:avLst/>
              <a:gdLst/>
              <a:ahLst/>
              <a:cxnLst/>
              <a:rect l="l" t="t" r="r" b="b"/>
              <a:pathLst>
                <a:path w="194944" h="862965">
                  <a:moveTo>
                    <a:pt x="12712" y="2882"/>
                  </a:moveTo>
                  <a:lnTo>
                    <a:pt x="9855" y="0"/>
                  </a:lnTo>
                  <a:lnTo>
                    <a:pt x="2832" y="0"/>
                  </a:lnTo>
                  <a:lnTo>
                    <a:pt x="0" y="2882"/>
                  </a:lnTo>
                  <a:lnTo>
                    <a:pt x="0" y="9956"/>
                  </a:lnTo>
                  <a:lnTo>
                    <a:pt x="2832" y="12852"/>
                  </a:lnTo>
                  <a:lnTo>
                    <a:pt x="9855" y="12852"/>
                  </a:lnTo>
                  <a:lnTo>
                    <a:pt x="12712" y="9956"/>
                  </a:lnTo>
                  <a:lnTo>
                    <a:pt x="12712" y="6413"/>
                  </a:lnTo>
                  <a:lnTo>
                    <a:pt x="12712" y="2882"/>
                  </a:lnTo>
                  <a:close/>
                </a:path>
                <a:path w="194944" h="862965">
                  <a:moveTo>
                    <a:pt x="194856" y="845908"/>
                  </a:moveTo>
                  <a:lnTo>
                    <a:pt x="190055" y="841108"/>
                  </a:lnTo>
                  <a:lnTo>
                    <a:pt x="178282" y="841108"/>
                  </a:lnTo>
                  <a:lnTo>
                    <a:pt x="173494" y="845908"/>
                  </a:lnTo>
                  <a:lnTo>
                    <a:pt x="173494" y="857808"/>
                  </a:lnTo>
                  <a:lnTo>
                    <a:pt x="178282" y="862647"/>
                  </a:lnTo>
                  <a:lnTo>
                    <a:pt x="190055" y="862647"/>
                  </a:lnTo>
                  <a:lnTo>
                    <a:pt x="194856" y="857808"/>
                  </a:lnTo>
                  <a:lnTo>
                    <a:pt x="194856" y="851877"/>
                  </a:lnTo>
                  <a:lnTo>
                    <a:pt x="194856" y="845908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9822701" y="2611947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5" h="14605">
                  <a:moveTo>
                    <a:pt x="11141" y="0"/>
                  </a:moveTo>
                  <a:lnTo>
                    <a:pt x="3183" y="0"/>
                  </a:lnTo>
                  <a:lnTo>
                    <a:pt x="0" y="3225"/>
                  </a:lnTo>
                  <a:lnTo>
                    <a:pt x="0" y="11245"/>
                  </a:lnTo>
                  <a:lnTo>
                    <a:pt x="3183" y="14491"/>
                  </a:lnTo>
                  <a:lnTo>
                    <a:pt x="11141" y="14491"/>
                  </a:lnTo>
                  <a:lnTo>
                    <a:pt x="14345" y="11245"/>
                  </a:lnTo>
                  <a:lnTo>
                    <a:pt x="14345" y="7235"/>
                  </a:lnTo>
                  <a:lnTo>
                    <a:pt x="14345" y="3225"/>
                  </a:lnTo>
                  <a:lnTo>
                    <a:pt x="11141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9826656" y="7540770"/>
              <a:ext cx="27305" cy="27940"/>
            </a:xfrm>
            <a:custGeom>
              <a:avLst/>
              <a:gdLst/>
              <a:ahLst/>
              <a:cxnLst/>
              <a:rect l="l" t="t" r="r" b="b"/>
              <a:pathLst>
                <a:path w="27305" h="27940">
                  <a:moveTo>
                    <a:pt x="21088" y="0"/>
                  </a:moveTo>
                  <a:lnTo>
                    <a:pt x="6114" y="0"/>
                  </a:lnTo>
                  <a:lnTo>
                    <a:pt x="0" y="6135"/>
                  </a:lnTo>
                  <a:lnTo>
                    <a:pt x="0" y="21266"/>
                  </a:lnTo>
                  <a:lnTo>
                    <a:pt x="6114" y="27433"/>
                  </a:lnTo>
                  <a:lnTo>
                    <a:pt x="21088" y="27433"/>
                  </a:lnTo>
                  <a:lnTo>
                    <a:pt x="27192" y="21266"/>
                  </a:lnTo>
                  <a:lnTo>
                    <a:pt x="27192" y="13727"/>
                  </a:lnTo>
                  <a:lnTo>
                    <a:pt x="27192" y="6135"/>
                  </a:lnTo>
                  <a:lnTo>
                    <a:pt x="21088" y="0"/>
                  </a:lnTo>
                  <a:close/>
                </a:path>
              </a:pathLst>
            </a:custGeom>
            <a:solidFill>
              <a:srgbClr val="FFFFFF">
                <a:alpha val="103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9959094" y="10565031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4596" y="0"/>
                  </a:moveTo>
                  <a:lnTo>
                    <a:pt x="1287" y="0"/>
                  </a:lnTo>
                  <a:lnTo>
                    <a:pt x="0" y="1350"/>
                  </a:lnTo>
                  <a:lnTo>
                    <a:pt x="0" y="4659"/>
                  </a:lnTo>
                  <a:lnTo>
                    <a:pt x="1287" y="5957"/>
                  </a:lnTo>
                  <a:lnTo>
                    <a:pt x="4596" y="5957"/>
                  </a:lnTo>
                  <a:lnTo>
                    <a:pt x="5884" y="4659"/>
                  </a:lnTo>
                  <a:lnTo>
                    <a:pt x="5884" y="3005"/>
                  </a:lnTo>
                  <a:lnTo>
                    <a:pt x="5884" y="1350"/>
                  </a:lnTo>
                  <a:lnTo>
                    <a:pt x="4596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9822693" y="6833012"/>
              <a:ext cx="96520" cy="3633470"/>
            </a:xfrm>
            <a:custGeom>
              <a:avLst/>
              <a:gdLst/>
              <a:ahLst/>
              <a:cxnLst/>
              <a:rect l="l" t="t" r="r" b="b"/>
              <a:pathLst>
                <a:path w="96519" h="3633470">
                  <a:moveTo>
                    <a:pt x="14351" y="3225"/>
                  </a:moveTo>
                  <a:lnTo>
                    <a:pt x="11137" y="0"/>
                  </a:lnTo>
                  <a:lnTo>
                    <a:pt x="3187" y="0"/>
                  </a:lnTo>
                  <a:lnTo>
                    <a:pt x="0" y="3225"/>
                  </a:lnTo>
                  <a:lnTo>
                    <a:pt x="0" y="11226"/>
                  </a:lnTo>
                  <a:lnTo>
                    <a:pt x="3187" y="14490"/>
                  </a:lnTo>
                  <a:lnTo>
                    <a:pt x="11137" y="14490"/>
                  </a:lnTo>
                  <a:lnTo>
                    <a:pt x="14351" y="11226"/>
                  </a:lnTo>
                  <a:lnTo>
                    <a:pt x="14351" y="7226"/>
                  </a:lnTo>
                  <a:lnTo>
                    <a:pt x="14351" y="3225"/>
                  </a:lnTo>
                  <a:close/>
                </a:path>
                <a:path w="96519" h="3633470">
                  <a:moveTo>
                    <a:pt x="78219" y="3613632"/>
                  </a:moveTo>
                  <a:lnTo>
                    <a:pt x="72618" y="3607981"/>
                  </a:lnTo>
                  <a:lnTo>
                    <a:pt x="58750" y="3607981"/>
                  </a:lnTo>
                  <a:lnTo>
                    <a:pt x="53136" y="3613632"/>
                  </a:lnTo>
                  <a:lnTo>
                    <a:pt x="53136" y="3627602"/>
                  </a:lnTo>
                  <a:lnTo>
                    <a:pt x="58750" y="3633292"/>
                  </a:lnTo>
                  <a:lnTo>
                    <a:pt x="72618" y="3633292"/>
                  </a:lnTo>
                  <a:lnTo>
                    <a:pt x="78219" y="3627602"/>
                  </a:lnTo>
                  <a:lnTo>
                    <a:pt x="78219" y="3620617"/>
                  </a:lnTo>
                  <a:lnTo>
                    <a:pt x="78219" y="3613632"/>
                  </a:lnTo>
                  <a:close/>
                </a:path>
                <a:path w="96519" h="3633470">
                  <a:moveTo>
                    <a:pt x="96456" y="3397681"/>
                  </a:moveTo>
                  <a:lnTo>
                    <a:pt x="95262" y="3396488"/>
                  </a:lnTo>
                  <a:lnTo>
                    <a:pt x="92329" y="3396488"/>
                  </a:lnTo>
                  <a:lnTo>
                    <a:pt x="91147" y="3397681"/>
                  </a:lnTo>
                  <a:lnTo>
                    <a:pt x="91147" y="3400615"/>
                  </a:lnTo>
                  <a:lnTo>
                    <a:pt x="92329" y="3401809"/>
                  </a:lnTo>
                  <a:lnTo>
                    <a:pt x="95262" y="3401809"/>
                  </a:lnTo>
                  <a:lnTo>
                    <a:pt x="96456" y="3400615"/>
                  </a:lnTo>
                  <a:lnTo>
                    <a:pt x="96456" y="3399155"/>
                  </a:lnTo>
                  <a:lnTo>
                    <a:pt x="96456" y="3397681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0008378" y="9903603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03"/>
                  </a:lnTo>
                  <a:lnTo>
                    <a:pt x="9455" y="1230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25400" y="2606675"/>
            <a:ext cx="11402695" cy="397544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065" marR="1019175" algn="ctr">
              <a:lnSpc>
                <a:spcPct val="100499"/>
              </a:lnSpc>
              <a:spcBef>
                <a:spcPts val="4000"/>
              </a:spcBef>
            </a:pPr>
            <a:r>
              <a:rPr lang="en-US" sz="6000" b="1" spc="-229" dirty="0">
                <a:solidFill>
                  <a:srgbClr val="FFFFFF"/>
                </a:solidFill>
                <a:latin typeface="Trebuchet MS"/>
                <a:cs typeface="Trebuchet MS"/>
              </a:rPr>
              <a:t>Space Debris</a:t>
            </a:r>
            <a:endParaRPr lang="en-US" sz="6000" spc="65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12065" marR="1019175" algn="ctr">
              <a:lnSpc>
                <a:spcPct val="100499"/>
              </a:lnSpc>
              <a:spcBef>
                <a:spcPts val="4000"/>
              </a:spcBef>
            </a:pPr>
            <a:r>
              <a:rPr lang="en-US" sz="4100" spc="65" dirty="0">
                <a:solidFill>
                  <a:srgbClr val="FFFFFF"/>
                </a:solidFill>
                <a:latin typeface="Trebuchet MS"/>
                <a:cs typeface="Trebuchet MS"/>
              </a:rPr>
              <a:t>More then 27,000 pieces of debris are being  tracked by the department of defense's global space surveillance network (</a:t>
            </a:r>
            <a:r>
              <a:rPr lang="en-US" sz="4100" spc="65" dirty="0" err="1">
                <a:solidFill>
                  <a:srgbClr val="FFFFFF"/>
                </a:solidFill>
                <a:latin typeface="Trebuchet MS"/>
                <a:cs typeface="Trebuchet MS"/>
              </a:rPr>
              <a:t>ssn</a:t>
            </a:r>
            <a:r>
              <a:rPr lang="en-US" sz="4100" spc="65" dirty="0">
                <a:solidFill>
                  <a:srgbClr val="FFFFFF"/>
                </a:solidFill>
                <a:latin typeface="Trebuchet MS"/>
                <a:cs typeface="Trebuchet MS"/>
              </a:rPr>
              <a:t>) sensors.</a:t>
            </a:r>
          </a:p>
        </p:txBody>
      </p:sp>
      <p:sp>
        <p:nvSpPr>
          <p:cNvPr id="22" name="object 22"/>
          <p:cNvSpPr/>
          <p:nvPr/>
        </p:nvSpPr>
        <p:spPr>
          <a:xfrm>
            <a:off x="0" y="9299030"/>
            <a:ext cx="20104100" cy="2009775"/>
          </a:xfrm>
          <a:custGeom>
            <a:avLst/>
            <a:gdLst/>
            <a:ahLst/>
            <a:cxnLst/>
            <a:rect l="l" t="t" r="r" b="b"/>
            <a:pathLst>
              <a:path w="20104100" h="2009775">
                <a:moveTo>
                  <a:pt x="20104099" y="0"/>
                </a:moveTo>
                <a:lnTo>
                  <a:pt x="0" y="424395"/>
                </a:lnTo>
                <a:lnTo>
                  <a:pt x="0" y="2009519"/>
                </a:lnTo>
                <a:lnTo>
                  <a:pt x="20104099" y="2009519"/>
                </a:lnTo>
                <a:lnTo>
                  <a:pt x="201040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832941" y="9774675"/>
            <a:ext cx="18438495" cy="125611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204210" marR="5080" lvl="1" indent="-2734945" algn="ctr" rtl="0">
              <a:spcBef>
                <a:spcPts val="95"/>
              </a:spcBef>
            </a:pPr>
            <a:r>
              <a:rPr lang="en-US" sz="4000" b="1" spc="-235" dirty="0">
                <a:solidFill>
                  <a:srgbClr val="111B32"/>
                </a:solidFill>
                <a:latin typeface="Trebuchet MS" panose="020B0603020202020204" pitchFamily="34" charset="0"/>
                <a:cs typeface="Anomalia ML Bold AAA" panose="00000800000000000000" pitchFamily="2" charset="-79"/>
              </a:rPr>
              <a:t>The danger: </a:t>
            </a:r>
          </a:p>
          <a:p>
            <a:pPr marL="3204210" marR="5080" lvl="1" indent="-2734945" algn="ctr" rtl="0">
              <a:spcBef>
                <a:spcPts val="95"/>
              </a:spcBef>
            </a:pPr>
            <a:r>
              <a:rPr lang="en-US" sz="4000" b="1" spc="-235" dirty="0">
                <a:solidFill>
                  <a:srgbClr val="111B32"/>
                </a:solidFill>
                <a:latin typeface="Trebuchet MS" panose="020B0603020202020204" pitchFamily="34" charset="0"/>
                <a:cs typeface="Anomalia ML Bold AAA" panose="00000800000000000000" pitchFamily="2" charset="-79"/>
              </a:rPr>
              <a:t>The debris colliding with spacecrafts and the international space station at high speed</a:t>
            </a:r>
          </a:p>
        </p:txBody>
      </p:sp>
      <p:sp>
        <p:nvSpPr>
          <p:cNvPr id="25" name="object 7">
            <a:extLst>
              <a:ext uri="{FF2B5EF4-FFF2-40B4-BE49-F238E27FC236}">
                <a16:creationId xmlns:a16="http://schemas.microsoft.com/office/drawing/2014/main" id="{86622A12-B067-2577-E531-6A2553A0B2E0}"/>
              </a:ext>
            </a:extLst>
          </p:cNvPr>
          <p:cNvSpPr/>
          <p:nvPr/>
        </p:nvSpPr>
        <p:spPr>
          <a:xfrm>
            <a:off x="0" y="0"/>
            <a:ext cx="6163945" cy="2869565"/>
          </a:xfrm>
          <a:custGeom>
            <a:avLst/>
            <a:gdLst/>
            <a:ahLst/>
            <a:cxnLst/>
            <a:rect l="l" t="t" r="r" b="b"/>
            <a:pathLst>
              <a:path w="6163945" h="2869565">
                <a:moveTo>
                  <a:pt x="6163550" y="0"/>
                </a:moveTo>
                <a:lnTo>
                  <a:pt x="0" y="0"/>
                </a:lnTo>
                <a:lnTo>
                  <a:pt x="0" y="2869022"/>
                </a:lnTo>
                <a:lnTo>
                  <a:pt x="5268101" y="2273124"/>
                </a:lnTo>
                <a:lnTo>
                  <a:pt x="61635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114935" y="192212"/>
            <a:ext cx="5212715" cy="1784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1406525">
              <a:lnSpc>
                <a:spcPct val="100400"/>
              </a:lnSpc>
              <a:spcBef>
                <a:spcPts val="90"/>
              </a:spcBef>
            </a:pPr>
            <a:r>
              <a:rPr lang="en-US" spc="-305" dirty="0">
                <a:solidFill>
                  <a:srgbClr val="111B32"/>
                </a:solidFill>
              </a:rPr>
              <a:t>Values  Responsibility</a:t>
            </a:r>
            <a:endParaRPr spc="90" dirty="0">
              <a:solidFill>
                <a:srgbClr val="111B32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9371442"/>
            <a:ext cx="20093940" cy="1937385"/>
          </a:xfrm>
          <a:custGeom>
            <a:avLst/>
            <a:gdLst/>
            <a:ahLst/>
            <a:cxnLst/>
            <a:rect l="l" t="t" r="r" b="b"/>
            <a:pathLst>
              <a:path w="20093940" h="1937384">
                <a:moveTo>
                  <a:pt x="0" y="1937113"/>
                </a:moveTo>
                <a:lnTo>
                  <a:pt x="20093629" y="1937113"/>
                </a:lnTo>
                <a:lnTo>
                  <a:pt x="20093629" y="0"/>
                </a:lnTo>
                <a:lnTo>
                  <a:pt x="0" y="0"/>
                </a:lnTo>
                <a:lnTo>
                  <a:pt x="0" y="1937113"/>
                </a:lnTo>
                <a:close/>
              </a:path>
            </a:pathLst>
          </a:custGeom>
          <a:solidFill>
            <a:srgbClr val="111B3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1056" y="0"/>
            <a:ext cx="20105156" cy="6801506"/>
            <a:chOff x="-1055" y="41883"/>
            <a:chExt cx="20095210" cy="6827520"/>
          </a:xfrm>
        </p:grpSpPr>
        <p:sp>
          <p:nvSpPr>
            <p:cNvPr id="4" name="object 4"/>
            <p:cNvSpPr/>
            <p:nvPr/>
          </p:nvSpPr>
          <p:spPr>
            <a:xfrm>
              <a:off x="0" y="41883"/>
              <a:ext cx="20093940" cy="6827520"/>
            </a:xfrm>
            <a:custGeom>
              <a:avLst/>
              <a:gdLst/>
              <a:ahLst/>
              <a:cxnLst/>
              <a:rect l="l" t="t" r="r" b="b"/>
              <a:pathLst>
                <a:path w="20093940" h="6827520">
                  <a:moveTo>
                    <a:pt x="0" y="6827017"/>
                  </a:moveTo>
                  <a:lnTo>
                    <a:pt x="20093629" y="6827017"/>
                  </a:lnTo>
                  <a:lnTo>
                    <a:pt x="20093629" y="0"/>
                  </a:lnTo>
                  <a:lnTo>
                    <a:pt x="0" y="0"/>
                  </a:lnTo>
                  <a:lnTo>
                    <a:pt x="0" y="6827017"/>
                  </a:lnTo>
                  <a:close/>
                </a:path>
              </a:pathLst>
            </a:custGeom>
            <a:solidFill>
              <a:srgbClr val="111B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28133" y="4348003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90" h="21589">
                  <a:moveTo>
                    <a:pt x="16575" y="0"/>
                  </a:moveTo>
                  <a:lnTo>
                    <a:pt x="4785" y="0"/>
                  </a:lnTo>
                  <a:lnTo>
                    <a:pt x="0" y="4806"/>
                  </a:lnTo>
                  <a:lnTo>
                    <a:pt x="0" y="16701"/>
                  </a:lnTo>
                  <a:lnTo>
                    <a:pt x="4785" y="21538"/>
                  </a:lnTo>
                  <a:lnTo>
                    <a:pt x="16575" y="21538"/>
                  </a:lnTo>
                  <a:lnTo>
                    <a:pt x="21360" y="16701"/>
                  </a:lnTo>
                  <a:lnTo>
                    <a:pt x="21360" y="10764"/>
                  </a:lnTo>
                  <a:lnTo>
                    <a:pt x="21360" y="4806"/>
                  </a:lnTo>
                  <a:lnTo>
                    <a:pt x="16575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71597" y="6147777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978" y="0"/>
                  </a:moveTo>
                  <a:lnTo>
                    <a:pt x="3455" y="0"/>
                  </a:lnTo>
                  <a:lnTo>
                    <a:pt x="0" y="3476"/>
                  </a:lnTo>
                  <a:lnTo>
                    <a:pt x="0" y="12083"/>
                  </a:lnTo>
                  <a:lnTo>
                    <a:pt x="3455" y="15570"/>
                  </a:lnTo>
                  <a:lnTo>
                    <a:pt x="11978" y="15570"/>
                  </a:lnTo>
                  <a:lnTo>
                    <a:pt x="15434" y="12083"/>
                  </a:lnTo>
                  <a:lnTo>
                    <a:pt x="15434" y="7779"/>
                  </a:lnTo>
                  <a:lnTo>
                    <a:pt x="15434" y="3476"/>
                  </a:lnTo>
                  <a:lnTo>
                    <a:pt x="1197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27962" y="5720594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98181" y="5204113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4366" y="0"/>
                  </a:moveTo>
                  <a:lnTo>
                    <a:pt x="4156" y="0"/>
                  </a:lnTo>
                  <a:lnTo>
                    <a:pt x="0" y="4167"/>
                  </a:lnTo>
                  <a:lnTo>
                    <a:pt x="0" y="14470"/>
                  </a:lnTo>
                  <a:lnTo>
                    <a:pt x="4156" y="18659"/>
                  </a:lnTo>
                  <a:lnTo>
                    <a:pt x="14366" y="18659"/>
                  </a:lnTo>
                  <a:lnTo>
                    <a:pt x="18502" y="14470"/>
                  </a:lnTo>
                  <a:lnTo>
                    <a:pt x="18502" y="9329"/>
                  </a:lnTo>
                  <a:lnTo>
                    <a:pt x="18502" y="4167"/>
                  </a:lnTo>
                  <a:lnTo>
                    <a:pt x="14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56977" y="5269897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30" h="24764">
                  <a:moveTo>
                    <a:pt x="18648" y="0"/>
                  </a:moveTo>
                  <a:lnTo>
                    <a:pt x="5392" y="0"/>
                  </a:lnTo>
                  <a:lnTo>
                    <a:pt x="0" y="5423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23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49974" y="5153539"/>
              <a:ext cx="680720" cy="966469"/>
            </a:xfrm>
            <a:custGeom>
              <a:avLst/>
              <a:gdLst/>
              <a:ahLst/>
              <a:cxnLst/>
              <a:rect l="l" t="t" r="r" b="b"/>
              <a:pathLst>
                <a:path w="680719" h="966470">
                  <a:moveTo>
                    <a:pt x="22148" y="4978"/>
                  </a:moveTo>
                  <a:lnTo>
                    <a:pt x="17208" y="0"/>
                  </a:lnTo>
                  <a:lnTo>
                    <a:pt x="4978" y="0"/>
                  </a:lnTo>
                  <a:lnTo>
                    <a:pt x="0" y="4978"/>
                  </a:lnTo>
                  <a:lnTo>
                    <a:pt x="0" y="17322"/>
                  </a:lnTo>
                  <a:lnTo>
                    <a:pt x="4978" y="22326"/>
                  </a:lnTo>
                  <a:lnTo>
                    <a:pt x="17208" y="22326"/>
                  </a:lnTo>
                  <a:lnTo>
                    <a:pt x="22148" y="17322"/>
                  </a:lnTo>
                  <a:lnTo>
                    <a:pt x="22148" y="11176"/>
                  </a:lnTo>
                  <a:lnTo>
                    <a:pt x="22148" y="4978"/>
                  </a:lnTo>
                  <a:close/>
                </a:path>
                <a:path w="680719" h="966470">
                  <a:moveTo>
                    <a:pt x="680491" y="951166"/>
                  </a:moveTo>
                  <a:lnTo>
                    <a:pt x="676249" y="946912"/>
                  </a:lnTo>
                  <a:lnTo>
                    <a:pt x="665810" y="946912"/>
                  </a:lnTo>
                  <a:lnTo>
                    <a:pt x="661593" y="951166"/>
                  </a:lnTo>
                  <a:lnTo>
                    <a:pt x="661593" y="961707"/>
                  </a:lnTo>
                  <a:lnTo>
                    <a:pt x="665810" y="965987"/>
                  </a:lnTo>
                  <a:lnTo>
                    <a:pt x="676249" y="965987"/>
                  </a:lnTo>
                  <a:lnTo>
                    <a:pt x="680491" y="961707"/>
                  </a:lnTo>
                  <a:lnTo>
                    <a:pt x="680491" y="956449"/>
                  </a:lnTo>
                  <a:lnTo>
                    <a:pt x="680491" y="95116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932945" y="5979952"/>
              <a:ext cx="31750" cy="32384"/>
            </a:xfrm>
            <a:custGeom>
              <a:avLst/>
              <a:gdLst/>
              <a:ahLst/>
              <a:cxnLst/>
              <a:rect l="l" t="t" r="r" b="b"/>
              <a:pathLst>
                <a:path w="31750" h="32385">
                  <a:moveTo>
                    <a:pt x="24585" y="0"/>
                  </a:moveTo>
                  <a:lnTo>
                    <a:pt x="7057" y="0"/>
                  </a:lnTo>
                  <a:lnTo>
                    <a:pt x="0" y="7162"/>
                  </a:lnTo>
                  <a:lnTo>
                    <a:pt x="0" y="24774"/>
                  </a:lnTo>
                  <a:lnTo>
                    <a:pt x="7057" y="31957"/>
                  </a:lnTo>
                  <a:lnTo>
                    <a:pt x="24585" y="31957"/>
                  </a:lnTo>
                  <a:lnTo>
                    <a:pt x="31674" y="24774"/>
                  </a:lnTo>
                  <a:lnTo>
                    <a:pt x="31674" y="15968"/>
                  </a:lnTo>
                  <a:lnTo>
                    <a:pt x="31674" y="7162"/>
                  </a:lnTo>
                  <a:lnTo>
                    <a:pt x="24585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56932" y="5802464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9853" y="0"/>
                  </a:moveTo>
                  <a:lnTo>
                    <a:pt x="2848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48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38809" y="6289433"/>
              <a:ext cx="26034" cy="26034"/>
            </a:xfrm>
            <a:custGeom>
              <a:avLst/>
              <a:gdLst/>
              <a:ahLst/>
              <a:cxnLst/>
              <a:rect l="l" t="t" r="r" b="b"/>
              <a:pathLst>
                <a:path w="26034" h="26035">
                  <a:moveTo>
                    <a:pt x="19926" y="0"/>
                  </a:moveTo>
                  <a:lnTo>
                    <a:pt x="5769" y="0"/>
                  </a:lnTo>
                  <a:lnTo>
                    <a:pt x="0" y="5790"/>
                  </a:lnTo>
                  <a:lnTo>
                    <a:pt x="0" y="20083"/>
                  </a:lnTo>
                  <a:lnTo>
                    <a:pt x="5769" y="25884"/>
                  </a:lnTo>
                  <a:lnTo>
                    <a:pt x="19926" y="25884"/>
                  </a:lnTo>
                  <a:lnTo>
                    <a:pt x="25685" y="20083"/>
                  </a:lnTo>
                  <a:lnTo>
                    <a:pt x="25685" y="12942"/>
                  </a:lnTo>
                  <a:lnTo>
                    <a:pt x="25685" y="5790"/>
                  </a:lnTo>
                  <a:lnTo>
                    <a:pt x="19926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758141" y="4860833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13"/>
                  </a:lnTo>
                  <a:lnTo>
                    <a:pt x="9455" y="1231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882166" y="5016853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5" h="14604">
                  <a:moveTo>
                    <a:pt x="10963" y="0"/>
                  </a:moveTo>
                  <a:lnTo>
                    <a:pt x="3162" y="0"/>
                  </a:lnTo>
                  <a:lnTo>
                    <a:pt x="0" y="3183"/>
                  </a:lnTo>
                  <a:lnTo>
                    <a:pt x="0" y="11057"/>
                  </a:lnTo>
                  <a:lnTo>
                    <a:pt x="3162" y="14271"/>
                  </a:lnTo>
                  <a:lnTo>
                    <a:pt x="10963" y="14271"/>
                  </a:lnTo>
                  <a:lnTo>
                    <a:pt x="14125" y="11057"/>
                  </a:lnTo>
                  <a:lnTo>
                    <a:pt x="14125" y="7130"/>
                  </a:lnTo>
                  <a:lnTo>
                    <a:pt x="14125" y="3183"/>
                  </a:lnTo>
                  <a:lnTo>
                    <a:pt x="1096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321914" y="4091310"/>
              <a:ext cx="27305" cy="27940"/>
            </a:xfrm>
            <a:custGeom>
              <a:avLst/>
              <a:gdLst/>
              <a:ahLst/>
              <a:cxnLst/>
              <a:rect l="l" t="t" r="r" b="b"/>
              <a:pathLst>
                <a:path w="27305" h="27939">
                  <a:moveTo>
                    <a:pt x="21088" y="0"/>
                  </a:moveTo>
                  <a:lnTo>
                    <a:pt x="6114" y="0"/>
                  </a:lnTo>
                  <a:lnTo>
                    <a:pt x="0" y="6146"/>
                  </a:lnTo>
                  <a:lnTo>
                    <a:pt x="0" y="21266"/>
                  </a:lnTo>
                  <a:lnTo>
                    <a:pt x="6114" y="27433"/>
                  </a:lnTo>
                  <a:lnTo>
                    <a:pt x="21088" y="27433"/>
                  </a:lnTo>
                  <a:lnTo>
                    <a:pt x="27192" y="21266"/>
                  </a:lnTo>
                  <a:lnTo>
                    <a:pt x="27192" y="13727"/>
                  </a:lnTo>
                  <a:lnTo>
                    <a:pt x="27192" y="6146"/>
                  </a:lnTo>
                  <a:lnTo>
                    <a:pt x="21088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358226" y="3886147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5" h="8254">
                  <a:moveTo>
                    <a:pt x="6230" y="0"/>
                  </a:moveTo>
                  <a:lnTo>
                    <a:pt x="1790" y="0"/>
                  </a:lnTo>
                  <a:lnTo>
                    <a:pt x="0" y="1821"/>
                  </a:lnTo>
                  <a:lnTo>
                    <a:pt x="0" y="6282"/>
                  </a:lnTo>
                  <a:lnTo>
                    <a:pt x="1790" y="8083"/>
                  </a:lnTo>
                  <a:lnTo>
                    <a:pt x="6230" y="8083"/>
                  </a:lnTo>
                  <a:lnTo>
                    <a:pt x="7989" y="6282"/>
                  </a:lnTo>
                  <a:lnTo>
                    <a:pt x="7989" y="4052"/>
                  </a:lnTo>
                  <a:lnTo>
                    <a:pt x="7989" y="1821"/>
                  </a:lnTo>
                  <a:lnTo>
                    <a:pt x="623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32307" y="5782784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4" h="17145">
                  <a:moveTo>
                    <a:pt x="13109" y="0"/>
                  </a:moveTo>
                  <a:lnTo>
                    <a:pt x="3727" y="0"/>
                  </a:lnTo>
                  <a:lnTo>
                    <a:pt x="0" y="3842"/>
                  </a:lnTo>
                  <a:lnTo>
                    <a:pt x="0" y="13266"/>
                  </a:lnTo>
                  <a:lnTo>
                    <a:pt x="3727" y="17088"/>
                  </a:lnTo>
                  <a:lnTo>
                    <a:pt x="13109" y="17088"/>
                  </a:lnTo>
                  <a:lnTo>
                    <a:pt x="16900" y="13266"/>
                  </a:lnTo>
                  <a:lnTo>
                    <a:pt x="16900" y="8554"/>
                  </a:lnTo>
                  <a:lnTo>
                    <a:pt x="16900" y="3842"/>
                  </a:lnTo>
                  <a:lnTo>
                    <a:pt x="1310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28662" y="5167788"/>
              <a:ext cx="1405890" cy="248920"/>
            </a:xfrm>
            <a:custGeom>
              <a:avLst/>
              <a:gdLst/>
              <a:ahLst/>
              <a:cxnLst/>
              <a:rect l="l" t="t" r="r" b="b"/>
              <a:pathLst>
                <a:path w="1405889" h="248920">
                  <a:moveTo>
                    <a:pt x="22987" y="230530"/>
                  </a:moveTo>
                  <a:lnTo>
                    <a:pt x="17843" y="225348"/>
                  </a:lnTo>
                  <a:lnTo>
                    <a:pt x="5156" y="225348"/>
                  </a:lnTo>
                  <a:lnTo>
                    <a:pt x="0" y="230530"/>
                  </a:lnTo>
                  <a:lnTo>
                    <a:pt x="0" y="243332"/>
                  </a:lnTo>
                  <a:lnTo>
                    <a:pt x="5156" y="248526"/>
                  </a:lnTo>
                  <a:lnTo>
                    <a:pt x="17843" y="248526"/>
                  </a:lnTo>
                  <a:lnTo>
                    <a:pt x="22987" y="243332"/>
                  </a:lnTo>
                  <a:lnTo>
                    <a:pt x="22987" y="236943"/>
                  </a:lnTo>
                  <a:lnTo>
                    <a:pt x="22987" y="230530"/>
                  </a:lnTo>
                  <a:close/>
                </a:path>
                <a:path w="1405889" h="248920">
                  <a:moveTo>
                    <a:pt x="168706" y="11366"/>
                  </a:moveTo>
                  <a:lnTo>
                    <a:pt x="165849" y="8483"/>
                  </a:lnTo>
                  <a:lnTo>
                    <a:pt x="158762" y="8483"/>
                  </a:lnTo>
                  <a:lnTo>
                    <a:pt x="155917" y="11366"/>
                  </a:lnTo>
                  <a:lnTo>
                    <a:pt x="155917" y="18465"/>
                  </a:lnTo>
                  <a:lnTo>
                    <a:pt x="158762" y="21386"/>
                  </a:lnTo>
                  <a:lnTo>
                    <a:pt x="165849" y="21386"/>
                  </a:lnTo>
                  <a:lnTo>
                    <a:pt x="168706" y="18465"/>
                  </a:lnTo>
                  <a:lnTo>
                    <a:pt x="168706" y="14909"/>
                  </a:lnTo>
                  <a:lnTo>
                    <a:pt x="168706" y="11366"/>
                  </a:lnTo>
                  <a:close/>
                </a:path>
                <a:path w="1405889" h="248920">
                  <a:moveTo>
                    <a:pt x="1405597" y="1841"/>
                  </a:moveTo>
                  <a:lnTo>
                    <a:pt x="1403769" y="0"/>
                  </a:lnTo>
                  <a:lnTo>
                    <a:pt x="1399247" y="0"/>
                  </a:lnTo>
                  <a:lnTo>
                    <a:pt x="1397393" y="1841"/>
                  </a:lnTo>
                  <a:lnTo>
                    <a:pt x="1397393" y="6400"/>
                  </a:lnTo>
                  <a:lnTo>
                    <a:pt x="1399247" y="8255"/>
                  </a:lnTo>
                  <a:lnTo>
                    <a:pt x="1403769" y="8255"/>
                  </a:lnTo>
                  <a:lnTo>
                    <a:pt x="1405597" y="6400"/>
                  </a:lnTo>
                  <a:lnTo>
                    <a:pt x="1405597" y="4127"/>
                  </a:lnTo>
                  <a:lnTo>
                    <a:pt x="1405597" y="1841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858520" y="4465338"/>
              <a:ext cx="1610360" cy="221615"/>
            </a:xfrm>
            <a:custGeom>
              <a:avLst/>
              <a:gdLst/>
              <a:ahLst/>
              <a:cxnLst/>
              <a:rect l="l" t="t" r="r" b="b"/>
              <a:pathLst>
                <a:path w="1610360" h="221614">
                  <a:moveTo>
                    <a:pt x="21361" y="204343"/>
                  </a:moveTo>
                  <a:lnTo>
                    <a:pt x="16573" y="199542"/>
                  </a:lnTo>
                  <a:lnTo>
                    <a:pt x="4775" y="199542"/>
                  </a:lnTo>
                  <a:lnTo>
                    <a:pt x="0" y="204343"/>
                  </a:lnTo>
                  <a:lnTo>
                    <a:pt x="0" y="216242"/>
                  </a:lnTo>
                  <a:lnTo>
                    <a:pt x="4775" y="221081"/>
                  </a:lnTo>
                  <a:lnTo>
                    <a:pt x="16573" y="221081"/>
                  </a:lnTo>
                  <a:lnTo>
                    <a:pt x="21361" y="216242"/>
                  </a:lnTo>
                  <a:lnTo>
                    <a:pt x="21361" y="210299"/>
                  </a:lnTo>
                  <a:lnTo>
                    <a:pt x="21361" y="204343"/>
                  </a:lnTo>
                  <a:close/>
                </a:path>
                <a:path w="1610360" h="221614">
                  <a:moveTo>
                    <a:pt x="922921" y="70078"/>
                  </a:moveTo>
                  <a:lnTo>
                    <a:pt x="919975" y="67119"/>
                  </a:lnTo>
                  <a:lnTo>
                    <a:pt x="912736" y="67119"/>
                  </a:lnTo>
                  <a:lnTo>
                    <a:pt x="909777" y="70078"/>
                  </a:lnTo>
                  <a:lnTo>
                    <a:pt x="909777" y="77381"/>
                  </a:lnTo>
                  <a:lnTo>
                    <a:pt x="912736" y="80352"/>
                  </a:lnTo>
                  <a:lnTo>
                    <a:pt x="919975" y="80352"/>
                  </a:lnTo>
                  <a:lnTo>
                    <a:pt x="922921" y="77381"/>
                  </a:lnTo>
                  <a:lnTo>
                    <a:pt x="922921" y="73736"/>
                  </a:lnTo>
                  <a:lnTo>
                    <a:pt x="922921" y="70078"/>
                  </a:lnTo>
                  <a:close/>
                </a:path>
                <a:path w="1610360" h="221614">
                  <a:moveTo>
                    <a:pt x="1610334" y="2235"/>
                  </a:moveTo>
                  <a:lnTo>
                    <a:pt x="1608112" y="0"/>
                  </a:lnTo>
                  <a:lnTo>
                    <a:pt x="1602663" y="0"/>
                  </a:lnTo>
                  <a:lnTo>
                    <a:pt x="1600441" y="2235"/>
                  </a:lnTo>
                  <a:lnTo>
                    <a:pt x="1600441" y="7721"/>
                  </a:lnTo>
                  <a:lnTo>
                    <a:pt x="1602663" y="9969"/>
                  </a:lnTo>
                  <a:lnTo>
                    <a:pt x="1608112" y="9969"/>
                  </a:lnTo>
                  <a:lnTo>
                    <a:pt x="1610334" y="7721"/>
                  </a:lnTo>
                  <a:lnTo>
                    <a:pt x="1610334" y="4991"/>
                  </a:lnTo>
                  <a:lnTo>
                    <a:pt x="1610334" y="2235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030188" y="4407151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631727" y="4030762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31" y="0"/>
                  </a:moveTo>
                  <a:lnTo>
                    <a:pt x="631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13" y="28376"/>
                  </a:lnTo>
                  <a:lnTo>
                    <a:pt x="21831" y="28376"/>
                  </a:lnTo>
                  <a:lnTo>
                    <a:pt x="28124" y="22009"/>
                  </a:lnTo>
                  <a:lnTo>
                    <a:pt x="28124" y="14188"/>
                  </a:lnTo>
                  <a:lnTo>
                    <a:pt x="28124" y="6345"/>
                  </a:lnTo>
                  <a:lnTo>
                    <a:pt x="21831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165834" y="3801204"/>
              <a:ext cx="1516380" cy="606425"/>
            </a:xfrm>
            <a:custGeom>
              <a:avLst/>
              <a:gdLst/>
              <a:ahLst/>
              <a:cxnLst/>
              <a:rect l="l" t="t" r="r" b="b"/>
              <a:pathLst>
                <a:path w="1516380" h="606425">
                  <a:moveTo>
                    <a:pt x="9880" y="108813"/>
                  </a:moveTo>
                  <a:lnTo>
                    <a:pt x="7658" y="106578"/>
                  </a:lnTo>
                  <a:lnTo>
                    <a:pt x="2209" y="106578"/>
                  </a:lnTo>
                  <a:lnTo>
                    <a:pt x="0" y="108813"/>
                  </a:lnTo>
                  <a:lnTo>
                    <a:pt x="0" y="114312"/>
                  </a:lnTo>
                  <a:lnTo>
                    <a:pt x="2209" y="116547"/>
                  </a:lnTo>
                  <a:lnTo>
                    <a:pt x="7658" y="116547"/>
                  </a:lnTo>
                  <a:lnTo>
                    <a:pt x="9880" y="114312"/>
                  </a:lnTo>
                  <a:lnTo>
                    <a:pt x="9880" y="111569"/>
                  </a:lnTo>
                  <a:lnTo>
                    <a:pt x="9880" y="108813"/>
                  </a:lnTo>
                  <a:close/>
                </a:path>
                <a:path w="1516380" h="606425">
                  <a:moveTo>
                    <a:pt x="120738" y="1841"/>
                  </a:moveTo>
                  <a:lnTo>
                    <a:pt x="118910" y="0"/>
                  </a:lnTo>
                  <a:lnTo>
                    <a:pt x="114401" y="0"/>
                  </a:lnTo>
                  <a:lnTo>
                    <a:pt x="112547" y="1841"/>
                  </a:lnTo>
                  <a:lnTo>
                    <a:pt x="112547" y="6413"/>
                  </a:lnTo>
                  <a:lnTo>
                    <a:pt x="114401" y="8255"/>
                  </a:lnTo>
                  <a:lnTo>
                    <a:pt x="118910" y="8255"/>
                  </a:lnTo>
                  <a:lnTo>
                    <a:pt x="120738" y="6413"/>
                  </a:lnTo>
                  <a:lnTo>
                    <a:pt x="120738" y="4127"/>
                  </a:lnTo>
                  <a:lnTo>
                    <a:pt x="120738" y="1841"/>
                  </a:lnTo>
                  <a:close/>
                </a:path>
                <a:path w="1516380" h="606425">
                  <a:moveTo>
                    <a:pt x="405968" y="589000"/>
                  </a:moveTo>
                  <a:lnTo>
                    <a:pt x="401142" y="584098"/>
                  </a:lnTo>
                  <a:lnTo>
                    <a:pt x="389178" y="584098"/>
                  </a:lnTo>
                  <a:lnTo>
                    <a:pt x="384327" y="589000"/>
                  </a:lnTo>
                  <a:lnTo>
                    <a:pt x="384327" y="601052"/>
                  </a:lnTo>
                  <a:lnTo>
                    <a:pt x="389178" y="605955"/>
                  </a:lnTo>
                  <a:lnTo>
                    <a:pt x="401142" y="605955"/>
                  </a:lnTo>
                  <a:lnTo>
                    <a:pt x="405968" y="601052"/>
                  </a:lnTo>
                  <a:lnTo>
                    <a:pt x="405968" y="595020"/>
                  </a:lnTo>
                  <a:lnTo>
                    <a:pt x="405968" y="589000"/>
                  </a:lnTo>
                  <a:close/>
                </a:path>
                <a:path w="1516380" h="606425">
                  <a:moveTo>
                    <a:pt x="1515884" y="254546"/>
                  </a:moveTo>
                  <a:lnTo>
                    <a:pt x="1513154" y="251790"/>
                  </a:lnTo>
                  <a:lnTo>
                    <a:pt x="1506410" y="251790"/>
                  </a:lnTo>
                  <a:lnTo>
                    <a:pt x="1503705" y="254546"/>
                  </a:lnTo>
                  <a:lnTo>
                    <a:pt x="1503705" y="261327"/>
                  </a:lnTo>
                  <a:lnTo>
                    <a:pt x="1506410" y="264096"/>
                  </a:lnTo>
                  <a:lnTo>
                    <a:pt x="1513154" y="264096"/>
                  </a:lnTo>
                  <a:lnTo>
                    <a:pt x="1515884" y="261327"/>
                  </a:lnTo>
                  <a:lnTo>
                    <a:pt x="1515884" y="257924"/>
                  </a:lnTo>
                  <a:lnTo>
                    <a:pt x="1515884" y="25454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88797" y="3254025"/>
              <a:ext cx="892810" cy="1421765"/>
            </a:xfrm>
            <a:custGeom>
              <a:avLst/>
              <a:gdLst/>
              <a:ahLst/>
              <a:cxnLst/>
              <a:rect l="l" t="t" r="r" b="b"/>
              <a:pathLst>
                <a:path w="892810" h="1421764">
                  <a:moveTo>
                    <a:pt x="12192" y="1412074"/>
                  </a:moveTo>
                  <a:lnTo>
                    <a:pt x="9461" y="1409306"/>
                  </a:lnTo>
                  <a:lnTo>
                    <a:pt x="2717" y="1409306"/>
                  </a:lnTo>
                  <a:lnTo>
                    <a:pt x="0" y="1412074"/>
                  </a:lnTo>
                  <a:lnTo>
                    <a:pt x="0" y="1418856"/>
                  </a:lnTo>
                  <a:lnTo>
                    <a:pt x="2717" y="1421625"/>
                  </a:lnTo>
                  <a:lnTo>
                    <a:pt x="9461" y="1421625"/>
                  </a:lnTo>
                  <a:lnTo>
                    <a:pt x="12192" y="1418856"/>
                  </a:lnTo>
                  <a:lnTo>
                    <a:pt x="12192" y="1415453"/>
                  </a:lnTo>
                  <a:lnTo>
                    <a:pt x="12192" y="1412074"/>
                  </a:lnTo>
                  <a:close/>
                </a:path>
                <a:path w="892810" h="1421764">
                  <a:moveTo>
                    <a:pt x="892632" y="6337"/>
                  </a:moveTo>
                  <a:lnTo>
                    <a:pt x="886345" y="0"/>
                  </a:lnTo>
                  <a:lnTo>
                    <a:pt x="870826" y="0"/>
                  </a:lnTo>
                  <a:lnTo>
                    <a:pt x="864514" y="6337"/>
                  </a:lnTo>
                  <a:lnTo>
                    <a:pt x="864514" y="22009"/>
                  </a:lnTo>
                  <a:lnTo>
                    <a:pt x="870826" y="28371"/>
                  </a:lnTo>
                  <a:lnTo>
                    <a:pt x="886345" y="28371"/>
                  </a:lnTo>
                  <a:lnTo>
                    <a:pt x="892632" y="22009"/>
                  </a:lnTo>
                  <a:lnTo>
                    <a:pt x="892632" y="14185"/>
                  </a:lnTo>
                  <a:lnTo>
                    <a:pt x="892632" y="6337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247944" y="6830949"/>
              <a:ext cx="10795" cy="11430"/>
            </a:xfrm>
            <a:custGeom>
              <a:avLst/>
              <a:gdLst/>
              <a:ahLst/>
              <a:cxnLst/>
              <a:rect l="l" t="t" r="r" b="b"/>
              <a:pathLst>
                <a:path w="10794" h="11429">
                  <a:moveTo>
                    <a:pt x="8345" y="0"/>
                  </a:moveTo>
                  <a:lnTo>
                    <a:pt x="2408" y="0"/>
                  </a:lnTo>
                  <a:lnTo>
                    <a:pt x="0" y="2429"/>
                  </a:lnTo>
                  <a:lnTo>
                    <a:pt x="0" y="8408"/>
                  </a:lnTo>
                  <a:lnTo>
                    <a:pt x="2408" y="10847"/>
                  </a:lnTo>
                  <a:lnTo>
                    <a:pt x="8345" y="10847"/>
                  </a:lnTo>
                  <a:lnTo>
                    <a:pt x="10753" y="8408"/>
                  </a:lnTo>
                  <a:lnTo>
                    <a:pt x="10753" y="5413"/>
                  </a:lnTo>
                  <a:lnTo>
                    <a:pt x="10753" y="2429"/>
                  </a:lnTo>
                  <a:lnTo>
                    <a:pt x="8345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649433" y="375802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8031" y="0"/>
                  </a:moveTo>
                  <a:lnTo>
                    <a:pt x="2303" y="0"/>
                  </a:lnTo>
                  <a:lnTo>
                    <a:pt x="0" y="2355"/>
                  </a:lnTo>
                  <a:lnTo>
                    <a:pt x="0" y="8114"/>
                  </a:lnTo>
                  <a:lnTo>
                    <a:pt x="2303" y="10460"/>
                  </a:lnTo>
                  <a:lnTo>
                    <a:pt x="8031" y="10460"/>
                  </a:lnTo>
                  <a:lnTo>
                    <a:pt x="10366" y="8114"/>
                  </a:lnTo>
                  <a:lnTo>
                    <a:pt x="10366" y="5235"/>
                  </a:lnTo>
                  <a:lnTo>
                    <a:pt x="10366" y="2355"/>
                  </a:lnTo>
                  <a:lnTo>
                    <a:pt x="803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676421" y="5549361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8282" y="0"/>
                  </a:moveTo>
                  <a:lnTo>
                    <a:pt x="2376" y="0"/>
                  </a:lnTo>
                  <a:lnTo>
                    <a:pt x="0" y="2429"/>
                  </a:lnTo>
                  <a:lnTo>
                    <a:pt x="0" y="8334"/>
                  </a:lnTo>
                  <a:lnTo>
                    <a:pt x="2376" y="10764"/>
                  </a:lnTo>
                  <a:lnTo>
                    <a:pt x="8282" y="10764"/>
                  </a:lnTo>
                  <a:lnTo>
                    <a:pt x="10638" y="8334"/>
                  </a:lnTo>
                  <a:lnTo>
                    <a:pt x="10638" y="5382"/>
                  </a:lnTo>
                  <a:lnTo>
                    <a:pt x="10638" y="2429"/>
                  </a:lnTo>
                  <a:lnTo>
                    <a:pt x="8282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827693" y="3673296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14" y="0"/>
                  </a:moveTo>
                  <a:lnTo>
                    <a:pt x="2900" y="0"/>
                  </a:lnTo>
                  <a:lnTo>
                    <a:pt x="0" y="2952"/>
                  </a:lnTo>
                  <a:lnTo>
                    <a:pt x="0" y="10188"/>
                  </a:lnTo>
                  <a:lnTo>
                    <a:pt x="2900" y="13140"/>
                  </a:lnTo>
                  <a:lnTo>
                    <a:pt x="10114" y="13140"/>
                  </a:lnTo>
                  <a:lnTo>
                    <a:pt x="13046" y="10188"/>
                  </a:lnTo>
                  <a:lnTo>
                    <a:pt x="13046" y="6554"/>
                  </a:lnTo>
                  <a:lnTo>
                    <a:pt x="13046" y="2952"/>
                  </a:lnTo>
                  <a:lnTo>
                    <a:pt x="10114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85178" y="4179157"/>
              <a:ext cx="1247775" cy="2341245"/>
            </a:xfrm>
            <a:custGeom>
              <a:avLst/>
              <a:gdLst/>
              <a:ahLst/>
              <a:cxnLst/>
              <a:rect l="l" t="t" r="r" b="b"/>
              <a:pathLst>
                <a:path w="1247775" h="2341245">
                  <a:moveTo>
                    <a:pt x="7239" y="1638"/>
                  </a:moveTo>
                  <a:lnTo>
                    <a:pt x="5600" y="0"/>
                  </a:lnTo>
                  <a:lnTo>
                    <a:pt x="1612" y="0"/>
                  </a:lnTo>
                  <a:lnTo>
                    <a:pt x="0" y="1638"/>
                  </a:lnTo>
                  <a:lnTo>
                    <a:pt x="0" y="5689"/>
                  </a:lnTo>
                  <a:lnTo>
                    <a:pt x="1612" y="7340"/>
                  </a:lnTo>
                  <a:lnTo>
                    <a:pt x="5600" y="7340"/>
                  </a:lnTo>
                  <a:lnTo>
                    <a:pt x="7239" y="5689"/>
                  </a:lnTo>
                  <a:lnTo>
                    <a:pt x="7239" y="3632"/>
                  </a:lnTo>
                  <a:lnTo>
                    <a:pt x="7239" y="1638"/>
                  </a:lnTo>
                  <a:close/>
                </a:path>
                <a:path w="1247775" h="2341245">
                  <a:moveTo>
                    <a:pt x="1247622" y="2336508"/>
                  </a:moveTo>
                  <a:lnTo>
                    <a:pt x="1246301" y="2335161"/>
                  </a:lnTo>
                  <a:lnTo>
                    <a:pt x="1243025" y="2335161"/>
                  </a:lnTo>
                  <a:lnTo>
                    <a:pt x="1241704" y="2336508"/>
                  </a:lnTo>
                  <a:lnTo>
                    <a:pt x="1241704" y="2339784"/>
                  </a:lnTo>
                  <a:lnTo>
                    <a:pt x="1243025" y="2341130"/>
                  </a:lnTo>
                  <a:lnTo>
                    <a:pt x="1246301" y="2341130"/>
                  </a:lnTo>
                  <a:lnTo>
                    <a:pt x="1247622" y="2339784"/>
                  </a:lnTo>
                  <a:lnTo>
                    <a:pt x="1247622" y="2338133"/>
                  </a:lnTo>
                  <a:lnTo>
                    <a:pt x="1247622" y="2336508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861795" y="555474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15643" y="0"/>
                  </a:moveTo>
                  <a:lnTo>
                    <a:pt x="4512" y="0"/>
                  </a:lnTo>
                  <a:lnTo>
                    <a:pt x="0" y="4523"/>
                  </a:lnTo>
                  <a:lnTo>
                    <a:pt x="0" y="15758"/>
                  </a:lnTo>
                  <a:lnTo>
                    <a:pt x="4512" y="20323"/>
                  </a:lnTo>
                  <a:lnTo>
                    <a:pt x="15643" y="20323"/>
                  </a:lnTo>
                  <a:lnTo>
                    <a:pt x="20166" y="15758"/>
                  </a:lnTo>
                  <a:lnTo>
                    <a:pt x="20166" y="10135"/>
                  </a:lnTo>
                  <a:lnTo>
                    <a:pt x="20166" y="4523"/>
                  </a:lnTo>
                  <a:lnTo>
                    <a:pt x="15643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64603" y="3721474"/>
              <a:ext cx="848360" cy="1774825"/>
            </a:xfrm>
            <a:custGeom>
              <a:avLst/>
              <a:gdLst/>
              <a:ahLst/>
              <a:cxnLst/>
              <a:rect l="l" t="t" r="r" b="b"/>
              <a:pathLst>
                <a:path w="848360" h="1774825">
                  <a:moveTo>
                    <a:pt x="14338" y="1762988"/>
                  </a:moveTo>
                  <a:lnTo>
                    <a:pt x="11137" y="1759762"/>
                  </a:lnTo>
                  <a:lnTo>
                    <a:pt x="3175" y="1759762"/>
                  </a:lnTo>
                  <a:lnTo>
                    <a:pt x="0" y="1762988"/>
                  </a:lnTo>
                  <a:lnTo>
                    <a:pt x="0" y="1771002"/>
                  </a:lnTo>
                  <a:lnTo>
                    <a:pt x="3175" y="1774253"/>
                  </a:lnTo>
                  <a:lnTo>
                    <a:pt x="11137" y="1774253"/>
                  </a:lnTo>
                  <a:lnTo>
                    <a:pt x="14338" y="1771002"/>
                  </a:lnTo>
                  <a:lnTo>
                    <a:pt x="14338" y="1766989"/>
                  </a:lnTo>
                  <a:lnTo>
                    <a:pt x="14338" y="1762988"/>
                  </a:lnTo>
                  <a:close/>
                </a:path>
                <a:path w="848360" h="1774825">
                  <a:moveTo>
                    <a:pt x="585546" y="2946"/>
                  </a:moveTo>
                  <a:lnTo>
                    <a:pt x="582625" y="0"/>
                  </a:lnTo>
                  <a:lnTo>
                    <a:pt x="575424" y="0"/>
                  </a:lnTo>
                  <a:lnTo>
                    <a:pt x="572503" y="2946"/>
                  </a:lnTo>
                  <a:lnTo>
                    <a:pt x="572503" y="10210"/>
                  </a:lnTo>
                  <a:lnTo>
                    <a:pt x="575424" y="13157"/>
                  </a:lnTo>
                  <a:lnTo>
                    <a:pt x="582625" y="13157"/>
                  </a:lnTo>
                  <a:lnTo>
                    <a:pt x="585546" y="10210"/>
                  </a:lnTo>
                  <a:lnTo>
                    <a:pt x="585546" y="6578"/>
                  </a:lnTo>
                  <a:lnTo>
                    <a:pt x="585546" y="2946"/>
                  </a:lnTo>
                  <a:close/>
                </a:path>
                <a:path w="848360" h="1774825">
                  <a:moveTo>
                    <a:pt x="848233" y="1335849"/>
                  </a:moveTo>
                  <a:lnTo>
                    <a:pt x="844804" y="1332395"/>
                  </a:lnTo>
                  <a:lnTo>
                    <a:pt x="836320" y="1332395"/>
                  </a:lnTo>
                  <a:lnTo>
                    <a:pt x="832904" y="1335849"/>
                  </a:lnTo>
                  <a:lnTo>
                    <a:pt x="832904" y="1344434"/>
                  </a:lnTo>
                  <a:lnTo>
                    <a:pt x="836320" y="1347889"/>
                  </a:lnTo>
                  <a:lnTo>
                    <a:pt x="844804" y="1347889"/>
                  </a:lnTo>
                  <a:lnTo>
                    <a:pt x="848233" y="1344434"/>
                  </a:lnTo>
                  <a:lnTo>
                    <a:pt x="848233" y="1340154"/>
                  </a:lnTo>
                  <a:lnTo>
                    <a:pt x="848233" y="1335849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334536" y="4932489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90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367621" y="4066134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89" h="21589">
                  <a:moveTo>
                    <a:pt x="16575" y="0"/>
                  </a:moveTo>
                  <a:lnTo>
                    <a:pt x="4785" y="0"/>
                  </a:lnTo>
                  <a:lnTo>
                    <a:pt x="0" y="4816"/>
                  </a:lnTo>
                  <a:lnTo>
                    <a:pt x="0" y="16711"/>
                  </a:lnTo>
                  <a:lnTo>
                    <a:pt x="4785" y="21538"/>
                  </a:lnTo>
                  <a:lnTo>
                    <a:pt x="16575" y="21538"/>
                  </a:lnTo>
                  <a:lnTo>
                    <a:pt x="21360" y="16711"/>
                  </a:lnTo>
                  <a:lnTo>
                    <a:pt x="21360" y="10774"/>
                  </a:lnTo>
                  <a:lnTo>
                    <a:pt x="21360" y="4816"/>
                  </a:lnTo>
                  <a:lnTo>
                    <a:pt x="16575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967448" y="5438734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193533" y="5992802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4366" y="0"/>
                  </a:moveTo>
                  <a:lnTo>
                    <a:pt x="4146" y="0"/>
                  </a:lnTo>
                  <a:lnTo>
                    <a:pt x="0" y="4177"/>
                  </a:lnTo>
                  <a:lnTo>
                    <a:pt x="0" y="14470"/>
                  </a:lnTo>
                  <a:lnTo>
                    <a:pt x="4146" y="18669"/>
                  </a:lnTo>
                  <a:lnTo>
                    <a:pt x="14366" y="18669"/>
                  </a:lnTo>
                  <a:lnTo>
                    <a:pt x="18502" y="14470"/>
                  </a:lnTo>
                  <a:lnTo>
                    <a:pt x="18502" y="9329"/>
                  </a:lnTo>
                  <a:lnTo>
                    <a:pt x="18502" y="4177"/>
                  </a:lnTo>
                  <a:lnTo>
                    <a:pt x="14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886452" y="5247595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9853" y="0"/>
                  </a:moveTo>
                  <a:lnTo>
                    <a:pt x="2848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48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3492" y="5649522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13"/>
                  </a:lnTo>
                  <a:lnTo>
                    <a:pt x="9455" y="1231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312720" y="5500934"/>
              <a:ext cx="1276350" cy="788035"/>
            </a:xfrm>
            <a:custGeom>
              <a:avLst/>
              <a:gdLst/>
              <a:ahLst/>
              <a:cxnLst/>
              <a:rect l="l" t="t" r="r" b="b"/>
              <a:pathLst>
                <a:path w="1276350" h="788035">
                  <a:moveTo>
                    <a:pt x="14122" y="776820"/>
                  </a:moveTo>
                  <a:lnTo>
                    <a:pt x="10960" y="773645"/>
                  </a:lnTo>
                  <a:lnTo>
                    <a:pt x="3162" y="773645"/>
                  </a:lnTo>
                  <a:lnTo>
                    <a:pt x="0" y="776820"/>
                  </a:lnTo>
                  <a:lnTo>
                    <a:pt x="0" y="784694"/>
                  </a:lnTo>
                  <a:lnTo>
                    <a:pt x="3162" y="787908"/>
                  </a:lnTo>
                  <a:lnTo>
                    <a:pt x="10960" y="787908"/>
                  </a:lnTo>
                  <a:lnTo>
                    <a:pt x="14122" y="784694"/>
                  </a:lnTo>
                  <a:lnTo>
                    <a:pt x="14122" y="780770"/>
                  </a:lnTo>
                  <a:lnTo>
                    <a:pt x="14122" y="776820"/>
                  </a:lnTo>
                  <a:close/>
                </a:path>
                <a:path w="1276350" h="788035">
                  <a:moveTo>
                    <a:pt x="1275969" y="3835"/>
                  </a:moveTo>
                  <a:lnTo>
                    <a:pt x="1272171" y="0"/>
                  </a:lnTo>
                  <a:lnTo>
                    <a:pt x="1262799" y="0"/>
                  </a:lnTo>
                  <a:lnTo>
                    <a:pt x="1259065" y="3835"/>
                  </a:lnTo>
                  <a:lnTo>
                    <a:pt x="1259065" y="13258"/>
                  </a:lnTo>
                  <a:lnTo>
                    <a:pt x="1262799" y="17081"/>
                  </a:lnTo>
                  <a:lnTo>
                    <a:pt x="1272171" y="17081"/>
                  </a:lnTo>
                  <a:lnTo>
                    <a:pt x="1275969" y="13258"/>
                  </a:lnTo>
                  <a:lnTo>
                    <a:pt x="1275969" y="8547"/>
                  </a:lnTo>
                  <a:lnTo>
                    <a:pt x="1275969" y="3835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900095" y="4894408"/>
              <a:ext cx="636905" cy="1748789"/>
            </a:xfrm>
            <a:custGeom>
              <a:avLst/>
              <a:gdLst/>
              <a:ahLst/>
              <a:cxnLst/>
              <a:rect l="l" t="t" r="r" b="b"/>
              <a:pathLst>
                <a:path w="636904" h="1748790">
                  <a:moveTo>
                    <a:pt x="11493" y="1741805"/>
                  </a:moveTo>
                  <a:lnTo>
                    <a:pt x="9652" y="1739963"/>
                  </a:lnTo>
                  <a:lnTo>
                    <a:pt x="5143" y="1739963"/>
                  </a:lnTo>
                  <a:lnTo>
                    <a:pt x="3289" y="1741805"/>
                  </a:lnTo>
                  <a:lnTo>
                    <a:pt x="3289" y="1746377"/>
                  </a:lnTo>
                  <a:lnTo>
                    <a:pt x="5143" y="1748218"/>
                  </a:lnTo>
                  <a:lnTo>
                    <a:pt x="9652" y="1748218"/>
                  </a:lnTo>
                  <a:lnTo>
                    <a:pt x="11493" y="1746377"/>
                  </a:lnTo>
                  <a:lnTo>
                    <a:pt x="11493" y="1744091"/>
                  </a:lnTo>
                  <a:lnTo>
                    <a:pt x="11493" y="1741805"/>
                  </a:lnTo>
                  <a:close/>
                </a:path>
                <a:path w="636904" h="1748790">
                  <a:moveTo>
                    <a:pt x="22974" y="951090"/>
                  </a:moveTo>
                  <a:lnTo>
                    <a:pt x="17843" y="945896"/>
                  </a:lnTo>
                  <a:lnTo>
                    <a:pt x="5143" y="945896"/>
                  </a:lnTo>
                  <a:lnTo>
                    <a:pt x="0" y="951090"/>
                  </a:lnTo>
                  <a:lnTo>
                    <a:pt x="0" y="963879"/>
                  </a:lnTo>
                  <a:lnTo>
                    <a:pt x="5143" y="969073"/>
                  </a:lnTo>
                  <a:lnTo>
                    <a:pt x="17843" y="969073"/>
                  </a:lnTo>
                  <a:lnTo>
                    <a:pt x="22974" y="963879"/>
                  </a:lnTo>
                  <a:lnTo>
                    <a:pt x="22974" y="957491"/>
                  </a:lnTo>
                  <a:lnTo>
                    <a:pt x="22974" y="951090"/>
                  </a:lnTo>
                  <a:close/>
                </a:path>
                <a:path w="636904" h="1748790">
                  <a:moveTo>
                    <a:pt x="636765" y="2882"/>
                  </a:moveTo>
                  <a:lnTo>
                    <a:pt x="633907" y="0"/>
                  </a:lnTo>
                  <a:lnTo>
                    <a:pt x="626821" y="0"/>
                  </a:lnTo>
                  <a:lnTo>
                    <a:pt x="623951" y="2882"/>
                  </a:lnTo>
                  <a:lnTo>
                    <a:pt x="623951" y="9982"/>
                  </a:lnTo>
                  <a:lnTo>
                    <a:pt x="626821" y="12915"/>
                  </a:lnTo>
                  <a:lnTo>
                    <a:pt x="633907" y="12915"/>
                  </a:lnTo>
                  <a:lnTo>
                    <a:pt x="636765" y="9982"/>
                  </a:lnTo>
                  <a:lnTo>
                    <a:pt x="636765" y="6426"/>
                  </a:lnTo>
                  <a:lnTo>
                    <a:pt x="636765" y="2882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545626" y="4383004"/>
              <a:ext cx="1718945" cy="1629410"/>
            </a:xfrm>
            <a:custGeom>
              <a:avLst/>
              <a:gdLst/>
              <a:ahLst/>
              <a:cxnLst/>
              <a:rect l="l" t="t" r="r" b="b"/>
              <a:pathLst>
                <a:path w="1718945" h="1629410">
                  <a:moveTo>
                    <a:pt x="13144" y="1618996"/>
                  </a:moveTo>
                  <a:lnTo>
                    <a:pt x="10185" y="1616049"/>
                  </a:lnTo>
                  <a:lnTo>
                    <a:pt x="2946" y="1616049"/>
                  </a:lnTo>
                  <a:lnTo>
                    <a:pt x="0" y="1618996"/>
                  </a:lnTo>
                  <a:lnTo>
                    <a:pt x="0" y="1626311"/>
                  </a:lnTo>
                  <a:lnTo>
                    <a:pt x="2946" y="1629283"/>
                  </a:lnTo>
                  <a:lnTo>
                    <a:pt x="10185" y="1629283"/>
                  </a:lnTo>
                  <a:lnTo>
                    <a:pt x="13144" y="1626311"/>
                  </a:lnTo>
                  <a:lnTo>
                    <a:pt x="13144" y="1622666"/>
                  </a:lnTo>
                  <a:lnTo>
                    <a:pt x="13144" y="1618996"/>
                  </a:lnTo>
                  <a:close/>
                </a:path>
                <a:path w="1718945" h="1629410">
                  <a:moveTo>
                    <a:pt x="973734" y="4826"/>
                  </a:moveTo>
                  <a:lnTo>
                    <a:pt x="968946" y="0"/>
                  </a:lnTo>
                  <a:lnTo>
                    <a:pt x="957173" y="0"/>
                  </a:lnTo>
                  <a:lnTo>
                    <a:pt x="952373" y="4826"/>
                  </a:lnTo>
                  <a:lnTo>
                    <a:pt x="952373" y="16713"/>
                  </a:lnTo>
                  <a:lnTo>
                    <a:pt x="957173" y="21539"/>
                  </a:lnTo>
                  <a:lnTo>
                    <a:pt x="968946" y="21539"/>
                  </a:lnTo>
                  <a:lnTo>
                    <a:pt x="973734" y="16713"/>
                  </a:lnTo>
                  <a:lnTo>
                    <a:pt x="973734" y="10782"/>
                  </a:lnTo>
                  <a:lnTo>
                    <a:pt x="973734" y="4826"/>
                  </a:lnTo>
                  <a:close/>
                </a:path>
                <a:path w="1718945" h="1629410">
                  <a:moveTo>
                    <a:pt x="1718576" y="873264"/>
                  </a:moveTo>
                  <a:lnTo>
                    <a:pt x="1716354" y="871016"/>
                  </a:lnTo>
                  <a:lnTo>
                    <a:pt x="1710905" y="871016"/>
                  </a:lnTo>
                  <a:lnTo>
                    <a:pt x="1708683" y="873264"/>
                  </a:lnTo>
                  <a:lnTo>
                    <a:pt x="1708683" y="878751"/>
                  </a:lnTo>
                  <a:lnTo>
                    <a:pt x="1710905" y="880999"/>
                  </a:lnTo>
                  <a:lnTo>
                    <a:pt x="1716354" y="880999"/>
                  </a:lnTo>
                  <a:lnTo>
                    <a:pt x="1718576" y="878751"/>
                  </a:lnTo>
                  <a:lnTo>
                    <a:pt x="1718576" y="876007"/>
                  </a:lnTo>
                  <a:lnTo>
                    <a:pt x="1718576" y="873264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807515" y="5873739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271222" y="3748905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2327478" y="3519353"/>
              <a:ext cx="2168525" cy="2354580"/>
            </a:xfrm>
            <a:custGeom>
              <a:avLst/>
              <a:gdLst/>
              <a:ahLst/>
              <a:cxnLst/>
              <a:rect l="l" t="t" r="r" b="b"/>
              <a:pathLst>
                <a:path w="2168525" h="2354579">
                  <a:moveTo>
                    <a:pt x="21653" y="2337435"/>
                  </a:moveTo>
                  <a:lnTo>
                    <a:pt x="16827" y="2332532"/>
                  </a:lnTo>
                  <a:lnTo>
                    <a:pt x="4864" y="2332532"/>
                  </a:lnTo>
                  <a:lnTo>
                    <a:pt x="0" y="2337435"/>
                  </a:lnTo>
                  <a:lnTo>
                    <a:pt x="0" y="2349500"/>
                  </a:lnTo>
                  <a:lnTo>
                    <a:pt x="4864" y="2354389"/>
                  </a:lnTo>
                  <a:lnTo>
                    <a:pt x="16827" y="2354389"/>
                  </a:lnTo>
                  <a:lnTo>
                    <a:pt x="21653" y="2349500"/>
                  </a:lnTo>
                  <a:lnTo>
                    <a:pt x="21653" y="2343454"/>
                  </a:lnTo>
                  <a:lnTo>
                    <a:pt x="21653" y="2337435"/>
                  </a:lnTo>
                  <a:close/>
                </a:path>
                <a:path w="2168525" h="2354579">
                  <a:moveTo>
                    <a:pt x="1487716" y="108813"/>
                  </a:moveTo>
                  <a:lnTo>
                    <a:pt x="1485493" y="106565"/>
                  </a:lnTo>
                  <a:lnTo>
                    <a:pt x="1480058" y="106565"/>
                  </a:lnTo>
                  <a:lnTo>
                    <a:pt x="1477835" y="108813"/>
                  </a:lnTo>
                  <a:lnTo>
                    <a:pt x="1477835" y="114300"/>
                  </a:lnTo>
                  <a:lnTo>
                    <a:pt x="1480058" y="116547"/>
                  </a:lnTo>
                  <a:lnTo>
                    <a:pt x="1485493" y="116547"/>
                  </a:lnTo>
                  <a:lnTo>
                    <a:pt x="1487716" y="114300"/>
                  </a:lnTo>
                  <a:lnTo>
                    <a:pt x="1487716" y="111556"/>
                  </a:lnTo>
                  <a:lnTo>
                    <a:pt x="1487716" y="108813"/>
                  </a:lnTo>
                  <a:close/>
                </a:path>
                <a:path w="2168525" h="2354579">
                  <a:moveTo>
                    <a:pt x="1598587" y="1854"/>
                  </a:moveTo>
                  <a:lnTo>
                    <a:pt x="1596758" y="0"/>
                  </a:lnTo>
                  <a:lnTo>
                    <a:pt x="1592237" y="0"/>
                  </a:lnTo>
                  <a:lnTo>
                    <a:pt x="1590395" y="1854"/>
                  </a:lnTo>
                  <a:lnTo>
                    <a:pt x="1590395" y="6400"/>
                  </a:lnTo>
                  <a:lnTo>
                    <a:pt x="1592237" y="8242"/>
                  </a:lnTo>
                  <a:lnTo>
                    <a:pt x="1596758" y="8242"/>
                  </a:lnTo>
                  <a:lnTo>
                    <a:pt x="1598587" y="6400"/>
                  </a:lnTo>
                  <a:lnTo>
                    <a:pt x="1598587" y="4114"/>
                  </a:lnTo>
                  <a:lnTo>
                    <a:pt x="1598587" y="1854"/>
                  </a:lnTo>
                  <a:close/>
                </a:path>
                <a:path w="2168525" h="2354579">
                  <a:moveTo>
                    <a:pt x="2167915" y="528485"/>
                  </a:moveTo>
                  <a:lnTo>
                    <a:pt x="2165185" y="525729"/>
                  </a:lnTo>
                  <a:lnTo>
                    <a:pt x="2158441" y="525729"/>
                  </a:lnTo>
                  <a:lnTo>
                    <a:pt x="2155723" y="528485"/>
                  </a:lnTo>
                  <a:lnTo>
                    <a:pt x="2155723" y="535266"/>
                  </a:lnTo>
                  <a:lnTo>
                    <a:pt x="2158441" y="538035"/>
                  </a:lnTo>
                  <a:lnTo>
                    <a:pt x="2165185" y="538035"/>
                  </a:lnTo>
                  <a:lnTo>
                    <a:pt x="2167915" y="535266"/>
                  </a:lnTo>
                  <a:lnTo>
                    <a:pt x="2167915" y="531863"/>
                  </a:lnTo>
                  <a:lnTo>
                    <a:pt x="2167915" y="528485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892804" y="2972155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31" y="0"/>
                  </a:moveTo>
                  <a:lnTo>
                    <a:pt x="631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13" y="28376"/>
                  </a:lnTo>
                  <a:lnTo>
                    <a:pt x="21831" y="28376"/>
                  </a:lnTo>
                  <a:lnTo>
                    <a:pt x="28124" y="22009"/>
                  </a:lnTo>
                  <a:lnTo>
                    <a:pt x="28124" y="14188"/>
                  </a:lnTo>
                  <a:lnTo>
                    <a:pt x="28124" y="6345"/>
                  </a:lnTo>
                  <a:lnTo>
                    <a:pt x="2183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461741" y="6653921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8282" y="0"/>
                  </a:moveTo>
                  <a:lnTo>
                    <a:pt x="2376" y="0"/>
                  </a:lnTo>
                  <a:lnTo>
                    <a:pt x="0" y="2429"/>
                  </a:lnTo>
                  <a:lnTo>
                    <a:pt x="0" y="8334"/>
                  </a:lnTo>
                  <a:lnTo>
                    <a:pt x="2376" y="10764"/>
                  </a:lnTo>
                  <a:lnTo>
                    <a:pt x="8282" y="10764"/>
                  </a:lnTo>
                  <a:lnTo>
                    <a:pt x="10638" y="8334"/>
                  </a:lnTo>
                  <a:lnTo>
                    <a:pt x="10638" y="5382"/>
                  </a:lnTo>
                  <a:lnTo>
                    <a:pt x="10638" y="2429"/>
                  </a:lnTo>
                  <a:lnTo>
                    <a:pt x="8282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657145" y="634342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15653" y="0"/>
                  </a:moveTo>
                  <a:lnTo>
                    <a:pt x="4512" y="0"/>
                  </a:lnTo>
                  <a:lnTo>
                    <a:pt x="0" y="4533"/>
                  </a:lnTo>
                  <a:lnTo>
                    <a:pt x="0" y="15769"/>
                  </a:lnTo>
                  <a:lnTo>
                    <a:pt x="4512" y="20323"/>
                  </a:lnTo>
                  <a:lnTo>
                    <a:pt x="15653" y="20323"/>
                  </a:lnTo>
                  <a:lnTo>
                    <a:pt x="20166" y="15769"/>
                  </a:lnTo>
                  <a:lnTo>
                    <a:pt x="20166" y="10135"/>
                  </a:lnTo>
                  <a:lnTo>
                    <a:pt x="20166" y="4533"/>
                  </a:lnTo>
                  <a:lnTo>
                    <a:pt x="15653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3204095" y="4772005"/>
              <a:ext cx="848360" cy="441959"/>
            </a:xfrm>
            <a:custGeom>
              <a:avLst/>
              <a:gdLst/>
              <a:ahLst/>
              <a:cxnLst/>
              <a:rect l="l" t="t" r="r" b="b"/>
              <a:pathLst>
                <a:path w="848360" h="441960">
                  <a:moveTo>
                    <a:pt x="14325" y="430606"/>
                  </a:moveTo>
                  <a:lnTo>
                    <a:pt x="11125" y="427380"/>
                  </a:lnTo>
                  <a:lnTo>
                    <a:pt x="3162" y="427380"/>
                  </a:lnTo>
                  <a:lnTo>
                    <a:pt x="0" y="430606"/>
                  </a:lnTo>
                  <a:lnTo>
                    <a:pt x="0" y="438607"/>
                  </a:lnTo>
                  <a:lnTo>
                    <a:pt x="3162" y="441858"/>
                  </a:lnTo>
                  <a:lnTo>
                    <a:pt x="11125" y="441858"/>
                  </a:lnTo>
                  <a:lnTo>
                    <a:pt x="14325" y="438607"/>
                  </a:lnTo>
                  <a:lnTo>
                    <a:pt x="14325" y="434606"/>
                  </a:lnTo>
                  <a:lnTo>
                    <a:pt x="14325" y="430606"/>
                  </a:lnTo>
                  <a:close/>
                </a:path>
                <a:path w="848360" h="441960">
                  <a:moveTo>
                    <a:pt x="848220" y="3454"/>
                  </a:moveTo>
                  <a:lnTo>
                    <a:pt x="844804" y="0"/>
                  </a:lnTo>
                  <a:lnTo>
                    <a:pt x="836320" y="0"/>
                  </a:lnTo>
                  <a:lnTo>
                    <a:pt x="832891" y="3454"/>
                  </a:lnTo>
                  <a:lnTo>
                    <a:pt x="832891" y="12039"/>
                  </a:lnTo>
                  <a:lnTo>
                    <a:pt x="836320" y="15494"/>
                  </a:lnTo>
                  <a:lnTo>
                    <a:pt x="844804" y="15494"/>
                  </a:lnTo>
                  <a:lnTo>
                    <a:pt x="848220" y="12039"/>
                  </a:lnTo>
                  <a:lnTo>
                    <a:pt x="848220" y="7759"/>
                  </a:lnTo>
                  <a:lnTo>
                    <a:pt x="848220" y="3454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974021" y="4650630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89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231315" y="3791236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836295" y="4050595"/>
              <a:ext cx="31750" cy="32384"/>
            </a:xfrm>
            <a:custGeom>
              <a:avLst/>
              <a:gdLst/>
              <a:ahLst/>
              <a:cxnLst/>
              <a:rect l="l" t="t" r="r" b="b"/>
              <a:pathLst>
                <a:path w="31750" h="32385">
                  <a:moveTo>
                    <a:pt x="24585" y="0"/>
                  </a:moveTo>
                  <a:lnTo>
                    <a:pt x="7057" y="0"/>
                  </a:lnTo>
                  <a:lnTo>
                    <a:pt x="0" y="7162"/>
                  </a:lnTo>
                  <a:lnTo>
                    <a:pt x="0" y="24784"/>
                  </a:lnTo>
                  <a:lnTo>
                    <a:pt x="7057" y="31957"/>
                  </a:lnTo>
                  <a:lnTo>
                    <a:pt x="24585" y="31957"/>
                  </a:lnTo>
                  <a:lnTo>
                    <a:pt x="31674" y="24784"/>
                  </a:lnTo>
                  <a:lnTo>
                    <a:pt x="31674" y="15968"/>
                  </a:lnTo>
                  <a:lnTo>
                    <a:pt x="31674" y="7162"/>
                  </a:lnTo>
                  <a:lnTo>
                    <a:pt x="24585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093885" y="6765660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6366" y="0"/>
                  </a:moveTo>
                  <a:lnTo>
                    <a:pt x="1853" y="0"/>
                  </a:lnTo>
                  <a:lnTo>
                    <a:pt x="0" y="1842"/>
                  </a:lnTo>
                  <a:lnTo>
                    <a:pt x="0" y="6408"/>
                  </a:lnTo>
                  <a:lnTo>
                    <a:pt x="1853" y="8251"/>
                  </a:lnTo>
                  <a:lnTo>
                    <a:pt x="6366" y="8251"/>
                  </a:lnTo>
                  <a:lnTo>
                    <a:pt x="8198" y="6408"/>
                  </a:lnTo>
                  <a:lnTo>
                    <a:pt x="8198" y="4125"/>
                  </a:lnTo>
                  <a:lnTo>
                    <a:pt x="8198" y="1842"/>
                  </a:lnTo>
                  <a:lnTo>
                    <a:pt x="6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693844" y="6401352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905" y="0"/>
                  </a:moveTo>
                  <a:lnTo>
                    <a:pt x="3423" y="0"/>
                  </a:lnTo>
                  <a:lnTo>
                    <a:pt x="0" y="3455"/>
                  </a:lnTo>
                  <a:lnTo>
                    <a:pt x="0" y="12041"/>
                  </a:lnTo>
                  <a:lnTo>
                    <a:pt x="3423" y="15486"/>
                  </a:lnTo>
                  <a:lnTo>
                    <a:pt x="11905" y="15486"/>
                  </a:lnTo>
                  <a:lnTo>
                    <a:pt x="15329" y="12041"/>
                  </a:lnTo>
                  <a:lnTo>
                    <a:pt x="15329" y="7758"/>
                  </a:lnTo>
                  <a:lnTo>
                    <a:pt x="15329" y="3455"/>
                  </a:lnTo>
                  <a:lnTo>
                    <a:pt x="11905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3569513" y="1926176"/>
              <a:ext cx="744220" cy="4044950"/>
            </a:xfrm>
            <a:custGeom>
              <a:avLst/>
              <a:gdLst/>
              <a:ahLst/>
              <a:cxnLst/>
              <a:rect l="l" t="t" r="r" b="b"/>
              <a:pathLst>
                <a:path w="744220" h="4044950">
                  <a:moveTo>
                    <a:pt x="21450" y="4027894"/>
                  </a:moveTo>
                  <a:lnTo>
                    <a:pt x="16662" y="4023017"/>
                  </a:lnTo>
                  <a:lnTo>
                    <a:pt x="4787" y="4023017"/>
                  </a:lnTo>
                  <a:lnTo>
                    <a:pt x="0" y="4027894"/>
                  </a:lnTo>
                  <a:lnTo>
                    <a:pt x="0" y="4039832"/>
                  </a:lnTo>
                  <a:lnTo>
                    <a:pt x="4787" y="4044708"/>
                  </a:lnTo>
                  <a:lnTo>
                    <a:pt x="16662" y="4044708"/>
                  </a:lnTo>
                  <a:lnTo>
                    <a:pt x="21450" y="4039832"/>
                  </a:lnTo>
                  <a:lnTo>
                    <a:pt x="21450" y="4033850"/>
                  </a:lnTo>
                  <a:lnTo>
                    <a:pt x="21450" y="4027894"/>
                  </a:lnTo>
                  <a:close/>
                </a:path>
                <a:path w="744220" h="4044950">
                  <a:moveTo>
                    <a:pt x="743927" y="3479"/>
                  </a:moveTo>
                  <a:lnTo>
                    <a:pt x="740473" y="0"/>
                  </a:lnTo>
                  <a:lnTo>
                    <a:pt x="731951" y="0"/>
                  </a:lnTo>
                  <a:lnTo>
                    <a:pt x="728497" y="3479"/>
                  </a:lnTo>
                  <a:lnTo>
                    <a:pt x="728497" y="12090"/>
                  </a:lnTo>
                  <a:lnTo>
                    <a:pt x="731951" y="15557"/>
                  </a:lnTo>
                  <a:lnTo>
                    <a:pt x="740473" y="15557"/>
                  </a:lnTo>
                  <a:lnTo>
                    <a:pt x="743927" y="12090"/>
                  </a:lnTo>
                  <a:lnTo>
                    <a:pt x="743927" y="7785"/>
                  </a:lnTo>
                  <a:lnTo>
                    <a:pt x="743927" y="3479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473515" y="2421692"/>
              <a:ext cx="843915" cy="1044575"/>
            </a:xfrm>
            <a:custGeom>
              <a:avLst/>
              <a:gdLst/>
              <a:ahLst/>
              <a:cxnLst/>
              <a:rect l="l" t="t" r="r" b="b"/>
              <a:pathLst>
                <a:path w="843914" h="1044575">
                  <a:moveTo>
                    <a:pt x="13144" y="1033754"/>
                  </a:moveTo>
                  <a:lnTo>
                    <a:pt x="10198" y="1030795"/>
                  </a:lnTo>
                  <a:lnTo>
                    <a:pt x="2959" y="1030795"/>
                  </a:lnTo>
                  <a:lnTo>
                    <a:pt x="0" y="1033754"/>
                  </a:lnTo>
                  <a:lnTo>
                    <a:pt x="0" y="1041057"/>
                  </a:lnTo>
                  <a:lnTo>
                    <a:pt x="2959" y="1044028"/>
                  </a:lnTo>
                  <a:lnTo>
                    <a:pt x="10198" y="1044028"/>
                  </a:lnTo>
                  <a:lnTo>
                    <a:pt x="13144" y="1041057"/>
                  </a:lnTo>
                  <a:lnTo>
                    <a:pt x="13144" y="1037412"/>
                  </a:lnTo>
                  <a:lnTo>
                    <a:pt x="13144" y="1033754"/>
                  </a:lnTo>
                  <a:close/>
                </a:path>
                <a:path w="843914" h="1044575">
                  <a:moveTo>
                    <a:pt x="843572" y="3771"/>
                  </a:moveTo>
                  <a:lnTo>
                    <a:pt x="839825" y="0"/>
                  </a:lnTo>
                  <a:lnTo>
                    <a:pt x="830580" y="0"/>
                  </a:lnTo>
                  <a:lnTo>
                    <a:pt x="826808" y="3771"/>
                  </a:lnTo>
                  <a:lnTo>
                    <a:pt x="826808" y="13119"/>
                  </a:lnTo>
                  <a:lnTo>
                    <a:pt x="830580" y="16903"/>
                  </a:lnTo>
                  <a:lnTo>
                    <a:pt x="839825" y="16903"/>
                  </a:lnTo>
                  <a:lnTo>
                    <a:pt x="843572" y="13119"/>
                  </a:lnTo>
                  <a:lnTo>
                    <a:pt x="843572" y="8445"/>
                  </a:lnTo>
                  <a:lnTo>
                    <a:pt x="843572" y="3771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636131" y="2060086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873" y="0"/>
                  </a:moveTo>
                  <a:lnTo>
                    <a:pt x="3423" y="0"/>
                  </a:lnTo>
                  <a:lnTo>
                    <a:pt x="0" y="3486"/>
                  </a:lnTo>
                  <a:lnTo>
                    <a:pt x="0" y="11999"/>
                  </a:lnTo>
                  <a:lnTo>
                    <a:pt x="3423" y="15465"/>
                  </a:lnTo>
                  <a:lnTo>
                    <a:pt x="11873" y="15465"/>
                  </a:lnTo>
                  <a:lnTo>
                    <a:pt x="15308" y="11999"/>
                  </a:lnTo>
                  <a:lnTo>
                    <a:pt x="15308" y="7737"/>
                  </a:lnTo>
                  <a:lnTo>
                    <a:pt x="15308" y="3486"/>
                  </a:lnTo>
                  <a:lnTo>
                    <a:pt x="1187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3002541" y="3001788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30" h="24764">
                  <a:moveTo>
                    <a:pt x="18648" y="0"/>
                  </a:moveTo>
                  <a:lnTo>
                    <a:pt x="5392" y="0"/>
                  </a:lnTo>
                  <a:lnTo>
                    <a:pt x="0" y="5423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23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3576383" y="931931"/>
              <a:ext cx="680720" cy="966469"/>
            </a:xfrm>
            <a:custGeom>
              <a:avLst/>
              <a:gdLst/>
              <a:ahLst/>
              <a:cxnLst/>
              <a:rect l="l" t="t" r="r" b="b"/>
              <a:pathLst>
                <a:path w="680720" h="966469">
                  <a:moveTo>
                    <a:pt x="22148" y="4978"/>
                  </a:moveTo>
                  <a:lnTo>
                    <a:pt x="17208" y="0"/>
                  </a:lnTo>
                  <a:lnTo>
                    <a:pt x="4991" y="0"/>
                  </a:lnTo>
                  <a:lnTo>
                    <a:pt x="0" y="4978"/>
                  </a:lnTo>
                  <a:lnTo>
                    <a:pt x="0" y="17322"/>
                  </a:lnTo>
                  <a:lnTo>
                    <a:pt x="4991" y="22326"/>
                  </a:lnTo>
                  <a:lnTo>
                    <a:pt x="17208" y="22326"/>
                  </a:lnTo>
                  <a:lnTo>
                    <a:pt x="22148" y="17322"/>
                  </a:lnTo>
                  <a:lnTo>
                    <a:pt x="22148" y="11176"/>
                  </a:lnTo>
                  <a:lnTo>
                    <a:pt x="22148" y="4978"/>
                  </a:lnTo>
                  <a:close/>
                </a:path>
                <a:path w="680720" h="966469">
                  <a:moveTo>
                    <a:pt x="680491" y="951166"/>
                  </a:moveTo>
                  <a:lnTo>
                    <a:pt x="676249" y="946912"/>
                  </a:lnTo>
                  <a:lnTo>
                    <a:pt x="665810" y="946912"/>
                  </a:lnTo>
                  <a:lnTo>
                    <a:pt x="661581" y="951166"/>
                  </a:lnTo>
                  <a:lnTo>
                    <a:pt x="661581" y="961707"/>
                  </a:lnTo>
                  <a:lnTo>
                    <a:pt x="665810" y="965987"/>
                  </a:lnTo>
                  <a:lnTo>
                    <a:pt x="676249" y="965987"/>
                  </a:lnTo>
                  <a:lnTo>
                    <a:pt x="680491" y="961707"/>
                  </a:lnTo>
                  <a:lnTo>
                    <a:pt x="680491" y="956449"/>
                  </a:lnTo>
                  <a:lnTo>
                    <a:pt x="680491" y="95116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3078507" y="3711842"/>
              <a:ext cx="31750" cy="32384"/>
            </a:xfrm>
            <a:custGeom>
              <a:avLst/>
              <a:gdLst/>
              <a:ahLst/>
              <a:cxnLst/>
              <a:rect l="l" t="t" r="r" b="b"/>
              <a:pathLst>
                <a:path w="31750" h="32385">
                  <a:moveTo>
                    <a:pt x="24585" y="0"/>
                  </a:moveTo>
                  <a:lnTo>
                    <a:pt x="7057" y="0"/>
                  </a:lnTo>
                  <a:lnTo>
                    <a:pt x="0" y="7162"/>
                  </a:lnTo>
                  <a:lnTo>
                    <a:pt x="0" y="24784"/>
                  </a:lnTo>
                  <a:lnTo>
                    <a:pt x="7057" y="31967"/>
                  </a:lnTo>
                  <a:lnTo>
                    <a:pt x="24585" y="31967"/>
                  </a:lnTo>
                  <a:lnTo>
                    <a:pt x="31674" y="24784"/>
                  </a:lnTo>
                  <a:lnTo>
                    <a:pt x="31674" y="15968"/>
                  </a:lnTo>
                  <a:lnTo>
                    <a:pt x="31674" y="7162"/>
                  </a:lnTo>
                  <a:lnTo>
                    <a:pt x="24585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283348" y="1580856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4">
                  <a:moveTo>
                    <a:pt x="9853" y="0"/>
                  </a:moveTo>
                  <a:lnTo>
                    <a:pt x="2848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48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065223" y="2067827"/>
              <a:ext cx="26034" cy="26034"/>
            </a:xfrm>
            <a:custGeom>
              <a:avLst/>
              <a:gdLst/>
              <a:ahLst/>
              <a:cxnLst/>
              <a:rect l="l" t="t" r="r" b="b"/>
              <a:pathLst>
                <a:path w="26035" h="26035">
                  <a:moveTo>
                    <a:pt x="19926" y="0"/>
                  </a:moveTo>
                  <a:lnTo>
                    <a:pt x="5769" y="0"/>
                  </a:lnTo>
                  <a:lnTo>
                    <a:pt x="0" y="5790"/>
                  </a:lnTo>
                  <a:lnTo>
                    <a:pt x="0" y="20083"/>
                  </a:lnTo>
                  <a:lnTo>
                    <a:pt x="5769" y="25884"/>
                  </a:lnTo>
                  <a:lnTo>
                    <a:pt x="19926" y="25884"/>
                  </a:lnTo>
                  <a:lnTo>
                    <a:pt x="25685" y="20083"/>
                  </a:lnTo>
                  <a:lnTo>
                    <a:pt x="25685" y="12942"/>
                  </a:lnTo>
                  <a:lnTo>
                    <a:pt x="25685" y="5790"/>
                  </a:lnTo>
                  <a:lnTo>
                    <a:pt x="19926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712785" y="3396940"/>
              <a:ext cx="27305" cy="27940"/>
            </a:xfrm>
            <a:custGeom>
              <a:avLst/>
              <a:gdLst/>
              <a:ahLst/>
              <a:cxnLst/>
              <a:rect l="l" t="t" r="r" b="b"/>
              <a:pathLst>
                <a:path w="27304" h="27939">
                  <a:moveTo>
                    <a:pt x="21098" y="0"/>
                  </a:moveTo>
                  <a:lnTo>
                    <a:pt x="6125" y="0"/>
                  </a:lnTo>
                  <a:lnTo>
                    <a:pt x="0" y="6146"/>
                  </a:lnTo>
                  <a:lnTo>
                    <a:pt x="0" y="21276"/>
                  </a:lnTo>
                  <a:lnTo>
                    <a:pt x="6125" y="27433"/>
                  </a:lnTo>
                  <a:lnTo>
                    <a:pt x="21098" y="27433"/>
                  </a:lnTo>
                  <a:lnTo>
                    <a:pt x="27203" y="21276"/>
                  </a:lnTo>
                  <a:lnTo>
                    <a:pt x="27203" y="13727"/>
                  </a:lnTo>
                  <a:lnTo>
                    <a:pt x="27203" y="6146"/>
                  </a:lnTo>
                  <a:lnTo>
                    <a:pt x="21098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626279" y="3191782"/>
              <a:ext cx="130810" cy="1048385"/>
            </a:xfrm>
            <a:custGeom>
              <a:avLst/>
              <a:gdLst/>
              <a:ahLst/>
              <a:cxnLst/>
              <a:rect l="l" t="t" r="r" b="b"/>
              <a:pathLst>
                <a:path w="130810" h="1048385">
                  <a:moveTo>
                    <a:pt x="9880" y="1040333"/>
                  </a:moveTo>
                  <a:lnTo>
                    <a:pt x="7658" y="1038098"/>
                  </a:lnTo>
                  <a:lnTo>
                    <a:pt x="2222" y="1038098"/>
                  </a:lnTo>
                  <a:lnTo>
                    <a:pt x="0" y="1040333"/>
                  </a:lnTo>
                  <a:lnTo>
                    <a:pt x="0" y="1045819"/>
                  </a:lnTo>
                  <a:lnTo>
                    <a:pt x="2222" y="1048067"/>
                  </a:lnTo>
                  <a:lnTo>
                    <a:pt x="7658" y="1048067"/>
                  </a:lnTo>
                  <a:lnTo>
                    <a:pt x="9880" y="1045819"/>
                  </a:lnTo>
                  <a:lnTo>
                    <a:pt x="9880" y="1043089"/>
                  </a:lnTo>
                  <a:lnTo>
                    <a:pt x="9880" y="1040333"/>
                  </a:lnTo>
                  <a:close/>
                </a:path>
                <a:path w="130810" h="1048385">
                  <a:moveTo>
                    <a:pt x="120751" y="933373"/>
                  </a:moveTo>
                  <a:lnTo>
                    <a:pt x="118922" y="931532"/>
                  </a:lnTo>
                  <a:lnTo>
                    <a:pt x="114401" y="931532"/>
                  </a:lnTo>
                  <a:lnTo>
                    <a:pt x="112547" y="933373"/>
                  </a:lnTo>
                  <a:lnTo>
                    <a:pt x="112547" y="937933"/>
                  </a:lnTo>
                  <a:lnTo>
                    <a:pt x="114401" y="939774"/>
                  </a:lnTo>
                  <a:lnTo>
                    <a:pt x="118922" y="939774"/>
                  </a:lnTo>
                  <a:lnTo>
                    <a:pt x="120751" y="937933"/>
                  </a:lnTo>
                  <a:lnTo>
                    <a:pt x="120751" y="935647"/>
                  </a:lnTo>
                  <a:lnTo>
                    <a:pt x="120751" y="933373"/>
                  </a:lnTo>
                  <a:close/>
                </a:path>
                <a:path w="130810" h="1048385">
                  <a:moveTo>
                    <a:pt x="130810" y="1816"/>
                  </a:moveTo>
                  <a:lnTo>
                    <a:pt x="129057" y="0"/>
                  </a:lnTo>
                  <a:lnTo>
                    <a:pt x="124612" y="0"/>
                  </a:lnTo>
                  <a:lnTo>
                    <a:pt x="122821" y="1816"/>
                  </a:lnTo>
                  <a:lnTo>
                    <a:pt x="122821" y="6286"/>
                  </a:lnTo>
                  <a:lnTo>
                    <a:pt x="124612" y="8089"/>
                  </a:lnTo>
                  <a:lnTo>
                    <a:pt x="129057" y="8089"/>
                  </a:lnTo>
                  <a:lnTo>
                    <a:pt x="130810" y="6286"/>
                  </a:lnTo>
                  <a:lnTo>
                    <a:pt x="130810" y="4051"/>
                  </a:lnTo>
                  <a:lnTo>
                    <a:pt x="130810" y="181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258715" y="1561178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13109" y="0"/>
                  </a:moveTo>
                  <a:lnTo>
                    <a:pt x="3738" y="0"/>
                  </a:lnTo>
                  <a:lnTo>
                    <a:pt x="0" y="3842"/>
                  </a:lnTo>
                  <a:lnTo>
                    <a:pt x="0" y="13266"/>
                  </a:lnTo>
                  <a:lnTo>
                    <a:pt x="3738" y="17088"/>
                  </a:lnTo>
                  <a:lnTo>
                    <a:pt x="13109" y="17088"/>
                  </a:lnTo>
                  <a:lnTo>
                    <a:pt x="16910" y="13266"/>
                  </a:lnTo>
                  <a:lnTo>
                    <a:pt x="16910" y="8554"/>
                  </a:lnTo>
                  <a:lnTo>
                    <a:pt x="16910" y="3842"/>
                  </a:lnTo>
                  <a:lnTo>
                    <a:pt x="1310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3271621" y="954664"/>
              <a:ext cx="952500" cy="1953260"/>
            </a:xfrm>
            <a:custGeom>
              <a:avLst/>
              <a:gdLst/>
              <a:ahLst/>
              <a:cxnLst/>
              <a:rect l="l" t="t" r="r" b="b"/>
              <a:pathLst>
                <a:path w="952500" h="1953260">
                  <a:moveTo>
                    <a:pt x="8204" y="1946859"/>
                  </a:moveTo>
                  <a:lnTo>
                    <a:pt x="6362" y="1945017"/>
                  </a:lnTo>
                  <a:lnTo>
                    <a:pt x="1854" y="1945017"/>
                  </a:lnTo>
                  <a:lnTo>
                    <a:pt x="0" y="1946859"/>
                  </a:lnTo>
                  <a:lnTo>
                    <a:pt x="0" y="1951418"/>
                  </a:lnTo>
                  <a:lnTo>
                    <a:pt x="1854" y="1953260"/>
                  </a:lnTo>
                  <a:lnTo>
                    <a:pt x="6362" y="1953260"/>
                  </a:lnTo>
                  <a:lnTo>
                    <a:pt x="8204" y="1951418"/>
                  </a:lnTo>
                  <a:lnTo>
                    <a:pt x="8204" y="1949145"/>
                  </a:lnTo>
                  <a:lnTo>
                    <a:pt x="8204" y="1946859"/>
                  </a:lnTo>
                  <a:close/>
                </a:path>
                <a:path w="952500" h="1953260">
                  <a:moveTo>
                    <a:pt x="806437" y="222059"/>
                  </a:moveTo>
                  <a:lnTo>
                    <a:pt x="801306" y="216865"/>
                  </a:lnTo>
                  <a:lnTo>
                    <a:pt x="788606" y="216865"/>
                  </a:lnTo>
                  <a:lnTo>
                    <a:pt x="783463" y="222059"/>
                  </a:lnTo>
                  <a:lnTo>
                    <a:pt x="783463" y="234835"/>
                  </a:lnTo>
                  <a:lnTo>
                    <a:pt x="788606" y="240042"/>
                  </a:lnTo>
                  <a:lnTo>
                    <a:pt x="801306" y="240042"/>
                  </a:lnTo>
                  <a:lnTo>
                    <a:pt x="806437" y="234835"/>
                  </a:lnTo>
                  <a:lnTo>
                    <a:pt x="806437" y="228460"/>
                  </a:lnTo>
                  <a:lnTo>
                    <a:pt x="806437" y="222059"/>
                  </a:lnTo>
                  <a:close/>
                </a:path>
                <a:path w="952500" h="1953260">
                  <a:moveTo>
                    <a:pt x="952169" y="2882"/>
                  </a:moveTo>
                  <a:lnTo>
                    <a:pt x="949312" y="0"/>
                  </a:lnTo>
                  <a:lnTo>
                    <a:pt x="942225" y="0"/>
                  </a:lnTo>
                  <a:lnTo>
                    <a:pt x="939368" y="2882"/>
                  </a:lnTo>
                  <a:lnTo>
                    <a:pt x="939368" y="9982"/>
                  </a:lnTo>
                  <a:lnTo>
                    <a:pt x="942225" y="12915"/>
                  </a:lnTo>
                  <a:lnTo>
                    <a:pt x="949312" y="12915"/>
                  </a:lnTo>
                  <a:lnTo>
                    <a:pt x="952169" y="9982"/>
                  </a:lnTo>
                  <a:lnTo>
                    <a:pt x="952169" y="6426"/>
                  </a:lnTo>
                  <a:lnTo>
                    <a:pt x="952169" y="2882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3208294" y="1311842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59">
                  <a:moveTo>
                    <a:pt x="7664" y="0"/>
                  </a:moveTo>
                  <a:lnTo>
                    <a:pt x="2219" y="0"/>
                  </a:lnTo>
                  <a:lnTo>
                    <a:pt x="0" y="2240"/>
                  </a:lnTo>
                  <a:lnTo>
                    <a:pt x="0" y="7727"/>
                  </a:lnTo>
                  <a:lnTo>
                    <a:pt x="2219" y="9978"/>
                  </a:lnTo>
                  <a:lnTo>
                    <a:pt x="7664" y="9978"/>
                  </a:lnTo>
                  <a:lnTo>
                    <a:pt x="9884" y="7727"/>
                  </a:lnTo>
                  <a:lnTo>
                    <a:pt x="9884" y="4994"/>
                  </a:lnTo>
                  <a:lnTo>
                    <a:pt x="9884" y="2240"/>
                  </a:lnTo>
                  <a:lnTo>
                    <a:pt x="7664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74358" y="2609343"/>
              <a:ext cx="10795" cy="11430"/>
            </a:xfrm>
            <a:custGeom>
              <a:avLst/>
              <a:gdLst/>
              <a:ahLst/>
              <a:cxnLst/>
              <a:rect l="l" t="t" r="r" b="b"/>
              <a:pathLst>
                <a:path w="10795" h="11430">
                  <a:moveTo>
                    <a:pt x="8345" y="0"/>
                  </a:moveTo>
                  <a:lnTo>
                    <a:pt x="2408" y="0"/>
                  </a:lnTo>
                  <a:lnTo>
                    <a:pt x="0" y="2429"/>
                  </a:lnTo>
                  <a:lnTo>
                    <a:pt x="0" y="8408"/>
                  </a:lnTo>
                  <a:lnTo>
                    <a:pt x="2408" y="10847"/>
                  </a:lnTo>
                  <a:lnTo>
                    <a:pt x="8345" y="10847"/>
                  </a:lnTo>
                  <a:lnTo>
                    <a:pt x="10753" y="8408"/>
                  </a:lnTo>
                  <a:lnTo>
                    <a:pt x="10753" y="5413"/>
                  </a:lnTo>
                  <a:lnTo>
                    <a:pt x="10753" y="2429"/>
                  </a:lnTo>
                  <a:lnTo>
                    <a:pt x="8345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2821983" y="3281252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8282" y="0"/>
                  </a:moveTo>
                  <a:lnTo>
                    <a:pt x="2376" y="0"/>
                  </a:lnTo>
                  <a:lnTo>
                    <a:pt x="0" y="2429"/>
                  </a:lnTo>
                  <a:lnTo>
                    <a:pt x="0" y="8334"/>
                  </a:lnTo>
                  <a:lnTo>
                    <a:pt x="2376" y="10764"/>
                  </a:lnTo>
                  <a:lnTo>
                    <a:pt x="8282" y="10764"/>
                  </a:lnTo>
                  <a:lnTo>
                    <a:pt x="10638" y="8334"/>
                  </a:lnTo>
                  <a:lnTo>
                    <a:pt x="10638" y="5382"/>
                  </a:lnTo>
                  <a:lnTo>
                    <a:pt x="10638" y="2429"/>
                  </a:lnTo>
                  <a:lnTo>
                    <a:pt x="8282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392757" y="3252874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14" y="0"/>
                  </a:moveTo>
                  <a:lnTo>
                    <a:pt x="2900" y="0"/>
                  </a:lnTo>
                  <a:lnTo>
                    <a:pt x="0" y="2952"/>
                  </a:lnTo>
                  <a:lnTo>
                    <a:pt x="0" y="10188"/>
                  </a:lnTo>
                  <a:lnTo>
                    <a:pt x="2900" y="13140"/>
                  </a:lnTo>
                  <a:lnTo>
                    <a:pt x="10114" y="13140"/>
                  </a:lnTo>
                  <a:lnTo>
                    <a:pt x="13046" y="10188"/>
                  </a:lnTo>
                  <a:lnTo>
                    <a:pt x="13046" y="6554"/>
                  </a:lnTo>
                  <a:lnTo>
                    <a:pt x="13046" y="2952"/>
                  </a:lnTo>
                  <a:lnTo>
                    <a:pt x="10114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2772435" y="2122379"/>
              <a:ext cx="205740" cy="2130425"/>
            </a:xfrm>
            <a:custGeom>
              <a:avLst/>
              <a:gdLst/>
              <a:ahLst/>
              <a:cxnLst/>
              <a:rect l="l" t="t" r="r" b="b"/>
              <a:pathLst>
                <a:path w="205739" h="2130425">
                  <a:moveTo>
                    <a:pt x="5930" y="2125180"/>
                  </a:moveTo>
                  <a:lnTo>
                    <a:pt x="4610" y="2123833"/>
                  </a:lnTo>
                  <a:lnTo>
                    <a:pt x="1333" y="2123833"/>
                  </a:lnTo>
                  <a:lnTo>
                    <a:pt x="0" y="2125180"/>
                  </a:lnTo>
                  <a:lnTo>
                    <a:pt x="0" y="2128456"/>
                  </a:lnTo>
                  <a:lnTo>
                    <a:pt x="1333" y="2129802"/>
                  </a:lnTo>
                  <a:lnTo>
                    <a:pt x="4610" y="2129802"/>
                  </a:lnTo>
                  <a:lnTo>
                    <a:pt x="5930" y="2128456"/>
                  </a:lnTo>
                  <a:lnTo>
                    <a:pt x="5930" y="2126805"/>
                  </a:lnTo>
                  <a:lnTo>
                    <a:pt x="5930" y="2125180"/>
                  </a:lnTo>
                  <a:close/>
                </a:path>
                <a:path w="205739" h="2130425">
                  <a:moveTo>
                    <a:pt x="205435" y="1346"/>
                  </a:moveTo>
                  <a:lnTo>
                    <a:pt x="204152" y="0"/>
                  </a:lnTo>
                  <a:lnTo>
                    <a:pt x="200837" y="0"/>
                  </a:lnTo>
                  <a:lnTo>
                    <a:pt x="199555" y="1346"/>
                  </a:lnTo>
                  <a:lnTo>
                    <a:pt x="199555" y="4660"/>
                  </a:lnTo>
                  <a:lnTo>
                    <a:pt x="200837" y="5956"/>
                  </a:lnTo>
                  <a:lnTo>
                    <a:pt x="204152" y="5956"/>
                  </a:lnTo>
                  <a:lnTo>
                    <a:pt x="205435" y="4660"/>
                  </a:lnTo>
                  <a:lnTo>
                    <a:pt x="205435" y="3009"/>
                  </a:lnTo>
                  <a:lnTo>
                    <a:pt x="205435" y="1346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2888716" y="1707241"/>
              <a:ext cx="334010" cy="316865"/>
            </a:xfrm>
            <a:custGeom>
              <a:avLst/>
              <a:gdLst/>
              <a:ahLst/>
              <a:cxnLst/>
              <a:rect l="l" t="t" r="r" b="b"/>
              <a:pathLst>
                <a:path w="334010" h="316864">
                  <a:moveTo>
                    <a:pt x="25095" y="296748"/>
                  </a:moveTo>
                  <a:lnTo>
                    <a:pt x="19494" y="291096"/>
                  </a:lnTo>
                  <a:lnTo>
                    <a:pt x="5613" y="291096"/>
                  </a:lnTo>
                  <a:lnTo>
                    <a:pt x="0" y="296748"/>
                  </a:lnTo>
                  <a:lnTo>
                    <a:pt x="0" y="310718"/>
                  </a:lnTo>
                  <a:lnTo>
                    <a:pt x="5613" y="316395"/>
                  </a:lnTo>
                  <a:lnTo>
                    <a:pt x="19494" y="316395"/>
                  </a:lnTo>
                  <a:lnTo>
                    <a:pt x="25095" y="310718"/>
                  </a:lnTo>
                  <a:lnTo>
                    <a:pt x="25095" y="303733"/>
                  </a:lnTo>
                  <a:lnTo>
                    <a:pt x="25095" y="296748"/>
                  </a:lnTo>
                  <a:close/>
                </a:path>
                <a:path w="334010" h="316864">
                  <a:moveTo>
                    <a:pt x="43332" y="80784"/>
                  </a:moveTo>
                  <a:lnTo>
                    <a:pt x="42138" y="79590"/>
                  </a:lnTo>
                  <a:lnTo>
                    <a:pt x="39204" y="79590"/>
                  </a:lnTo>
                  <a:lnTo>
                    <a:pt x="38036" y="80784"/>
                  </a:lnTo>
                  <a:lnTo>
                    <a:pt x="38036" y="83731"/>
                  </a:lnTo>
                  <a:lnTo>
                    <a:pt x="39204" y="84912"/>
                  </a:lnTo>
                  <a:lnTo>
                    <a:pt x="42138" y="84912"/>
                  </a:lnTo>
                  <a:lnTo>
                    <a:pt x="43332" y="83731"/>
                  </a:lnTo>
                  <a:lnTo>
                    <a:pt x="43332" y="82270"/>
                  </a:lnTo>
                  <a:lnTo>
                    <a:pt x="43332" y="80784"/>
                  </a:lnTo>
                  <a:close/>
                </a:path>
                <a:path w="334010" h="316864">
                  <a:moveTo>
                    <a:pt x="333984" y="3086"/>
                  </a:moveTo>
                  <a:lnTo>
                    <a:pt x="329742" y="0"/>
                  </a:lnTo>
                  <a:lnTo>
                    <a:pt x="319303" y="0"/>
                  </a:lnTo>
                  <a:lnTo>
                    <a:pt x="315036" y="3086"/>
                  </a:lnTo>
                  <a:lnTo>
                    <a:pt x="315036" y="10642"/>
                  </a:lnTo>
                  <a:lnTo>
                    <a:pt x="319303" y="13728"/>
                  </a:lnTo>
                  <a:lnTo>
                    <a:pt x="329742" y="13728"/>
                  </a:lnTo>
                  <a:lnTo>
                    <a:pt x="333984" y="10642"/>
                  </a:lnTo>
                  <a:lnTo>
                    <a:pt x="333984" y="6858"/>
                  </a:lnTo>
                  <a:lnTo>
                    <a:pt x="333984" y="308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2458570" y="1838355"/>
              <a:ext cx="19685" cy="19685"/>
            </a:xfrm>
            <a:custGeom>
              <a:avLst/>
              <a:gdLst/>
              <a:ahLst/>
              <a:cxnLst/>
              <a:rect l="l" t="t" r="r" b="b"/>
              <a:pathLst>
                <a:path w="19685" h="19685">
                  <a:moveTo>
                    <a:pt x="14868" y="0"/>
                  </a:moveTo>
                  <a:lnTo>
                    <a:pt x="4293" y="0"/>
                  </a:lnTo>
                  <a:lnTo>
                    <a:pt x="0" y="4334"/>
                  </a:lnTo>
                  <a:lnTo>
                    <a:pt x="0" y="15004"/>
                  </a:lnTo>
                  <a:lnTo>
                    <a:pt x="4293" y="19308"/>
                  </a:lnTo>
                  <a:lnTo>
                    <a:pt x="14868" y="19308"/>
                  </a:lnTo>
                  <a:lnTo>
                    <a:pt x="19140" y="15004"/>
                  </a:lnTo>
                  <a:lnTo>
                    <a:pt x="19140" y="9664"/>
                  </a:lnTo>
                  <a:lnTo>
                    <a:pt x="19140" y="4334"/>
                  </a:lnTo>
                  <a:lnTo>
                    <a:pt x="14868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3527996" y="3027101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14" y="0"/>
                  </a:moveTo>
                  <a:lnTo>
                    <a:pt x="2921" y="0"/>
                  </a:lnTo>
                  <a:lnTo>
                    <a:pt x="0" y="2942"/>
                  </a:lnTo>
                  <a:lnTo>
                    <a:pt x="0" y="10209"/>
                  </a:lnTo>
                  <a:lnTo>
                    <a:pt x="2921" y="13151"/>
                  </a:lnTo>
                  <a:lnTo>
                    <a:pt x="10114" y="13151"/>
                  </a:lnTo>
                  <a:lnTo>
                    <a:pt x="13036" y="10209"/>
                  </a:lnTo>
                  <a:lnTo>
                    <a:pt x="13036" y="6575"/>
                  </a:lnTo>
                  <a:lnTo>
                    <a:pt x="13036" y="2942"/>
                  </a:lnTo>
                  <a:lnTo>
                    <a:pt x="10114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2463712" y="945818"/>
              <a:ext cx="8890" cy="9525"/>
            </a:xfrm>
            <a:custGeom>
              <a:avLst/>
              <a:gdLst/>
              <a:ahLst/>
              <a:cxnLst/>
              <a:rect l="l" t="t" r="r" b="b"/>
              <a:pathLst>
                <a:path w="8889" h="9525">
                  <a:moveTo>
                    <a:pt x="6889" y="0"/>
                  </a:moveTo>
                  <a:lnTo>
                    <a:pt x="1989" y="0"/>
                  </a:lnTo>
                  <a:lnTo>
                    <a:pt x="0" y="2020"/>
                  </a:lnTo>
                  <a:lnTo>
                    <a:pt x="0" y="6963"/>
                  </a:lnTo>
                  <a:lnTo>
                    <a:pt x="1989" y="8963"/>
                  </a:lnTo>
                  <a:lnTo>
                    <a:pt x="6889" y="8963"/>
                  </a:lnTo>
                  <a:lnTo>
                    <a:pt x="8858" y="6963"/>
                  </a:lnTo>
                  <a:lnTo>
                    <a:pt x="8858" y="4481"/>
                  </a:lnTo>
                  <a:lnTo>
                    <a:pt x="8858" y="2020"/>
                  </a:lnTo>
                  <a:lnTo>
                    <a:pt x="688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3891025" y="1259630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4" h="14605">
                  <a:moveTo>
                    <a:pt x="11130" y="0"/>
                  </a:moveTo>
                  <a:lnTo>
                    <a:pt x="3172" y="0"/>
                  </a:lnTo>
                  <a:lnTo>
                    <a:pt x="0" y="3214"/>
                  </a:lnTo>
                  <a:lnTo>
                    <a:pt x="0" y="11235"/>
                  </a:lnTo>
                  <a:lnTo>
                    <a:pt x="3172" y="14481"/>
                  </a:lnTo>
                  <a:lnTo>
                    <a:pt x="11130" y="14481"/>
                  </a:lnTo>
                  <a:lnTo>
                    <a:pt x="14334" y="11235"/>
                  </a:lnTo>
                  <a:lnTo>
                    <a:pt x="14334" y="7224"/>
                  </a:lnTo>
                  <a:lnTo>
                    <a:pt x="14334" y="3214"/>
                  </a:lnTo>
                  <a:lnTo>
                    <a:pt x="1113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433876" y="2827992"/>
              <a:ext cx="20320" cy="20955"/>
            </a:xfrm>
            <a:custGeom>
              <a:avLst/>
              <a:gdLst/>
              <a:ahLst/>
              <a:cxnLst/>
              <a:rect l="l" t="t" r="r" b="b"/>
              <a:pathLst>
                <a:path w="20319" h="20955">
                  <a:moveTo>
                    <a:pt x="15748" y="0"/>
                  </a:moveTo>
                  <a:lnTo>
                    <a:pt x="4554" y="0"/>
                  </a:lnTo>
                  <a:lnTo>
                    <a:pt x="0" y="4617"/>
                  </a:lnTo>
                  <a:lnTo>
                    <a:pt x="0" y="15884"/>
                  </a:lnTo>
                  <a:lnTo>
                    <a:pt x="4554" y="20481"/>
                  </a:lnTo>
                  <a:lnTo>
                    <a:pt x="15748" y="20481"/>
                  </a:lnTo>
                  <a:lnTo>
                    <a:pt x="20271" y="15884"/>
                  </a:lnTo>
                  <a:lnTo>
                    <a:pt x="20271" y="10250"/>
                  </a:lnTo>
                  <a:lnTo>
                    <a:pt x="20271" y="4617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2334822" y="457068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4366" y="0"/>
                  </a:moveTo>
                  <a:lnTo>
                    <a:pt x="4156" y="0"/>
                  </a:lnTo>
                  <a:lnTo>
                    <a:pt x="0" y="4167"/>
                  </a:lnTo>
                  <a:lnTo>
                    <a:pt x="0" y="14470"/>
                  </a:lnTo>
                  <a:lnTo>
                    <a:pt x="4156" y="18659"/>
                  </a:lnTo>
                  <a:lnTo>
                    <a:pt x="14366" y="18659"/>
                  </a:lnTo>
                  <a:lnTo>
                    <a:pt x="18502" y="14470"/>
                  </a:lnTo>
                  <a:lnTo>
                    <a:pt x="18502" y="9329"/>
                  </a:lnTo>
                  <a:lnTo>
                    <a:pt x="18502" y="4167"/>
                  </a:lnTo>
                  <a:lnTo>
                    <a:pt x="14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775595" y="1200750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29" h="24765">
                  <a:moveTo>
                    <a:pt x="18648" y="0"/>
                  </a:moveTo>
                  <a:lnTo>
                    <a:pt x="5392" y="0"/>
                  </a:lnTo>
                  <a:lnTo>
                    <a:pt x="0" y="5423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23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2694783" y="113788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03"/>
                  </a:lnTo>
                  <a:lnTo>
                    <a:pt x="9455" y="1230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1722921" y="1099751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5" h="14605">
                  <a:moveTo>
                    <a:pt x="10963" y="0"/>
                  </a:moveTo>
                  <a:lnTo>
                    <a:pt x="3162" y="0"/>
                  </a:lnTo>
                  <a:lnTo>
                    <a:pt x="0" y="3183"/>
                  </a:lnTo>
                  <a:lnTo>
                    <a:pt x="0" y="11057"/>
                  </a:lnTo>
                  <a:lnTo>
                    <a:pt x="3162" y="14261"/>
                  </a:lnTo>
                  <a:lnTo>
                    <a:pt x="10963" y="14261"/>
                  </a:lnTo>
                  <a:lnTo>
                    <a:pt x="14125" y="11057"/>
                  </a:lnTo>
                  <a:lnTo>
                    <a:pt x="14125" y="7130"/>
                  </a:lnTo>
                  <a:lnTo>
                    <a:pt x="14125" y="3183"/>
                  </a:lnTo>
                  <a:lnTo>
                    <a:pt x="1096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1245640" y="1469292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6826" y="0"/>
                  </a:moveTo>
                  <a:lnTo>
                    <a:pt x="4858" y="0"/>
                  </a:lnTo>
                  <a:lnTo>
                    <a:pt x="0" y="4889"/>
                  </a:lnTo>
                  <a:lnTo>
                    <a:pt x="0" y="16952"/>
                  </a:lnTo>
                  <a:lnTo>
                    <a:pt x="4858" y="21852"/>
                  </a:lnTo>
                  <a:lnTo>
                    <a:pt x="16826" y="21852"/>
                  </a:lnTo>
                  <a:lnTo>
                    <a:pt x="21643" y="16952"/>
                  </a:lnTo>
                  <a:lnTo>
                    <a:pt x="21643" y="10910"/>
                  </a:lnTo>
                  <a:lnTo>
                    <a:pt x="21643" y="4889"/>
                  </a:lnTo>
                  <a:lnTo>
                    <a:pt x="16826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1044676" y="1098644"/>
              <a:ext cx="1113155" cy="2233295"/>
            </a:xfrm>
            <a:custGeom>
              <a:avLst/>
              <a:gdLst/>
              <a:ahLst/>
              <a:cxnLst/>
              <a:rect l="l" t="t" r="r" b="b"/>
              <a:pathLst>
                <a:path w="1113155" h="2233295">
                  <a:moveTo>
                    <a:pt x="8204" y="1841"/>
                  </a:moveTo>
                  <a:lnTo>
                    <a:pt x="6362" y="0"/>
                  </a:lnTo>
                  <a:lnTo>
                    <a:pt x="1854" y="0"/>
                  </a:lnTo>
                  <a:lnTo>
                    <a:pt x="0" y="1841"/>
                  </a:lnTo>
                  <a:lnTo>
                    <a:pt x="0" y="6400"/>
                  </a:lnTo>
                  <a:lnTo>
                    <a:pt x="1854" y="8242"/>
                  </a:lnTo>
                  <a:lnTo>
                    <a:pt x="6362" y="8242"/>
                  </a:lnTo>
                  <a:lnTo>
                    <a:pt x="8204" y="6400"/>
                  </a:lnTo>
                  <a:lnTo>
                    <a:pt x="8204" y="4127"/>
                  </a:lnTo>
                  <a:lnTo>
                    <a:pt x="8204" y="1841"/>
                  </a:lnTo>
                  <a:close/>
                </a:path>
                <a:path w="1113155" h="2233295">
                  <a:moveTo>
                    <a:pt x="1112570" y="2214676"/>
                  </a:moveTo>
                  <a:lnTo>
                    <a:pt x="1107427" y="2209482"/>
                  </a:lnTo>
                  <a:lnTo>
                    <a:pt x="1094727" y="2209482"/>
                  </a:lnTo>
                  <a:lnTo>
                    <a:pt x="1089583" y="2214676"/>
                  </a:lnTo>
                  <a:lnTo>
                    <a:pt x="1089583" y="2227453"/>
                  </a:lnTo>
                  <a:lnTo>
                    <a:pt x="1094727" y="2232672"/>
                  </a:lnTo>
                  <a:lnTo>
                    <a:pt x="1107427" y="2232672"/>
                  </a:lnTo>
                  <a:lnTo>
                    <a:pt x="1112570" y="2227453"/>
                  </a:lnTo>
                  <a:lnTo>
                    <a:pt x="1112570" y="2221090"/>
                  </a:lnTo>
                  <a:lnTo>
                    <a:pt x="1112570" y="2214676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686923" y="463308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4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948795" y="338003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31" y="0"/>
                  </a:moveTo>
                  <a:lnTo>
                    <a:pt x="631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13" y="28376"/>
                  </a:lnTo>
                  <a:lnTo>
                    <a:pt x="21831" y="28376"/>
                  </a:lnTo>
                  <a:lnTo>
                    <a:pt x="28124" y="22009"/>
                  </a:lnTo>
                  <a:lnTo>
                    <a:pt x="28124" y="14188"/>
                  </a:lnTo>
                  <a:lnTo>
                    <a:pt x="28124" y="6345"/>
                  </a:lnTo>
                  <a:lnTo>
                    <a:pt x="2183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595033" y="1480216"/>
              <a:ext cx="2900045" cy="2125980"/>
            </a:xfrm>
            <a:custGeom>
              <a:avLst/>
              <a:gdLst/>
              <a:ahLst/>
              <a:cxnLst/>
              <a:rect l="l" t="t" r="r" b="b"/>
              <a:pathLst>
                <a:path w="2900045" h="2125979">
                  <a:moveTo>
                    <a:pt x="10642" y="2438"/>
                  </a:moveTo>
                  <a:lnTo>
                    <a:pt x="8267" y="0"/>
                  </a:lnTo>
                  <a:lnTo>
                    <a:pt x="2374" y="0"/>
                  </a:lnTo>
                  <a:lnTo>
                    <a:pt x="0" y="2438"/>
                  </a:lnTo>
                  <a:lnTo>
                    <a:pt x="0" y="8343"/>
                  </a:lnTo>
                  <a:lnTo>
                    <a:pt x="2374" y="10769"/>
                  </a:lnTo>
                  <a:lnTo>
                    <a:pt x="8267" y="10769"/>
                  </a:lnTo>
                  <a:lnTo>
                    <a:pt x="10642" y="8343"/>
                  </a:lnTo>
                  <a:lnTo>
                    <a:pt x="10642" y="5384"/>
                  </a:lnTo>
                  <a:lnTo>
                    <a:pt x="10642" y="2438"/>
                  </a:lnTo>
                  <a:close/>
                </a:path>
                <a:path w="2900045" h="2125979">
                  <a:moveTo>
                    <a:pt x="2899651" y="2108466"/>
                  </a:moveTo>
                  <a:lnTo>
                    <a:pt x="2894850" y="2103577"/>
                  </a:lnTo>
                  <a:lnTo>
                    <a:pt x="2882874" y="2103577"/>
                  </a:lnTo>
                  <a:lnTo>
                    <a:pt x="2878010" y="2108466"/>
                  </a:lnTo>
                  <a:lnTo>
                    <a:pt x="2878010" y="2120531"/>
                  </a:lnTo>
                  <a:lnTo>
                    <a:pt x="2882874" y="2125421"/>
                  </a:lnTo>
                  <a:lnTo>
                    <a:pt x="2894850" y="2125421"/>
                  </a:lnTo>
                  <a:lnTo>
                    <a:pt x="2899651" y="2120531"/>
                  </a:lnTo>
                  <a:lnTo>
                    <a:pt x="2899651" y="2114486"/>
                  </a:lnTo>
                  <a:lnTo>
                    <a:pt x="2899651" y="210846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2798436" y="80769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5653" y="0"/>
                  </a:moveTo>
                  <a:lnTo>
                    <a:pt x="4512" y="0"/>
                  </a:lnTo>
                  <a:lnTo>
                    <a:pt x="0" y="4533"/>
                  </a:lnTo>
                  <a:lnTo>
                    <a:pt x="0" y="15769"/>
                  </a:lnTo>
                  <a:lnTo>
                    <a:pt x="4512" y="20323"/>
                  </a:lnTo>
                  <a:lnTo>
                    <a:pt x="15653" y="20323"/>
                  </a:lnTo>
                  <a:lnTo>
                    <a:pt x="20166" y="15769"/>
                  </a:lnTo>
                  <a:lnTo>
                    <a:pt x="20166" y="10135"/>
                  </a:lnTo>
                  <a:lnTo>
                    <a:pt x="20166" y="4533"/>
                  </a:lnTo>
                  <a:lnTo>
                    <a:pt x="15653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504723" y="302291"/>
              <a:ext cx="1041400" cy="2476500"/>
            </a:xfrm>
            <a:custGeom>
              <a:avLst/>
              <a:gdLst/>
              <a:ahLst/>
              <a:cxnLst/>
              <a:rect l="l" t="t" r="r" b="b"/>
              <a:pathLst>
                <a:path w="1041400" h="2476500">
                  <a:moveTo>
                    <a:pt x="14249" y="3187"/>
                  </a:moveTo>
                  <a:lnTo>
                    <a:pt x="11061" y="0"/>
                  </a:lnTo>
                  <a:lnTo>
                    <a:pt x="3149" y="0"/>
                  </a:lnTo>
                  <a:lnTo>
                    <a:pt x="0" y="3187"/>
                  </a:lnTo>
                  <a:lnTo>
                    <a:pt x="0" y="11125"/>
                  </a:lnTo>
                  <a:lnTo>
                    <a:pt x="3149" y="14338"/>
                  </a:lnTo>
                  <a:lnTo>
                    <a:pt x="11061" y="14338"/>
                  </a:lnTo>
                  <a:lnTo>
                    <a:pt x="14249" y="11125"/>
                  </a:lnTo>
                  <a:lnTo>
                    <a:pt x="14249" y="7150"/>
                  </a:lnTo>
                  <a:lnTo>
                    <a:pt x="14249" y="3187"/>
                  </a:lnTo>
                  <a:close/>
                </a:path>
                <a:path w="1041400" h="2476500">
                  <a:moveTo>
                    <a:pt x="1041184" y="2465832"/>
                  </a:moveTo>
                  <a:lnTo>
                    <a:pt x="1038237" y="2462885"/>
                  </a:lnTo>
                  <a:lnTo>
                    <a:pt x="1030998" y="2462885"/>
                  </a:lnTo>
                  <a:lnTo>
                    <a:pt x="1028052" y="2465832"/>
                  </a:lnTo>
                  <a:lnTo>
                    <a:pt x="1028052" y="2473147"/>
                  </a:lnTo>
                  <a:lnTo>
                    <a:pt x="1030998" y="2476119"/>
                  </a:lnTo>
                  <a:lnTo>
                    <a:pt x="1038237" y="2476119"/>
                  </a:lnTo>
                  <a:lnTo>
                    <a:pt x="1041184" y="2473147"/>
                  </a:lnTo>
                  <a:lnTo>
                    <a:pt x="1041184" y="2469502"/>
                  </a:lnTo>
                  <a:lnTo>
                    <a:pt x="1041184" y="2465832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1451778" y="2574027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9853" y="0"/>
                  </a:moveTo>
                  <a:lnTo>
                    <a:pt x="2848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48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2118819" y="2975968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53"/>
                  </a:lnTo>
                  <a:lnTo>
                    <a:pt x="0" y="9538"/>
                  </a:lnTo>
                  <a:lnTo>
                    <a:pt x="2711" y="12303"/>
                  </a:lnTo>
                  <a:lnTo>
                    <a:pt x="9455" y="12303"/>
                  </a:lnTo>
                  <a:lnTo>
                    <a:pt x="12188" y="9538"/>
                  </a:lnTo>
                  <a:lnTo>
                    <a:pt x="12188" y="6135"/>
                  </a:lnTo>
                  <a:lnTo>
                    <a:pt x="12188" y="2753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1137121" y="2827360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4" h="17144">
                  <a:moveTo>
                    <a:pt x="13099" y="0"/>
                  </a:moveTo>
                  <a:lnTo>
                    <a:pt x="3727" y="0"/>
                  </a:lnTo>
                  <a:lnTo>
                    <a:pt x="0" y="3842"/>
                  </a:lnTo>
                  <a:lnTo>
                    <a:pt x="0" y="13266"/>
                  </a:lnTo>
                  <a:lnTo>
                    <a:pt x="3727" y="17088"/>
                  </a:lnTo>
                  <a:lnTo>
                    <a:pt x="13099" y="17088"/>
                  </a:lnTo>
                  <a:lnTo>
                    <a:pt x="16900" y="13266"/>
                  </a:lnTo>
                  <a:lnTo>
                    <a:pt x="16900" y="8554"/>
                  </a:lnTo>
                  <a:lnTo>
                    <a:pt x="16900" y="3842"/>
                  </a:lnTo>
                  <a:lnTo>
                    <a:pt x="1309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769416" y="1782743"/>
              <a:ext cx="1060450" cy="807720"/>
            </a:xfrm>
            <a:custGeom>
              <a:avLst/>
              <a:gdLst/>
              <a:ahLst/>
              <a:cxnLst/>
              <a:rect l="l" t="t" r="r" b="b"/>
              <a:pathLst>
                <a:path w="1060450" h="807719">
                  <a:moveTo>
                    <a:pt x="14338" y="746302"/>
                  </a:moveTo>
                  <a:lnTo>
                    <a:pt x="11125" y="743064"/>
                  </a:lnTo>
                  <a:lnTo>
                    <a:pt x="3175" y="743064"/>
                  </a:lnTo>
                  <a:lnTo>
                    <a:pt x="0" y="746302"/>
                  </a:lnTo>
                  <a:lnTo>
                    <a:pt x="0" y="754316"/>
                  </a:lnTo>
                  <a:lnTo>
                    <a:pt x="3175" y="757555"/>
                  </a:lnTo>
                  <a:lnTo>
                    <a:pt x="11125" y="757555"/>
                  </a:lnTo>
                  <a:lnTo>
                    <a:pt x="14338" y="754316"/>
                  </a:lnTo>
                  <a:lnTo>
                    <a:pt x="14338" y="750303"/>
                  </a:lnTo>
                  <a:lnTo>
                    <a:pt x="14338" y="746302"/>
                  </a:lnTo>
                  <a:close/>
                </a:path>
                <a:path w="1060450" h="807719">
                  <a:moveTo>
                    <a:pt x="680796" y="2959"/>
                  </a:moveTo>
                  <a:lnTo>
                    <a:pt x="677837" y="0"/>
                  </a:lnTo>
                  <a:lnTo>
                    <a:pt x="670598" y="0"/>
                  </a:lnTo>
                  <a:lnTo>
                    <a:pt x="667651" y="2959"/>
                  </a:lnTo>
                  <a:lnTo>
                    <a:pt x="667651" y="10261"/>
                  </a:lnTo>
                  <a:lnTo>
                    <a:pt x="670598" y="13233"/>
                  </a:lnTo>
                  <a:lnTo>
                    <a:pt x="677837" y="13233"/>
                  </a:lnTo>
                  <a:lnTo>
                    <a:pt x="680796" y="10261"/>
                  </a:lnTo>
                  <a:lnTo>
                    <a:pt x="680796" y="6616"/>
                  </a:lnTo>
                  <a:lnTo>
                    <a:pt x="680796" y="2959"/>
                  </a:lnTo>
                  <a:close/>
                </a:path>
                <a:path w="1060450" h="807719">
                  <a:moveTo>
                    <a:pt x="1060107" y="799960"/>
                  </a:moveTo>
                  <a:lnTo>
                    <a:pt x="1057884" y="797712"/>
                  </a:lnTo>
                  <a:lnTo>
                    <a:pt x="1052449" y="797712"/>
                  </a:lnTo>
                  <a:lnTo>
                    <a:pt x="1050226" y="799960"/>
                  </a:lnTo>
                  <a:lnTo>
                    <a:pt x="1050226" y="805446"/>
                  </a:lnTo>
                  <a:lnTo>
                    <a:pt x="1052449" y="807694"/>
                  </a:lnTo>
                  <a:lnTo>
                    <a:pt x="1057884" y="807694"/>
                  </a:lnTo>
                  <a:lnTo>
                    <a:pt x="1060107" y="805446"/>
                  </a:lnTo>
                  <a:lnTo>
                    <a:pt x="1060107" y="802703"/>
                  </a:lnTo>
                  <a:lnTo>
                    <a:pt x="1060107" y="79996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2042045" y="654144"/>
              <a:ext cx="966469" cy="1420495"/>
            </a:xfrm>
            <a:custGeom>
              <a:avLst/>
              <a:gdLst/>
              <a:ahLst/>
              <a:cxnLst/>
              <a:rect l="l" t="t" r="r" b="b"/>
              <a:pathLst>
                <a:path w="966469" h="1420495">
                  <a:moveTo>
                    <a:pt x="31673" y="1395120"/>
                  </a:moveTo>
                  <a:lnTo>
                    <a:pt x="24587" y="1387957"/>
                  </a:lnTo>
                  <a:lnTo>
                    <a:pt x="7061" y="1387957"/>
                  </a:lnTo>
                  <a:lnTo>
                    <a:pt x="0" y="1395120"/>
                  </a:lnTo>
                  <a:lnTo>
                    <a:pt x="0" y="1412748"/>
                  </a:lnTo>
                  <a:lnTo>
                    <a:pt x="7061" y="1419923"/>
                  </a:lnTo>
                  <a:lnTo>
                    <a:pt x="24587" y="1419923"/>
                  </a:lnTo>
                  <a:lnTo>
                    <a:pt x="31673" y="1412748"/>
                  </a:lnTo>
                  <a:lnTo>
                    <a:pt x="31673" y="1403921"/>
                  </a:lnTo>
                  <a:lnTo>
                    <a:pt x="31673" y="1395120"/>
                  </a:lnTo>
                  <a:close/>
                </a:path>
                <a:path w="966469" h="1420495">
                  <a:moveTo>
                    <a:pt x="966063" y="5422"/>
                  </a:moveTo>
                  <a:lnTo>
                    <a:pt x="960704" y="0"/>
                  </a:lnTo>
                  <a:lnTo>
                    <a:pt x="947445" y="0"/>
                  </a:lnTo>
                  <a:lnTo>
                    <a:pt x="942060" y="5422"/>
                  </a:lnTo>
                  <a:lnTo>
                    <a:pt x="942060" y="18808"/>
                  </a:lnTo>
                  <a:lnTo>
                    <a:pt x="947445" y="24231"/>
                  </a:lnTo>
                  <a:lnTo>
                    <a:pt x="960704" y="24231"/>
                  </a:lnTo>
                  <a:lnTo>
                    <a:pt x="966063" y="18808"/>
                  </a:lnTo>
                  <a:lnTo>
                    <a:pt x="966063" y="12103"/>
                  </a:lnTo>
                  <a:lnTo>
                    <a:pt x="966063" y="5422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3009299" y="401098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5" h="14604">
                  <a:moveTo>
                    <a:pt x="10963" y="0"/>
                  </a:moveTo>
                  <a:lnTo>
                    <a:pt x="3162" y="0"/>
                  </a:lnTo>
                  <a:lnTo>
                    <a:pt x="0" y="3183"/>
                  </a:lnTo>
                  <a:lnTo>
                    <a:pt x="0" y="11057"/>
                  </a:lnTo>
                  <a:lnTo>
                    <a:pt x="3162" y="14271"/>
                  </a:lnTo>
                  <a:lnTo>
                    <a:pt x="10963" y="14271"/>
                  </a:lnTo>
                  <a:lnTo>
                    <a:pt x="14125" y="11057"/>
                  </a:lnTo>
                  <a:lnTo>
                    <a:pt x="14125" y="7130"/>
                  </a:lnTo>
                  <a:lnTo>
                    <a:pt x="14125" y="3183"/>
                  </a:lnTo>
                  <a:lnTo>
                    <a:pt x="1096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2235173" y="1229925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5" h="8255">
                  <a:moveTo>
                    <a:pt x="6366" y="0"/>
                  </a:moveTo>
                  <a:lnTo>
                    <a:pt x="1853" y="0"/>
                  </a:lnTo>
                  <a:lnTo>
                    <a:pt x="0" y="1842"/>
                  </a:lnTo>
                  <a:lnTo>
                    <a:pt x="0" y="6408"/>
                  </a:lnTo>
                  <a:lnTo>
                    <a:pt x="1853" y="8251"/>
                  </a:lnTo>
                  <a:lnTo>
                    <a:pt x="6366" y="8251"/>
                  </a:lnTo>
                  <a:lnTo>
                    <a:pt x="8198" y="6408"/>
                  </a:lnTo>
                  <a:lnTo>
                    <a:pt x="8198" y="4125"/>
                  </a:lnTo>
                  <a:lnTo>
                    <a:pt x="8198" y="1842"/>
                  </a:lnTo>
                  <a:lnTo>
                    <a:pt x="6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1785518" y="865625"/>
              <a:ext cx="65405" cy="756920"/>
            </a:xfrm>
            <a:custGeom>
              <a:avLst/>
              <a:gdLst/>
              <a:ahLst/>
              <a:cxnLst/>
              <a:rect l="l" t="t" r="r" b="b"/>
              <a:pathLst>
                <a:path w="65405" h="756919">
                  <a:moveTo>
                    <a:pt x="10642" y="748322"/>
                  </a:moveTo>
                  <a:lnTo>
                    <a:pt x="8293" y="745883"/>
                  </a:lnTo>
                  <a:lnTo>
                    <a:pt x="2387" y="745883"/>
                  </a:lnTo>
                  <a:lnTo>
                    <a:pt x="0" y="748322"/>
                  </a:lnTo>
                  <a:lnTo>
                    <a:pt x="0" y="754227"/>
                  </a:lnTo>
                  <a:lnTo>
                    <a:pt x="2387" y="756653"/>
                  </a:lnTo>
                  <a:lnTo>
                    <a:pt x="8293" y="756653"/>
                  </a:lnTo>
                  <a:lnTo>
                    <a:pt x="10642" y="754227"/>
                  </a:lnTo>
                  <a:lnTo>
                    <a:pt x="10642" y="751268"/>
                  </a:lnTo>
                  <a:lnTo>
                    <a:pt x="10642" y="748322"/>
                  </a:lnTo>
                  <a:close/>
                </a:path>
                <a:path w="65405" h="756919">
                  <a:moveTo>
                    <a:pt x="64935" y="3454"/>
                  </a:moveTo>
                  <a:lnTo>
                    <a:pt x="61518" y="0"/>
                  </a:lnTo>
                  <a:lnTo>
                    <a:pt x="53035" y="0"/>
                  </a:lnTo>
                  <a:lnTo>
                    <a:pt x="49606" y="3454"/>
                  </a:lnTo>
                  <a:lnTo>
                    <a:pt x="49606" y="12039"/>
                  </a:lnTo>
                  <a:lnTo>
                    <a:pt x="53035" y="15494"/>
                  </a:lnTo>
                  <a:lnTo>
                    <a:pt x="61518" y="15494"/>
                  </a:lnTo>
                  <a:lnTo>
                    <a:pt x="64935" y="12039"/>
                  </a:lnTo>
                  <a:lnTo>
                    <a:pt x="64935" y="7759"/>
                  </a:lnTo>
                  <a:lnTo>
                    <a:pt x="64935" y="3454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1052882" y="2189222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90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72546" y="2851315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498629" y="3405373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4366" y="0"/>
                  </a:moveTo>
                  <a:lnTo>
                    <a:pt x="4146" y="0"/>
                  </a:lnTo>
                  <a:lnTo>
                    <a:pt x="0" y="4177"/>
                  </a:lnTo>
                  <a:lnTo>
                    <a:pt x="0" y="14481"/>
                  </a:lnTo>
                  <a:lnTo>
                    <a:pt x="4146" y="18669"/>
                  </a:lnTo>
                  <a:lnTo>
                    <a:pt x="14366" y="18669"/>
                  </a:lnTo>
                  <a:lnTo>
                    <a:pt x="18502" y="14481"/>
                  </a:lnTo>
                  <a:lnTo>
                    <a:pt x="18502" y="9340"/>
                  </a:lnTo>
                  <a:lnTo>
                    <a:pt x="18502" y="4177"/>
                  </a:lnTo>
                  <a:lnTo>
                    <a:pt x="14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191551" y="2660174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9853" y="0"/>
                  </a:moveTo>
                  <a:lnTo>
                    <a:pt x="2848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48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110413" y="931931"/>
              <a:ext cx="121285" cy="116839"/>
            </a:xfrm>
            <a:custGeom>
              <a:avLst/>
              <a:gdLst/>
              <a:ahLst/>
              <a:cxnLst/>
              <a:rect l="l" t="t" r="r" b="b"/>
              <a:pathLst>
                <a:path w="121285" h="116840">
                  <a:moveTo>
                    <a:pt x="9880" y="108813"/>
                  </a:moveTo>
                  <a:lnTo>
                    <a:pt x="7658" y="106565"/>
                  </a:lnTo>
                  <a:lnTo>
                    <a:pt x="2222" y="106565"/>
                  </a:lnTo>
                  <a:lnTo>
                    <a:pt x="0" y="108813"/>
                  </a:lnTo>
                  <a:lnTo>
                    <a:pt x="0" y="114300"/>
                  </a:lnTo>
                  <a:lnTo>
                    <a:pt x="2222" y="116547"/>
                  </a:lnTo>
                  <a:lnTo>
                    <a:pt x="7658" y="116547"/>
                  </a:lnTo>
                  <a:lnTo>
                    <a:pt x="9880" y="114300"/>
                  </a:lnTo>
                  <a:lnTo>
                    <a:pt x="9880" y="111569"/>
                  </a:lnTo>
                  <a:lnTo>
                    <a:pt x="9880" y="108813"/>
                  </a:lnTo>
                  <a:close/>
                </a:path>
                <a:path w="121285" h="116840">
                  <a:moveTo>
                    <a:pt x="120751" y="1841"/>
                  </a:moveTo>
                  <a:lnTo>
                    <a:pt x="118922" y="0"/>
                  </a:lnTo>
                  <a:lnTo>
                    <a:pt x="114401" y="0"/>
                  </a:lnTo>
                  <a:lnTo>
                    <a:pt x="112547" y="1841"/>
                  </a:lnTo>
                  <a:lnTo>
                    <a:pt x="112547" y="6400"/>
                  </a:lnTo>
                  <a:lnTo>
                    <a:pt x="114401" y="8242"/>
                  </a:lnTo>
                  <a:lnTo>
                    <a:pt x="118922" y="8242"/>
                  </a:lnTo>
                  <a:lnTo>
                    <a:pt x="120751" y="6400"/>
                  </a:lnTo>
                  <a:lnTo>
                    <a:pt x="120751" y="4127"/>
                  </a:lnTo>
                  <a:lnTo>
                    <a:pt x="120751" y="1841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197901" y="384736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31" y="0"/>
                  </a:moveTo>
                  <a:lnTo>
                    <a:pt x="631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13" y="28376"/>
                  </a:lnTo>
                  <a:lnTo>
                    <a:pt x="21831" y="28376"/>
                  </a:lnTo>
                  <a:lnTo>
                    <a:pt x="28124" y="22009"/>
                  </a:lnTo>
                  <a:lnTo>
                    <a:pt x="28124" y="14188"/>
                  </a:lnTo>
                  <a:lnTo>
                    <a:pt x="28124" y="6345"/>
                  </a:lnTo>
                  <a:lnTo>
                    <a:pt x="2183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342096" y="2184580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905" y="0"/>
                  </a:moveTo>
                  <a:lnTo>
                    <a:pt x="3423" y="0"/>
                  </a:lnTo>
                  <a:lnTo>
                    <a:pt x="0" y="3455"/>
                  </a:lnTo>
                  <a:lnTo>
                    <a:pt x="0" y="12041"/>
                  </a:lnTo>
                  <a:lnTo>
                    <a:pt x="3423" y="15486"/>
                  </a:lnTo>
                  <a:lnTo>
                    <a:pt x="11905" y="15486"/>
                  </a:lnTo>
                  <a:lnTo>
                    <a:pt x="15329" y="12041"/>
                  </a:lnTo>
                  <a:lnTo>
                    <a:pt x="15329" y="7758"/>
                  </a:lnTo>
                  <a:lnTo>
                    <a:pt x="15329" y="3455"/>
                  </a:lnTo>
                  <a:lnTo>
                    <a:pt x="11905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279120" y="2063209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89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398984" y="4178241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6366" y="0"/>
                  </a:moveTo>
                  <a:lnTo>
                    <a:pt x="1853" y="0"/>
                  </a:lnTo>
                  <a:lnTo>
                    <a:pt x="0" y="1842"/>
                  </a:lnTo>
                  <a:lnTo>
                    <a:pt x="0" y="6408"/>
                  </a:lnTo>
                  <a:lnTo>
                    <a:pt x="1853" y="8251"/>
                  </a:lnTo>
                  <a:lnTo>
                    <a:pt x="6366" y="8251"/>
                  </a:lnTo>
                  <a:lnTo>
                    <a:pt x="8198" y="6408"/>
                  </a:lnTo>
                  <a:lnTo>
                    <a:pt x="8198" y="4125"/>
                  </a:lnTo>
                  <a:lnTo>
                    <a:pt x="8198" y="1842"/>
                  </a:lnTo>
                  <a:lnTo>
                    <a:pt x="6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-1055" y="3813932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905" y="0"/>
                  </a:moveTo>
                  <a:lnTo>
                    <a:pt x="3423" y="0"/>
                  </a:lnTo>
                  <a:lnTo>
                    <a:pt x="0" y="3455"/>
                  </a:lnTo>
                  <a:lnTo>
                    <a:pt x="0" y="12041"/>
                  </a:lnTo>
                  <a:lnTo>
                    <a:pt x="3423" y="15496"/>
                  </a:lnTo>
                  <a:lnTo>
                    <a:pt x="11905" y="15496"/>
                  </a:lnTo>
                  <a:lnTo>
                    <a:pt x="15329" y="12041"/>
                  </a:lnTo>
                  <a:lnTo>
                    <a:pt x="15329" y="7758"/>
                  </a:lnTo>
                  <a:lnTo>
                    <a:pt x="15329" y="3455"/>
                  </a:lnTo>
                  <a:lnTo>
                    <a:pt x="11905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7169313" y="4348003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90" h="21589">
                  <a:moveTo>
                    <a:pt x="16575" y="0"/>
                  </a:moveTo>
                  <a:lnTo>
                    <a:pt x="4785" y="0"/>
                  </a:lnTo>
                  <a:lnTo>
                    <a:pt x="0" y="4806"/>
                  </a:lnTo>
                  <a:lnTo>
                    <a:pt x="0" y="16701"/>
                  </a:lnTo>
                  <a:lnTo>
                    <a:pt x="4785" y="21538"/>
                  </a:lnTo>
                  <a:lnTo>
                    <a:pt x="16575" y="21538"/>
                  </a:lnTo>
                  <a:lnTo>
                    <a:pt x="21360" y="16701"/>
                  </a:lnTo>
                  <a:lnTo>
                    <a:pt x="21360" y="10764"/>
                  </a:lnTo>
                  <a:lnTo>
                    <a:pt x="21360" y="4806"/>
                  </a:lnTo>
                  <a:lnTo>
                    <a:pt x="16575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7412775" y="6147777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978" y="0"/>
                  </a:moveTo>
                  <a:lnTo>
                    <a:pt x="3455" y="0"/>
                  </a:lnTo>
                  <a:lnTo>
                    <a:pt x="0" y="3476"/>
                  </a:lnTo>
                  <a:lnTo>
                    <a:pt x="0" y="12083"/>
                  </a:lnTo>
                  <a:lnTo>
                    <a:pt x="3455" y="15570"/>
                  </a:lnTo>
                  <a:lnTo>
                    <a:pt x="11978" y="15570"/>
                  </a:lnTo>
                  <a:lnTo>
                    <a:pt x="15434" y="12083"/>
                  </a:lnTo>
                  <a:lnTo>
                    <a:pt x="15434" y="7779"/>
                  </a:lnTo>
                  <a:lnTo>
                    <a:pt x="15434" y="3476"/>
                  </a:lnTo>
                  <a:lnTo>
                    <a:pt x="1197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6415087" y="5720606"/>
              <a:ext cx="1367790" cy="939800"/>
            </a:xfrm>
            <a:custGeom>
              <a:avLst/>
              <a:gdLst/>
              <a:ahLst/>
              <a:cxnLst/>
              <a:rect l="l" t="t" r="r" b="b"/>
              <a:pathLst>
                <a:path w="1367790" h="939800">
                  <a:moveTo>
                    <a:pt x="16764" y="926465"/>
                  </a:moveTo>
                  <a:lnTo>
                    <a:pt x="13004" y="922693"/>
                  </a:lnTo>
                  <a:lnTo>
                    <a:pt x="3771" y="922693"/>
                  </a:lnTo>
                  <a:lnTo>
                    <a:pt x="0" y="926465"/>
                  </a:lnTo>
                  <a:lnTo>
                    <a:pt x="0" y="935812"/>
                  </a:lnTo>
                  <a:lnTo>
                    <a:pt x="3771" y="939596"/>
                  </a:lnTo>
                  <a:lnTo>
                    <a:pt x="13004" y="939596"/>
                  </a:lnTo>
                  <a:lnTo>
                    <a:pt x="16764" y="935812"/>
                  </a:lnTo>
                  <a:lnTo>
                    <a:pt x="16764" y="931138"/>
                  </a:lnTo>
                  <a:lnTo>
                    <a:pt x="16764" y="926465"/>
                  </a:lnTo>
                  <a:close/>
                </a:path>
                <a:path w="1367790" h="939800">
                  <a:moveTo>
                    <a:pt x="1367193" y="2946"/>
                  </a:moveTo>
                  <a:lnTo>
                    <a:pt x="1364234" y="0"/>
                  </a:lnTo>
                  <a:lnTo>
                    <a:pt x="1356995" y="0"/>
                  </a:lnTo>
                  <a:lnTo>
                    <a:pt x="1354048" y="2946"/>
                  </a:lnTo>
                  <a:lnTo>
                    <a:pt x="1354048" y="10248"/>
                  </a:lnTo>
                  <a:lnTo>
                    <a:pt x="1356995" y="13233"/>
                  </a:lnTo>
                  <a:lnTo>
                    <a:pt x="1364234" y="13233"/>
                  </a:lnTo>
                  <a:lnTo>
                    <a:pt x="1367193" y="10248"/>
                  </a:lnTo>
                  <a:lnTo>
                    <a:pt x="1367193" y="6616"/>
                  </a:lnTo>
                  <a:lnTo>
                    <a:pt x="1367193" y="294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5750893" y="6281694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873" y="0"/>
                  </a:moveTo>
                  <a:lnTo>
                    <a:pt x="3423" y="0"/>
                  </a:lnTo>
                  <a:lnTo>
                    <a:pt x="0" y="3486"/>
                  </a:lnTo>
                  <a:lnTo>
                    <a:pt x="0" y="11999"/>
                  </a:lnTo>
                  <a:lnTo>
                    <a:pt x="3423" y="15465"/>
                  </a:lnTo>
                  <a:lnTo>
                    <a:pt x="11873" y="15465"/>
                  </a:lnTo>
                  <a:lnTo>
                    <a:pt x="15308" y="11999"/>
                  </a:lnTo>
                  <a:lnTo>
                    <a:pt x="15308" y="7737"/>
                  </a:lnTo>
                  <a:lnTo>
                    <a:pt x="15308" y="3486"/>
                  </a:lnTo>
                  <a:lnTo>
                    <a:pt x="1187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8839359" y="5204113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4366" y="0"/>
                  </a:moveTo>
                  <a:lnTo>
                    <a:pt x="4156" y="0"/>
                  </a:lnTo>
                  <a:lnTo>
                    <a:pt x="0" y="4167"/>
                  </a:lnTo>
                  <a:lnTo>
                    <a:pt x="0" y="14470"/>
                  </a:lnTo>
                  <a:lnTo>
                    <a:pt x="4156" y="18659"/>
                  </a:lnTo>
                  <a:lnTo>
                    <a:pt x="14366" y="18659"/>
                  </a:lnTo>
                  <a:lnTo>
                    <a:pt x="18502" y="14470"/>
                  </a:lnTo>
                  <a:lnTo>
                    <a:pt x="18502" y="9329"/>
                  </a:lnTo>
                  <a:lnTo>
                    <a:pt x="18502" y="4167"/>
                  </a:lnTo>
                  <a:lnTo>
                    <a:pt x="14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8298155" y="5269897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29" h="24764">
                  <a:moveTo>
                    <a:pt x="18648" y="0"/>
                  </a:moveTo>
                  <a:lnTo>
                    <a:pt x="5392" y="0"/>
                  </a:lnTo>
                  <a:lnTo>
                    <a:pt x="0" y="5423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23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6691147" y="5153539"/>
              <a:ext cx="680720" cy="966469"/>
            </a:xfrm>
            <a:custGeom>
              <a:avLst/>
              <a:gdLst/>
              <a:ahLst/>
              <a:cxnLst/>
              <a:rect l="l" t="t" r="r" b="b"/>
              <a:pathLst>
                <a:path w="680720" h="966470">
                  <a:moveTo>
                    <a:pt x="22148" y="4978"/>
                  </a:moveTo>
                  <a:lnTo>
                    <a:pt x="17208" y="0"/>
                  </a:lnTo>
                  <a:lnTo>
                    <a:pt x="4991" y="0"/>
                  </a:lnTo>
                  <a:lnTo>
                    <a:pt x="0" y="4978"/>
                  </a:lnTo>
                  <a:lnTo>
                    <a:pt x="0" y="17322"/>
                  </a:lnTo>
                  <a:lnTo>
                    <a:pt x="4991" y="22326"/>
                  </a:lnTo>
                  <a:lnTo>
                    <a:pt x="17208" y="22326"/>
                  </a:lnTo>
                  <a:lnTo>
                    <a:pt x="22148" y="17322"/>
                  </a:lnTo>
                  <a:lnTo>
                    <a:pt x="22148" y="11176"/>
                  </a:lnTo>
                  <a:lnTo>
                    <a:pt x="22148" y="4978"/>
                  </a:lnTo>
                  <a:close/>
                </a:path>
                <a:path w="680720" h="966470">
                  <a:moveTo>
                    <a:pt x="680491" y="951166"/>
                  </a:moveTo>
                  <a:lnTo>
                    <a:pt x="676249" y="946912"/>
                  </a:lnTo>
                  <a:lnTo>
                    <a:pt x="665810" y="946912"/>
                  </a:lnTo>
                  <a:lnTo>
                    <a:pt x="661581" y="951166"/>
                  </a:lnTo>
                  <a:lnTo>
                    <a:pt x="661581" y="961707"/>
                  </a:lnTo>
                  <a:lnTo>
                    <a:pt x="665810" y="965987"/>
                  </a:lnTo>
                  <a:lnTo>
                    <a:pt x="676249" y="965987"/>
                  </a:lnTo>
                  <a:lnTo>
                    <a:pt x="680491" y="961707"/>
                  </a:lnTo>
                  <a:lnTo>
                    <a:pt x="680491" y="956449"/>
                  </a:lnTo>
                  <a:lnTo>
                    <a:pt x="680491" y="95116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8374123" y="5979952"/>
              <a:ext cx="31750" cy="32384"/>
            </a:xfrm>
            <a:custGeom>
              <a:avLst/>
              <a:gdLst/>
              <a:ahLst/>
              <a:cxnLst/>
              <a:rect l="l" t="t" r="r" b="b"/>
              <a:pathLst>
                <a:path w="31750" h="32385">
                  <a:moveTo>
                    <a:pt x="24585" y="0"/>
                  </a:moveTo>
                  <a:lnTo>
                    <a:pt x="7057" y="0"/>
                  </a:lnTo>
                  <a:lnTo>
                    <a:pt x="0" y="7162"/>
                  </a:lnTo>
                  <a:lnTo>
                    <a:pt x="0" y="24774"/>
                  </a:lnTo>
                  <a:lnTo>
                    <a:pt x="7057" y="31957"/>
                  </a:lnTo>
                  <a:lnTo>
                    <a:pt x="24585" y="31957"/>
                  </a:lnTo>
                  <a:lnTo>
                    <a:pt x="31674" y="24774"/>
                  </a:lnTo>
                  <a:lnTo>
                    <a:pt x="31674" y="15968"/>
                  </a:lnTo>
                  <a:lnTo>
                    <a:pt x="31674" y="7162"/>
                  </a:lnTo>
                  <a:lnTo>
                    <a:pt x="24585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7398112" y="5802464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9853" y="0"/>
                  </a:moveTo>
                  <a:lnTo>
                    <a:pt x="2837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37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5500942" y="683636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15496" y="0"/>
                  </a:moveTo>
                  <a:lnTo>
                    <a:pt x="4460" y="0"/>
                  </a:lnTo>
                  <a:lnTo>
                    <a:pt x="0" y="4512"/>
                  </a:lnTo>
                  <a:lnTo>
                    <a:pt x="0" y="15612"/>
                  </a:lnTo>
                  <a:lnTo>
                    <a:pt x="4460" y="20125"/>
                  </a:lnTo>
                  <a:lnTo>
                    <a:pt x="15496" y="20125"/>
                  </a:lnTo>
                  <a:lnTo>
                    <a:pt x="19947" y="15612"/>
                  </a:lnTo>
                  <a:lnTo>
                    <a:pt x="19947" y="10062"/>
                  </a:lnTo>
                  <a:lnTo>
                    <a:pt x="19947" y="4512"/>
                  </a:lnTo>
                  <a:lnTo>
                    <a:pt x="15496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7179987" y="6289433"/>
              <a:ext cx="26034" cy="26034"/>
            </a:xfrm>
            <a:custGeom>
              <a:avLst/>
              <a:gdLst/>
              <a:ahLst/>
              <a:cxnLst/>
              <a:rect l="l" t="t" r="r" b="b"/>
              <a:pathLst>
                <a:path w="26034" h="26035">
                  <a:moveTo>
                    <a:pt x="19926" y="0"/>
                  </a:moveTo>
                  <a:lnTo>
                    <a:pt x="5769" y="0"/>
                  </a:lnTo>
                  <a:lnTo>
                    <a:pt x="0" y="5790"/>
                  </a:lnTo>
                  <a:lnTo>
                    <a:pt x="0" y="20083"/>
                  </a:lnTo>
                  <a:lnTo>
                    <a:pt x="5769" y="25884"/>
                  </a:lnTo>
                  <a:lnTo>
                    <a:pt x="19926" y="25884"/>
                  </a:lnTo>
                  <a:lnTo>
                    <a:pt x="25685" y="20083"/>
                  </a:lnTo>
                  <a:lnTo>
                    <a:pt x="25685" y="12942"/>
                  </a:lnTo>
                  <a:lnTo>
                    <a:pt x="25685" y="5790"/>
                  </a:lnTo>
                  <a:lnTo>
                    <a:pt x="19926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9199321" y="4860833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13"/>
                  </a:lnTo>
                  <a:lnTo>
                    <a:pt x="9455" y="1231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8323344" y="5016853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4" h="14604">
                  <a:moveTo>
                    <a:pt x="10963" y="0"/>
                  </a:moveTo>
                  <a:lnTo>
                    <a:pt x="3162" y="0"/>
                  </a:lnTo>
                  <a:lnTo>
                    <a:pt x="0" y="3183"/>
                  </a:lnTo>
                  <a:lnTo>
                    <a:pt x="0" y="11057"/>
                  </a:lnTo>
                  <a:lnTo>
                    <a:pt x="3162" y="14271"/>
                  </a:lnTo>
                  <a:lnTo>
                    <a:pt x="10963" y="14271"/>
                  </a:lnTo>
                  <a:lnTo>
                    <a:pt x="14125" y="11057"/>
                  </a:lnTo>
                  <a:lnTo>
                    <a:pt x="14125" y="7130"/>
                  </a:lnTo>
                  <a:lnTo>
                    <a:pt x="14125" y="3183"/>
                  </a:lnTo>
                  <a:lnTo>
                    <a:pt x="1096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8287333" y="6725555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6826" y="0"/>
                  </a:moveTo>
                  <a:lnTo>
                    <a:pt x="4858" y="0"/>
                  </a:lnTo>
                  <a:lnTo>
                    <a:pt x="0" y="4900"/>
                  </a:lnTo>
                  <a:lnTo>
                    <a:pt x="0" y="16962"/>
                  </a:lnTo>
                  <a:lnTo>
                    <a:pt x="4858" y="21863"/>
                  </a:lnTo>
                  <a:lnTo>
                    <a:pt x="16826" y="21863"/>
                  </a:lnTo>
                  <a:lnTo>
                    <a:pt x="21643" y="16962"/>
                  </a:lnTo>
                  <a:lnTo>
                    <a:pt x="21643" y="10921"/>
                  </a:lnTo>
                  <a:lnTo>
                    <a:pt x="21643" y="4900"/>
                  </a:lnTo>
                  <a:lnTo>
                    <a:pt x="16826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8763093" y="4091310"/>
              <a:ext cx="27305" cy="27940"/>
            </a:xfrm>
            <a:custGeom>
              <a:avLst/>
              <a:gdLst/>
              <a:ahLst/>
              <a:cxnLst/>
              <a:rect l="l" t="t" r="r" b="b"/>
              <a:pathLst>
                <a:path w="27304" h="27939">
                  <a:moveTo>
                    <a:pt x="21088" y="0"/>
                  </a:moveTo>
                  <a:lnTo>
                    <a:pt x="6114" y="0"/>
                  </a:lnTo>
                  <a:lnTo>
                    <a:pt x="0" y="6146"/>
                  </a:lnTo>
                  <a:lnTo>
                    <a:pt x="0" y="21266"/>
                  </a:lnTo>
                  <a:lnTo>
                    <a:pt x="6114" y="27433"/>
                  </a:lnTo>
                  <a:lnTo>
                    <a:pt x="21088" y="27433"/>
                  </a:lnTo>
                  <a:lnTo>
                    <a:pt x="27192" y="21266"/>
                  </a:lnTo>
                  <a:lnTo>
                    <a:pt x="27192" y="13727"/>
                  </a:lnTo>
                  <a:lnTo>
                    <a:pt x="27192" y="6146"/>
                  </a:lnTo>
                  <a:lnTo>
                    <a:pt x="21088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8799404" y="3886147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6230" y="0"/>
                  </a:moveTo>
                  <a:lnTo>
                    <a:pt x="1790" y="0"/>
                  </a:lnTo>
                  <a:lnTo>
                    <a:pt x="0" y="1821"/>
                  </a:lnTo>
                  <a:lnTo>
                    <a:pt x="0" y="6282"/>
                  </a:lnTo>
                  <a:lnTo>
                    <a:pt x="1790" y="8083"/>
                  </a:lnTo>
                  <a:lnTo>
                    <a:pt x="6230" y="8083"/>
                  </a:lnTo>
                  <a:lnTo>
                    <a:pt x="7989" y="6282"/>
                  </a:lnTo>
                  <a:lnTo>
                    <a:pt x="7989" y="4052"/>
                  </a:lnTo>
                  <a:lnTo>
                    <a:pt x="7989" y="1821"/>
                  </a:lnTo>
                  <a:lnTo>
                    <a:pt x="623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7373487" y="5782784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5">
                  <a:moveTo>
                    <a:pt x="13099" y="0"/>
                  </a:moveTo>
                  <a:lnTo>
                    <a:pt x="3727" y="0"/>
                  </a:lnTo>
                  <a:lnTo>
                    <a:pt x="0" y="3842"/>
                  </a:lnTo>
                  <a:lnTo>
                    <a:pt x="0" y="13266"/>
                  </a:lnTo>
                  <a:lnTo>
                    <a:pt x="3727" y="17088"/>
                  </a:lnTo>
                  <a:lnTo>
                    <a:pt x="13099" y="17088"/>
                  </a:lnTo>
                  <a:lnTo>
                    <a:pt x="16900" y="13266"/>
                  </a:lnTo>
                  <a:lnTo>
                    <a:pt x="16900" y="8554"/>
                  </a:lnTo>
                  <a:lnTo>
                    <a:pt x="16900" y="3842"/>
                  </a:lnTo>
                  <a:lnTo>
                    <a:pt x="1309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5229384" y="5697124"/>
              <a:ext cx="12065" cy="12065"/>
            </a:xfrm>
            <a:custGeom>
              <a:avLst/>
              <a:gdLst/>
              <a:ahLst/>
              <a:cxnLst/>
              <a:rect l="l" t="t" r="r" b="b"/>
              <a:pathLst>
                <a:path w="12064" h="12064">
                  <a:moveTo>
                    <a:pt x="9277" y="0"/>
                  </a:moveTo>
                  <a:lnTo>
                    <a:pt x="2701" y="0"/>
                  </a:lnTo>
                  <a:lnTo>
                    <a:pt x="0" y="2701"/>
                  </a:lnTo>
                  <a:lnTo>
                    <a:pt x="0" y="9329"/>
                  </a:lnTo>
                  <a:lnTo>
                    <a:pt x="2701" y="12031"/>
                  </a:lnTo>
                  <a:lnTo>
                    <a:pt x="9277" y="12031"/>
                  </a:lnTo>
                  <a:lnTo>
                    <a:pt x="11926" y="9329"/>
                  </a:lnTo>
                  <a:lnTo>
                    <a:pt x="11926" y="6031"/>
                  </a:lnTo>
                  <a:lnTo>
                    <a:pt x="11926" y="2701"/>
                  </a:lnTo>
                  <a:lnTo>
                    <a:pt x="9277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6253853" y="4591517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4512" y="0"/>
                  </a:moveTo>
                  <a:lnTo>
                    <a:pt x="4177" y="0"/>
                  </a:lnTo>
                  <a:lnTo>
                    <a:pt x="0" y="4219"/>
                  </a:lnTo>
                  <a:lnTo>
                    <a:pt x="0" y="14638"/>
                  </a:lnTo>
                  <a:lnTo>
                    <a:pt x="4177" y="18868"/>
                  </a:lnTo>
                  <a:lnTo>
                    <a:pt x="14512" y="18868"/>
                  </a:lnTo>
                  <a:lnTo>
                    <a:pt x="18711" y="14638"/>
                  </a:lnTo>
                  <a:lnTo>
                    <a:pt x="18711" y="9434"/>
                  </a:lnTo>
                  <a:lnTo>
                    <a:pt x="18711" y="4219"/>
                  </a:lnTo>
                  <a:lnTo>
                    <a:pt x="14512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7169848" y="5167788"/>
              <a:ext cx="1405890" cy="248920"/>
            </a:xfrm>
            <a:custGeom>
              <a:avLst/>
              <a:gdLst/>
              <a:ahLst/>
              <a:cxnLst/>
              <a:rect l="l" t="t" r="r" b="b"/>
              <a:pathLst>
                <a:path w="1405890" h="248920">
                  <a:moveTo>
                    <a:pt x="22974" y="230530"/>
                  </a:moveTo>
                  <a:lnTo>
                    <a:pt x="17843" y="225348"/>
                  </a:lnTo>
                  <a:lnTo>
                    <a:pt x="5130" y="225348"/>
                  </a:lnTo>
                  <a:lnTo>
                    <a:pt x="0" y="230530"/>
                  </a:lnTo>
                  <a:lnTo>
                    <a:pt x="0" y="243332"/>
                  </a:lnTo>
                  <a:lnTo>
                    <a:pt x="5130" y="248526"/>
                  </a:lnTo>
                  <a:lnTo>
                    <a:pt x="17843" y="248526"/>
                  </a:lnTo>
                  <a:lnTo>
                    <a:pt x="22974" y="243332"/>
                  </a:lnTo>
                  <a:lnTo>
                    <a:pt x="22974" y="236943"/>
                  </a:lnTo>
                  <a:lnTo>
                    <a:pt x="22974" y="230530"/>
                  </a:lnTo>
                  <a:close/>
                </a:path>
                <a:path w="1405890" h="248920">
                  <a:moveTo>
                    <a:pt x="168706" y="11366"/>
                  </a:moveTo>
                  <a:lnTo>
                    <a:pt x="165849" y="8483"/>
                  </a:lnTo>
                  <a:lnTo>
                    <a:pt x="158750" y="8483"/>
                  </a:lnTo>
                  <a:lnTo>
                    <a:pt x="155905" y="11366"/>
                  </a:lnTo>
                  <a:lnTo>
                    <a:pt x="155905" y="18465"/>
                  </a:lnTo>
                  <a:lnTo>
                    <a:pt x="158750" y="21386"/>
                  </a:lnTo>
                  <a:lnTo>
                    <a:pt x="165849" y="21386"/>
                  </a:lnTo>
                  <a:lnTo>
                    <a:pt x="168706" y="18465"/>
                  </a:lnTo>
                  <a:lnTo>
                    <a:pt x="168706" y="14909"/>
                  </a:lnTo>
                  <a:lnTo>
                    <a:pt x="168706" y="11366"/>
                  </a:lnTo>
                  <a:close/>
                </a:path>
                <a:path w="1405890" h="248920">
                  <a:moveTo>
                    <a:pt x="1405585" y="1841"/>
                  </a:moveTo>
                  <a:lnTo>
                    <a:pt x="1403756" y="0"/>
                  </a:lnTo>
                  <a:lnTo>
                    <a:pt x="1399247" y="0"/>
                  </a:lnTo>
                  <a:lnTo>
                    <a:pt x="1397393" y="1841"/>
                  </a:lnTo>
                  <a:lnTo>
                    <a:pt x="1397393" y="6400"/>
                  </a:lnTo>
                  <a:lnTo>
                    <a:pt x="1399247" y="8255"/>
                  </a:lnTo>
                  <a:lnTo>
                    <a:pt x="1403756" y="8255"/>
                  </a:lnTo>
                  <a:lnTo>
                    <a:pt x="1405585" y="6400"/>
                  </a:lnTo>
                  <a:lnTo>
                    <a:pt x="1405585" y="4127"/>
                  </a:lnTo>
                  <a:lnTo>
                    <a:pt x="1405585" y="1841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7299693" y="4465338"/>
              <a:ext cx="1610360" cy="221615"/>
            </a:xfrm>
            <a:custGeom>
              <a:avLst/>
              <a:gdLst/>
              <a:ahLst/>
              <a:cxnLst/>
              <a:rect l="l" t="t" r="r" b="b"/>
              <a:pathLst>
                <a:path w="1610359" h="221614">
                  <a:moveTo>
                    <a:pt x="21361" y="204343"/>
                  </a:moveTo>
                  <a:lnTo>
                    <a:pt x="16573" y="199542"/>
                  </a:lnTo>
                  <a:lnTo>
                    <a:pt x="4787" y="199542"/>
                  </a:lnTo>
                  <a:lnTo>
                    <a:pt x="0" y="204343"/>
                  </a:lnTo>
                  <a:lnTo>
                    <a:pt x="0" y="216242"/>
                  </a:lnTo>
                  <a:lnTo>
                    <a:pt x="4787" y="221081"/>
                  </a:lnTo>
                  <a:lnTo>
                    <a:pt x="16573" y="221081"/>
                  </a:lnTo>
                  <a:lnTo>
                    <a:pt x="21361" y="216242"/>
                  </a:lnTo>
                  <a:lnTo>
                    <a:pt x="21361" y="210299"/>
                  </a:lnTo>
                  <a:lnTo>
                    <a:pt x="21361" y="204343"/>
                  </a:lnTo>
                  <a:close/>
                </a:path>
                <a:path w="1610359" h="221614">
                  <a:moveTo>
                    <a:pt x="922934" y="70078"/>
                  </a:moveTo>
                  <a:lnTo>
                    <a:pt x="919975" y="67119"/>
                  </a:lnTo>
                  <a:lnTo>
                    <a:pt x="912723" y="67119"/>
                  </a:lnTo>
                  <a:lnTo>
                    <a:pt x="909789" y="70078"/>
                  </a:lnTo>
                  <a:lnTo>
                    <a:pt x="909789" y="77381"/>
                  </a:lnTo>
                  <a:lnTo>
                    <a:pt x="912723" y="80352"/>
                  </a:lnTo>
                  <a:lnTo>
                    <a:pt x="919975" y="80352"/>
                  </a:lnTo>
                  <a:lnTo>
                    <a:pt x="922934" y="77381"/>
                  </a:lnTo>
                  <a:lnTo>
                    <a:pt x="922934" y="73736"/>
                  </a:lnTo>
                  <a:lnTo>
                    <a:pt x="922934" y="70078"/>
                  </a:lnTo>
                  <a:close/>
                </a:path>
                <a:path w="1610359" h="221614">
                  <a:moveTo>
                    <a:pt x="1610334" y="2235"/>
                  </a:moveTo>
                  <a:lnTo>
                    <a:pt x="1608112" y="0"/>
                  </a:lnTo>
                  <a:lnTo>
                    <a:pt x="1602663" y="0"/>
                  </a:lnTo>
                  <a:lnTo>
                    <a:pt x="1600454" y="2235"/>
                  </a:lnTo>
                  <a:lnTo>
                    <a:pt x="1600454" y="7721"/>
                  </a:lnTo>
                  <a:lnTo>
                    <a:pt x="1602663" y="9969"/>
                  </a:lnTo>
                  <a:lnTo>
                    <a:pt x="1608112" y="9969"/>
                  </a:lnTo>
                  <a:lnTo>
                    <a:pt x="1610334" y="7721"/>
                  </a:lnTo>
                  <a:lnTo>
                    <a:pt x="1610334" y="4991"/>
                  </a:lnTo>
                  <a:lnTo>
                    <a:pt x="1610334" y="2235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8471368" y="4407151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8072905" y="4030762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31" y="0"/>
                  </a:moveTo>
                  <a:lnTo>
                    <a:pt x="631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13" y="28376"/>
                  </a:lnTo>
                  <a:lnTo>
                    <a:pt x="21831" y="28376"/>
                  </a:lnTo>
                  <a:lnTo>
                    <a:pt x="28124" y="22009"/>
                  </a:lnTo>
                  <a:lnTo>
                    <a:pt x="28124" y="14188"/>
                  </a:lnTo>
                  <a:lnTo>
                    <a:pt x="28124" y="6345"/>
                  </a:lnTo>
                  <a:lnTo>
                    <a:pt x="21831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7607008" y="3801204"/>
              <a:ext cx="1516380" cy="606425"/>
            </a:xfrm>
            <a:custGeom>
              <a:avLst/>
              <a:gdLst/>
              <a:ahLst/>
              <a:cxnLst/>
              <a:rect l="l" t="t" r="r" b="b"/>
              <a:pathLst>
                <a:path w="1516379" h="606425">
                  <a:moveTo>
                    <a:pt x="9880" y="108813"/>
                  </a:moveTo>
                  <a:lnTo>
                    <a:pt x="7658" y="106578"/>
                  </a:lnTo>
                  <a:lnTo>
                    <a:pt x="2222" y="106578"/>
                  </a:lnTo>
                  <a:lnTo>
                    <a:pt x="0" y="108813"/>
                  </a:lnTo>
                  <a:lnTo>
                    <a:pt x="0" y="114312"/>
                  </a:lnTo>
                  <a:lnTo>
                    <a:pt x="2222" y="116547"/>
                  </a:lnTo>
                  <a:lnTo>
                    <a:pt x="7658" y="116547"/>
                  </a:lnTo>
                  <a:lnTo>
                    <a:pt x="9880" y="114312"/>
                  </a:lnTo>
                  <a:lnTo>
                    <a:pt x="9880" y="111569"/>
                  </a:lnTo>
                  <a:lnTo>
                    <a:pt x="9880" y="108813"/>
                  </a:lnTo>
                  <a:close/>
                </a:path>
                <a:path w="1516379" h="606425">
                  <a:moveTo>
                    <a:pt x="120751" y="1841"/>
                  </a:moveTo>
                  <a:lnTo>
                    <a:pt x="118922" y="0"/>
                  </a:lnTo>
                  <a:lnTo>
                    <a:pt x="114401" y="0"/>
                  </a:lnTo>
                  <a:lnTo>
                    <a:pt x="112547" y="1841"/>
                  </a:lnTo>
                  <a:lnTo>
                    <a:pt x="112547" y="6413"/>
                  </a:lnTo>
                  <a:lnTo>
                    <a:pt x="114401" y="8255"/>
                  </a:lnTo>
                  <a:lnTo>
                    <a:pt x="118922" y="8255"/>
                  </a:lnTo>
                  <a:lnTo>
                    <a:pt x="120751" y="6413"/>
                  </a:lnTo>
                  <a:lnTo>
                    <a:pt x="120751" y="4127"/>
                  </a:lnTo>
                  <a:lnTo>
                    <a:pt x="120751" y="1841"/>
                  </a:lnTo>
                  <a:close/>
                </a:path>
                <a:path w="1516379" h="606425">
                  <a:moveTo>
                    <a:pt x="405968" y="589000"/>
                  </a:moveTo>
                  <a:lnTo>
                    <a:pt x="401154" y="584098"/>
                  </a:lnTo>
                  <a:lnTo>
                    <a:pt x="389178" y="584098"/>
                  </a:lnTo>
                  <a:lnTo>
                    <a:pt x="384327" y="589000"/>
                  </a:lnTo>
                  <a:lnTo>
                    <a:pt x="384327" y="601052"/>
                  </a:lnTo>
                  <a:lnTo>
                    <a:pt x="389178" y="605955"/>
                  </a:lnTo>
                  <a:lnTo>
                    <a:pt x="401154" y="605955"/>
                  </a:lnTo>
                  <a:lnTo>
                    <a:pt x="405968" y="601052"/>
                  </a:lnTo>
                  <a:lnTo>
                    <a:pt x="405968" y="595020"/>
                  </a:lnTo>
                  <a:lnTo>
                    <a:pt x="405968" y="589000"/>
                  </a:lnTo>
                  <a:close/>
                </a:path>
                <a:path w="1516379" h="606425">
                  <a:moveTo>
                    <a:pt x="1515897" y="254546"/>
                  </a:moveTo>
                  <a:lnTo>
                    <a:pt x="1513154" y="251790"/>
                  </a:lnTo>
                  <a:lnTo>
                    <a:pt x="1506410" y="251790"/>
                  </a:lnTo>
                  <a:lnTo>
                    <a:pt x="1503705" y="254546"/>
                  </a:lnTo>
                  <a:lnTo>
                    <a:pt x="1503705" y="261327"/>
                  </a:lnTo>
                  <a:lnTo>
                    <a:pt x="1506410" y="264096"/>
                  </a:lnTo>
                  <a:lnTo>
                    <a:pt x="1513154" y="264096"/>
                  </a:lnTo>
                  <a:lnTo>
                    <a:pt x="1515897" y="261327"/>
                  </a:lnTo>
                  <a:lnTo>
                    <a:pt x="1515897" y="257924"/>
                  </a:lnTo>
                  <a:lnTo>
                    <a:pt x="1515897" y="25454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6829984" y="3254025"/>
              <a:ext cx="892810" cy="1421765"/>
            </a:xfrm>
            <a:custGeom>
              <a:avLst/>
              <a:gdLst/>
              <a:ahLst/>
              <a:cxnLst/>
              <a:rect l="l" t="t" r="r" b="b"/>
              <a:pathLst>
                <a:path w="892809" h="1421764">
                  <a:moveTo>
                    <a:pt x="12179" y="1412074"/>
                  </a:moveTo>
                  <a:lnTo>
                    <a:pt x="9448" y="1409306"/>
                  </a:lnTo>
                  <a:lnTo>
                    <a:pt x="2705" y="1409306"/>
                  </a:lnTo>
                  <a:lnTo>
                    <a:pt x="0" y="1412074"/>
                  </a:lnTo>
                  <a:lnTo>
                    <a:pt x="0" y="1418856"/>
                  </a:lnTo>
                  <a:lnTo>
                    <a:pt x="2705" y="1421625"/>
                  </a:lnTo>
                  <a:lnTo>
                    <a:pt x="9448" y="1421625"/>
                  </a:lnTo>
                  <a:lnTo>
                    <a:pt x="12179" y="1418856"/>
                  </a:lnTo>
                  <a:lnTo>
                    <a:pt x="12179" y="1415453"/>
                  </a:lnTo>
                  <a:lnTo>
                    <a:pt x="12179" y="1412074"/>
                  </a:lnTo>
                  <a:close/>
                </a:path>
                <a:path w="892809" h="1421764">
                  <a:moveTo>
                    <a:pt x="892632" y="6337"/>
                  </a:moveTo>
                  <a:lnTo>
                    <a:pt x="886333" y="0"/>
                  </a:lnTo>
                  <a:lnTo>
                    <a:pt x="870813" y="0"/>
                  </a:lnTo>
                  <a:lnTo>
                    <a:pt x="864514" y="6337"/>
                  </a:lnTo>
                  <a:lnTo>
                    <a:pt x="864514" y="22009"/>
                  </a:lnTo>
                  <a:lnTo>
                    <a:pt x="870813" y="28371"/>
                  </a:lnTo>
                  <a:lnTo>
                    <a:pt x="886333" y="28371"/>
                  </a:lnTo>
                  <a:lnTo>
                    <a:pt x="892632" y="22009"/>
                  </a:lnTo>
                  <a:lnTo>
                    <a:pt x="892632" y="14185"/>
                  </a:lnTo>
                  <a:lnTo>
                    <a:pt x="892632" y="6337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5626265" y="4336916"/>
              <a:ext cx="706755" cy="1207135"/>
            </a:xfrm>
            <a:custGeom>
              <a:avLst/>
              <a:gdLst/>
              <a:ahLst/>
              <a:cxnLst/>
              <a:rect l="l" t="t" r="r" b="b"/>
              <a:pathLst>
                <a:path w="706754" h="1207135">
                  <a:moveTo>
                    <a:pt x="14122" y="321487"/>
                  </a:moveTo>
                  <a:lnTo>
                    <a:pt x="10960" y="318312"/>
                  </a:lnTo>
                  <a:lnTo>
                    <a:pt x="3162" y="318312"/>
                  </a:lnTo>
                  <a:lnTo>
                    <a:pt x="0" y="321487"/>
                  </a:lnTo>
                  <a:lnTo>
                    <a:pt x="0" y="329361"/>
                  </a:lnTo>
                  <a:lnTo>
                    <a:pt x="3162" y="332574"/>
                  </a:lnTo>
                  <a:lnTo>
                    <a:pt x="10960" y="332574"/>
                  </a:lnTo>
                  <a:lnTo>
                    <a:pt x="14122" y="329361"/>
                  </a:lnTo>
                  <a:lnTo>
                    <a:pt x="14122" y="325437"/>
                  </a:lnTo>
                  <a:lnTo>
                    <a:pt x="14122" y="321487"/>
                  </a:lnTo>
                  <a:close/>
                </a:path>
                <a:path w="706754" h="1207135">
                  <a:moveTo>
                    <a:pt x="271119" y="4902"/>
                  </a:moveTo>
                  <a:lnTo>
                    <a:pt x="266306" y="0"/>
                  </a:lnTo>
                  <a:lnTo>
                    <a:pt x="254330" y="0"/>
                  </a:lnTo>
                  <a:lnTo>
                    <a:pt x="249478" y="4902"/>
                  </a:lnTo>
                  <a:lnTo>
                    <a:pt x="249478" y="16954"/>
                  </a:lnTo>
                  <a:lnTo>
                    <a:pt x="254330" y="21856"/>
                  </a:lnTo>
                  <a:lnTo>
                    <a:pt x="266306" y="21856"/>
                  </a:lnTo>
                  <a:lnTo>
                    <a:pt x="271119" y="16954"/>
                  </a:lnTo>
                  <a:lnTo>
                    <a:pt x="271119" y="10922"/>
                  </a:lnTo>
                  <a:lnTo>
                    <a:pt x="271119" y="4902"/>
                  </a:lnTo>
                  <a:close/>
                </a:path>
                <a:path w="706754" h="1207135">
                  <a:moveTo>
                    <a:pt x="345732" y="677672"/>
                  </a:moveTo>
                  <a:lnTo>
                    <a:pt x="343903" y="675817"/>
                  </a:lnTo>
                  <a:lnTo>
                    <a:pt x="339394" y="675817"/>
                  </a:lnTo>
                  <a:lnTo>
                    <a:pt x="337540" y="677672"/>
                  </a:lnTo>
                  <a:lnTo>
                    <a:pt x="337540" y="682218"/>
                  </a:lnTo>
                  <a:lnTo>
                    <a:pt x="339394" y="684072"/>
                  </a:lnTo>
                  <a:lnTo>
                    <a:pt x="343903" y="684072"/>
                  </a:lnTo>
                  <a:lnTo>
                    <a:pt x="345732" y="682218"/>
                  </a:lnTo>
                  <a:lnTo>
                    <a:pt x="345732" y="679945"/>
                  </a:lnTo>
                  <a:lnTo>
                    <a:pt x="345732" y="677672"/>
                  </a:lnTo>
                  <a:close/>
                </a:path>
                <a:path w="706754" h="1207135">
                  <a:moveTo>
                    <a:pt x="706666" y="1198778"/>
                  </a:moveTo>
                  <a:lnTo>
                    <a:pt x="704456" y="1196543"/>
                  </a:lnTo>
                  <a:lnTo>
                    <a:pt x="699008" y="1196543"/>
                  </a:lnTo>
                  <a:lnTo>
                    <a:pt x="696785" y="1198778"/>
                  </a:lnTo>
                  <a:lnTo>
                    <a:pt x="696785" y="1204264"/>
                  </a:lnTo>
                  <a:lnTo>
                    <a:pt x="699008" y="1206512"/>
                  </a:lnTo>
                  <a:lnTo>
                    <a:pt x="704456" y="1206512"/>
                  </a:lnTo>
                  <a:lnTo>
                    <a:pt x="706666" y="1204264"/>
                  </a:lnTo>
                  <a:lnTo>
                    <a:pt x="706666" y="1201534"/>
                  </a:lnTo>
                  <a:lnTo>
                    <a:pt x="706666" y="1198778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7689121" y="6830949"/>
              <a:ext cx="10795" cy="11430"/>
            </a:xfrm>
            <a:custGeom>
              <a:avLst/>
              <a:gdLst/>
              <a:ahLst/>
              <a:cxnLst/>
              <a:rect l="l" t="t" r="r" b="b"/>
              <a:pathLst>
                <a:path w="10795" h="11429">
                  <a:moveTo>
                    <a:pt x="8345" y="0"/>
                  </a:moveTo>
                  <a:lnTo>
                    <a:pt x="2408" y="0"/>
                  </a:lnTo>
                  <a:lnTo>
                    <a:pt x="0" y="2429"/>
                  </a:lnTo>
                  <a:lnTo>
                    <a:pt x="0" y="8408"/>
                  </a:lnTo>
                  <a:lnTo>
                    <a:pt x="2408" y="10847"/>
                  </a:lnTo>
                  <a:lnTo>
                    <a:pt x="8345" y="10847"/>
                  </a:lnTo>
                  <a:lnTo>
                    <a:pt x="10753" y="8408"/>
                  </a:lnTo>
                  <a:lnTo>
                    <a:pt x="10753" y="5413"/>
                  </a:lnTo>
                  <a:lnTo>
                    <a:pt x="10753" y="2429"/>
                  </a:lnTo>
                  <a:lnTo>
                    <a:pt x="8345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9090612" y="375802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8041" y="0"/>
                  </a:moveTo>
                  <a:lnTo>
                    <a:pt x="2303" y="0"/>
                  </a:lnTo>
                  <a:lnTo>
                    <a:pt x="0" y="2355"/>
                  </a:lnTo>
                  <a:lnTo>
                    <a:pt x="0" y="8114"/>
                  </a:lnTo>
                  <a:lnTo>
                    <a:pt x="2303" y="10460"/>
                  </a:lnTo>
                  <a:lnTo>
                    <a:pt x="8041" y="10460"/>
                  </a:lnTo>
                  <a:lnTo>
                    <a:pt x="10366" y="8114"/>
                  </a:lnTo>
                  <a:lnTo>
                    <a:pt x="10366" y="5235"/>
                  </a:lnTo>
                  <a:lnTo>
                    <a:pt x="10366" y="2355"/>
                  </a:lnTo>
                  <a:lnTo>
                    <a:pt x="80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8117598" y="5549361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8282" y="0"/>
                  </a:moveTo>
                  <a:lnTo>
                    <a:pt x="2376" y="0"/>
                  </a:lnTo>
                  <a:lnTo>
                    <a:pt x="0" y="2429"/>
                  </a:lnTo>
                  <a:lnTo>
                    <a:pt x="0" y="8334"/>
                  </a:lnTo>
                  <a:lnTo>
                    <a:pt x="2376" y="10764"/>
                  </a:lnTo>
                  <a:lnTo>
                    <a:pt x="8282" y="10764"/>
                  </a:lnTo>
                  <a:lnTo>
                    <a:pt x="10638" y="8334"/>
                  </a:lnTo>
                  <a:lnTo>
                    <a:pt x="10638" y="5382"/>
                  </a:lnTo>
                  <a:lnTo>
                    <a:pt x="10638" y="2429"/>
                  </a:lnTo>
                  <a:lnTo>
                    <a:pt x="8282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9268861" y="3673296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10125" y="0"/>
                  </a:moveTo>
                  <a:lnTo>
                    <a:pt x="2910" y="0"/>
                  </a:lnTo>
                  <a:lnTo>
                    <a:pt x="0" y="2952"/>
                  </a:lnTo>
                  <a:lnTo>
                    <a:pt x="0" y="10188"/>
                  </a:lnTo>
                  <a:lnTo>
                    <a:pt x="2910" y="13140"/>
                  </a:lnTo>
                  <a:lnTo>
                    <a:pt x="10125" y="13140"/>
                  </a:lnTo>
                  <a:lnTo>
                    <a:pt x="13057" y="10188"/>
                  </a:lnTo>
                  <a:lnTo>
                    <a:pt x="13057" y="6554"/>
                  </a:lnTo>
                  <a:lnTo>
                    <a:pt x="13057" y="2952"/>
                  </a:lnTo>
                  <a:lnTo>
                    <a:pt x="10125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6826351" y="4179157"/>
              <a:ext cx="1247775" cy="2341245"/>
            </a:xfrm>
            <a:custGeom>
              <a:avLst/>
              <a:gdLst/>
              <a:ahLst/>
              <a:cxnLst/>
              <a:rect l="l" t="t" r="r" b="b"/>
              <a:pathLst>
                <a:path w="1247775" h="2341245">
                  <a:moveTo>
                    <a:pt x="7251" y="1638"/>
                  </a:moveTo>
                  <a:lnTo>
                    <a:pt x="5600" y="0"/>
                  </a:lnTo>
                  <a:lnTo>
                    <a:pt x="1612" y="0"/>
                  </a:lnTo>
                  <a:lnTo>
                    <a:pt x="0" y="1638"/>
                  </a:lnTo>
                  <a:lnTo>
                    <a:pt x="0" y="5689"/>
                  </a:lnTo>
                  <a:lnTo>
                    <a:pt x="1612" y="7340"/>
                  </a:lnTo>
                  <a:lnTo>
                    <a:pt x="5600" y="7340"/>
                  </a:lnTo>
                  <a:lnTo>
                    <a:pt x="7251" y="5689"/>
                  </a:lnTo>
                  <a:lnTo>
                    <a:pt x="7251" y="3632"/>
                  </a:lnTo>
                  <a:lnTo>
                    <a:pt x="7251" y="1638"/>
                  </a:lnTo>
                  <a:close/>
                </a:path>
                <a:path w="1247775" h="2341245">
                  <a:moveTo>
                    <a:pt x="1247635" y="2336508"/>
                  </a:moveTo>
                  <a:lnTo>
                    <a:pt x="1246314" y="2335161"/>
                  </a:lnTo>
                  <a:lnTo>
                    <a:pt x="1243037" y="2335161"/>
                  </a:lnTo>
                  <a:lnTo>
                    <a:pt x="1241704" y="2336508"/>
                  </a:lnTo>
                  <a:lnTo>
                    <a:pt x="1241704" y="2339784"/>
                  </a:lnTo>
                  <a:lnTo>
                    <a:pt x="1243037" y="2341130"/>
                  </a:lnTo>
                  <a:lnTo>
                    <a:pt x="1246314" y="2341130"/>
                  </a:lnTo>
                  <a:lnTo>
                    <a:pt x="1247635" y="2339784"/>
                  </a:lnTo>
                  <a:lnTo>
                    <a:pt x="1247635" y="2338133"/>
                  </a:lnTo>
                  <a:lnTo>
                    <a:pt x="1247635" y="2336508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136"/>
            <p:cNvSpPr/>
            <p:nvPr/>
          </p:nvSpPr>
          <p:spPr>
            <a:xfrm>
              <a:off x="9302976" y="555474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15643" y="0"/>
                  </a:moveTo>
                  <a:lnTo>
                    <a:pt x="4512" y="0"/>
                  </a:lnTo>
                  <a:lnTo>
                    <a:pt x="0" y="4523"/>
                  </a:lnTo>
                  <a:lnTo>
                    <a:pt x="0" y="15758"/>
                  </a:lnTo>
                  <a:lnTo>
                    <a:pt x="4512" y="20323"/>
                  </a:lnTo>
                  <a:lnTo>
                    <a:pt x="15643" y="20323"/>
                  </a:lnTo>
                  <a:lnTo>
                    <a:pt x="20166" y="15758"/>
                  </a:lnTo>
                  <a:lnTo>
                    <a:pt x="20166" y="10135"/>
                  </a:lnTo>
                  <a:lnTo>
                    <a:pt x="20166" y="4523"/>
                  </a:lnTo>
                  <a:lnTo>
                    <a:pt x="15643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37"/>
            <p:cNvSpPr/>
            <p:nvPr/>
          </p:nvSpPr>
          <p:spPr>
            <a:xfrm>
              <a:off x="5954317" y="3319715"/>
              <a:ext cx="27305" cy="27940"/>
            </a:xfrm>
            <a:custGeom>
              <a:avLst/>
              <a:gdLst/>
              <a:ahLst/>
              <a:cxnLst/>
              <a:rect l="l" t="t" r="r" b="b"/>
              <a:pathLst>
                <a:path w="27304" h="27939">
                  <a:moveTo>
                    <a:pt x="21088" y="0"/>
                  </a:moveTo>
                  <a:lnTo>
                    <a:pt x="6114" y="0"/>
                  </a:lnTo>
                  <a:lnTo>
                    <a:pt x="0" y="6146"/>
                  </a:lnTo>
                  <a:lnTo>
                    <a:pt x="0" y="21266"/>
                  </a:lnTo>
                  <a:lnTo>
                    <a:pt x="6114" y="27433"/>
                  </a:lnTo>
                  <a:lnTo>
                    <a:pt x="21088" y="27433"/>
                  </a:lnTo>
                  <a:lnTo>
                    <a:pt x="27192" y="21266"/>
                  </a:lnTo>
                  <a:lnTo>
                    <a:pt x="27192" y="13727"/>
                  </a:lnTo>
                  <a:lnTo>
                    <a:pt x="27192" y="6146"/>
                  </a:lnTo>
                  <a:lnTo>
                    <a:pt x="21088" y="0"/>
                  </a:lnTo>
                  <a:close/>
                </a:path>
              </a:pathLst>
            </a:custGeom>
            <a:solidFill>
              <a:srgbClr val="FFFFFF">
                <a:alpha val="103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6295273" y="4136939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6230" y="0"/>
                  </a:moveTo>
                  <a:lnTo>
                    <a:pt x="1790" y="0"/>
                  </a:lnTo>
                  <a:lnTo>
                    <a:pt x="0" y="1821"/>
                  </a:lnTo>
                  <a:lnTo>
                    <a:pt x="0" y="6282"/>
                  </a:lnTo>
                  <a:lnTo>
                    <a:pt x="1790" y="8083"/>
                  </a:lnTo>
                  <a:lnTo>
                    <a:pt x="6230" y="8083"/>
                  </a:lnTo>
                  <a:lnTo>
                    <a:pt x="7989" y="6282"/>
                  </a:lnTo>
                  <a:lnTo>
                    <a:pt x="7989" y="4052"/>
                  </a:lnTo>
                  <a:lnTo>
                    <a:pt x="7989" y="1821"/>
                  </a:lnTo>
                  <a:lnTo>
                    <a:pt x="623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6086755" y="6343986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4596" y="0"/>
                  </a:moveTo>
                  <a:lnTo>
                    <a:pt x="1287" y="0"/>
                  </a:lnTo>
                  <a:lnTo>
                    <a:pt x="0" y="1350"/>
                  </a:lnTo>
                  <a:lnTo>
                    <a:pt x="0" y="4649"/>
                  </a:lnTo>
                  <a:lnTo>
                    <a:pt x="1287" y="5947"/>
                  </a:lnTo>
                  <a:lnTo>
                    <a:pt x="4596" y="5947"/>
                  </a:lnTo>
                  <a:lnTo>
                    <a:pt x="5884" y="4649"/>
                  </a:lnTo>
                  <a:lnTo>
                    <a:pt x="5884" y="2994"/>
                  </a:lnTo>
                  <a:lnTo>
                    <a:pt x="5884" y="1350"/>
                  </a:lnTo>
                  <a:lnTo>
                    <a:pt x="4596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140"/>
            <p:cNvSpPr/>
            <p:nvPr/>
          </p:nvSpPr>
          <p:spPr>
            <a:xfrm>
              <a:off x="6003493" y="5928848"/>
              <a:ext cx="334010" cy="316865"/>
            </a:xfrm>
            <a:custGeom>
              <a:avLst/>
              <a:gdLst/>
              <a:ahLst/>
              <a:cxnLst/>
              <a:rect l="l" t="t" r="r" b="b"/>
              <a:pathLst>
                <a:path w="334010" h="316864">
                  <a:moveTo>
                    <a:pt x="25082" y="296748"/>
                  </a:moveTo>
                  <a:lnTo>
                    <a:pt x="19481" y="291096"/>
                  </a:lnTo>
                  <a:lnTo>
                    <a:pt x="5600" y="291096"/>
                  </a:lnTo>
                  <a:lnTo>
                    <a:pt x="0" y="296748"/>
                  </a:lnTo>
                  <a:lnTo>
                    <a:pt x="0" y="310718"/>
                  </a:lnTo>
                  <a:lnTo>
                    <a:pt x="5600" y="316407"/>
                  </a:lnTo>
                  <a:lnTo>
                    <a:pt x="19481" y="316407"/>
                  </a:lnTo>
                  <a:lnTo>
                    <a:pt x="25082" y="310718"/>
                  </a:lnTo>
                  <a:lnTo>
                    <a:pt x="25082" y="303733"/>
                  </a:lnTo>
                  <a:lnTo>
                    <a:pt x="25082" y="296748"/>
                  </a:lnTo>
                  <a:close/>
                </a:path>
                <a:path w="334010" h="316864">
                  <a:moveTo>
                    <a:pt x="43319" y="80784"/>
                  </a:moveTo>
                  <a:lnTo>
                    <a:pt x="42125" y="79590"/>
                  </a:lnTo>
                  <a:lnTo>
                    <a:pt x="39192" y="79590"/>
                  </a:lnTo>
                  <a:lnTo>
                    <a:pt x="38023" y="80784"/>
                  </a:lnTo>
                  <a:lnTo>
                    <a:pt x="38023" y="83731"/>
                  </a:lnTo>
                  <a:lnTo>
                    <a:pt x="39192" y="84912"/>
                  </a:lnTo>
                  <a:lnTo>
                    <a:pt x="42125" y="84912"/>
                  </a:lnTo>
                  <a:lnTo>
                    <a:pt x="43319" y="83731"/>
                  </a:lnTo>
                  <a:lnTo>
                    <a:pt x="43319" y="82270"/>
                  </a:lnTo>
                  <a:lnTo>
                    <a:pt x="43319" y="80784"/>
                  </a:lnTo>
                  <a:close/>
                </a:path>
                <a:path w="334010" h="316864">
                  <a:moveTo>
                    <a:pt x="333971" y="3086"/>
                  </a:moveTo>
                  <a:lnTo>
                    <a:pt x="329730" y="0"/>
                  </a:lnTo>
                  <a:lnTo>
                    <a:pt x="319290" y="0"/>
                  </a:lnTo>
                  <a:lnTo>
                    <a:pt x="315023" y="3086"/>
                  </a:lnTo>
                  <a:lnTo>
                    <a:pt x="315023" y="10642"/>
                  </a:lnTo>
                  <a:lnTo>
                    <a:pt x="319290" y="13728"/>
                  </a:lnTo>
                  <a:lnTo>
                    <a:pt x="329730" y="13728"/>
                  </a:lnTo>
                  <a:lnTo>
                    <a:pt x="333971" y="10642"/>
                  </a:lnTo>
                  <a:lnTo>
                    <a:pt x="333971" y="6870"/>
                  </a:lnTo>
                  <a:lnTo>
                    <a:pt x="333971" y="308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5573332" y="6059963"/>
              <a:ext cx="19685" cy="19685"/>
            </a:xfrm>
            <a:custGeom>
              <a:avLst/>
              <a:gdLst/>
              <a:ahLst/>
              <a:cxnLst/>
              <a:rect l="l" t="t" r="r" b="b"/>
              <a:pathLst>
                <a:path w="19685" h="19685">
                  <a:moveTo>
                    <a:pt x="14868" y="0"/>
                  </a:moveTo>
                  <a:lnTo>
                    <a:pt x="4293" y="0"/>
                  </a:lnTo>
                  <a:lnTo>
                    <a:pt x="0" y="4334"/>
                  </a:lnTo>
                  <a:lnTo>
                    <a:pt x="0" y="15004"/>
                  </a:lnTo>
                  <a:lnTo>
                    <a:pt x="4293" y="19308"/>
                  </a:lnTo>
                  <a:lnTo>
                    <a:pt x="14868" y="19308"/>
                  </a:lnTo>
                  <a:lnTo>
                    <a:pt x="19140" y="15004"/>
                  </a:lnTo>
                  <a:lnTo>
                    <a:pt x="19140" y="9664"/>
                  </a:lnTo>
                  <a:lnTo>
                    <a:pt x="19140" y="4334"/>
                  </a:lnTo>
                  <a:lnTo>
                    <a:pt x="14868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7578292" y="3721471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10114" y="0"/>
                  </a:moveTo>
                  <a:lnTo>
                    <a:pt x="2921" y="0"/>
                  </a:lnTo>
                  <a:lnTo>
                    <a:pt x="0" y="2942"/>
                  </a:lnTo>
                  <a:lnTo>
                    <a:pt x="0" y="10209"/>
                  </a:lnTo>
                  <a:lnTo>
                    <a:pt x="2921" y="13151"/>
                  </a:lnTo>
                  <a:lnTo>
                    <a:pt x="10114" y="13151"/>
                  </a:lnTo>
                  <a:lnTo>
                    <a:pt x="13036" y="10209"/>
                  </a:lnTo>
                  <a:lnTo>
                    <a:pt x="13036" y="6575"/>
                  </a:lnTo>
                  <a:lnTo>
                    <a:pt x="13036" y="2942"/>
                  </a:lnTo>
                  <a:lnTo>
                    <a:pt x="10114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5578476" y="5167414"/>
              <a:ext cx="8890" cy="9525"/>
            </a:xfrm>
            <a:custGeom>
              <a:avLst/>
              <a:gdLst/>
              <a:ahLst/>
              <a:cxnLst/>
              <a:rect l="l" t="t" r="r" b="b"/>
              <a:pathLst>
                <a:path w="8889" h="9525">
                  <a:moveTo>
                    <a:pt x="6889" y="0"/>
                  </a:moveTo>
                  <a:lnTo>
                    <a:pt x="1989" y="0"/>
                  </a:lnTo>
                  <a:lnTo>
                    <a:pt x="0" y="2031"/>
                  </a:lnTo>
                  <a:lnTo>
                    <a:pt x="0" y="6973"/>
                  </a:lnTo>
                  <a:lnTo>
                    <a:pt x="1989" y="8973"/>
                  </a:lnTo>
                  <a:lnTo>
                    <a:pt x="6889" y="8973"/>
                  </a:lnTo>
                  <a:lnTo>
                    <a:pt x="8858" y="6973"/>
                  </a:lnTo>
                  <a:lnTo>
                    <a:pt x="8858" y="4492"/>
                  </a:lnTo>
                  <a:lnTo>
                    <a:pt x="8858" y="2031"/>
                  </a:lnTo>
                  <a:lnTo>
                    <a:pt x="688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7005777" y="5053869"/>
              <a:ext cx="848360" cy="441959"/>
            </a:xfrm>
            <a:custGeom>
              <a:avLst/>
              <a:gdLst/>
              <a:ahLst/>
              <a:cxnLst/>
              <a:rect l="l" t="t" r="r" b="b"/>
              <a:pathLst>
                <a:path w="848359" h="441960">
                  <a:moveTo>
                    <a:pt x="14338" y="430593"/>
                  </a:moveTo>
                  <a:lnTo>
                    <a:pt x="11137" y="427367"/>
                  </a:lnTo>
                  <a:lnTo>
                    <a:pt x="3175" y="427367"/>
                  </a:lnTo>
                  <a:lnTo>
                    <a:pt x="0" y="430593"/>
                  </a:lnTo>
                  <a:lnTo>
                    <a:pt x="0" y="438607"/>
                  </a:lnTo>
                  <a:lnTo>
                    <a:pt x="3175" y="441858"/>
                  </a:lnTo>
                  <a:lnTo>
                    <a:pt x="11137" y="441858"/>
                  </a:lnTo>
                  <a:lnTo>
                    <a:pt x="14338" y="438607"/>
                  </a:lnTo>
                  <a:lnTo>
                    <a:pt x="14338" y="434594"/>
                  </a:lnTo>
                  <a:lnTo>
                    <a:pt x="14338" y="430593"/>
                  </a:lnTo>
                  <a:close/>
                </a:path>
                <a:path w="848359" h="441960">
                  <a:moveTo>
                    <a:pt x="848233" y="3454"/>
                  </a:moveTo>
                  <a:lnTo>
                    <a:pt x="844816" y="0"/>
                  </a:lnTo>
                  <a:lnTo>
                    <a:pt x="836333" y="0"/>
                  </a:lnTo>
                  <a:lnTo>
                    <a:pt x="832904" y="3454"/>
                  </a:lnTo>
                  <a:lnTo>
                    <a:pt x="832904" y="12039"/>
                  </a:lnTo>
                  <a:lnTo>
                    <a:pt x="836333" y="15494"/>
                  </a:lnTo>
                  <a:lnTo>
                    <a:pt x="844816" y="15494"/>
                  </a:lnTo>
                  <a:lnTo>
                    <a:pt x="848233" y="12039"/>
                  </a:lnTo>
                  <a:lnTo>
                    <a:pt x="848233" y="7759"/>
                  </a:lnTo>
                  <a:lnTo>
                    <a:pt x="848233" y="3454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5333477" y="6118102"/>
              <a:ext cx="17145" cy="17780"/>
            </a:xfrm>
            <a:custGeom>
              <a:avLst/>
              <a:gdLst/>
              <a:ahLst/>
              <a:cxnLst/>
              <a:rect l="l" t="t" r="r" b="b"/>
              <a:pathLst>
                <a:path w="17145" h="17779">
                  <a:moveTo>
                    <a:pt x="13224" y="0"/>
                  </a:moveTo>
                  <a:lnTo>
                    <a:pt x="3821" y="0"/>
                  </a:lnTo>
                  <a:lnTo>
                    <a:pt x="0" y="3874"/>
                  </a:lnTo>
                  <a:lnTo>
                    <a:pt x="0" y="13381"/>
                  </a:lnTo>
                  <a:lnTo>
                    <a:pt x="3821" y="17235"/>
                  </a:lnTo>
                  <a:lnTo>
                    <a:pt x="13224" y="17235"/>
                  </a:lnTo>
                  <a:lnTo>
                    <a:pt x="17088" y="13381"/>
                  </a:lnTo>
                  <a:lnTo>
                    <a:pt x="17088" y="8607"/>
                  </a:lnTo>
                  <a:lnTo>
                    <a:pt x="17088" y="3874"/>
                  </a:lnTo>
                  <a:lnTo>
                    <a:pt x="13224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7775714" y="4932489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90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9808798" y="4066134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90" h="21589">
                  <a:moveTo>
                    <a:pt x="16575" y="0"/>
                  </a:moveTo>
                  <a:lnTo>
                    <a:pt x="4785" y="0"/>
                  </a:lnTo>
                  <a:lnTo>
                    <a:pt x="0" y="4816"/>
                  </a:lnTo>
                  <a:lnTo>
                    <a:pt x="0" y="16711"/>
                  </a:lnTo>
                  <a:lnTo>
                    <a:pt x="4785" y="21538"/>
                  </a:lnTo>
                  <a:lnTo>
                    <a:pt x="16575" y="21538"/>
                  </a:lnTo>
                  <a:lnTo>
                    <a:pt x="21360" y="16711"/>
                  </a:lnTo>
                  <a:lnTo>
                    <a:pt x="21360" y="10774"/>
                  </a:lnTo>
                  <a:lnTo>
                    <a:pt x="21360" y="4816"/>
                  </a:lnTo>
                  <a:lnTo>
                    <a:pt x="16575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10408628" y="5438734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10188" y="0"/>
                  </a:moveTo>
                  <a:lnTo>
                    <a:pt x="294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4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9075481" y="6736485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29" h="24765">
                  <a:moveTo>
                    <a:pt x="18648" y="0"/>
                  </a:moveTo>
                  <a:lnTo>
                    <a:pt x="5392" y="0"/>
                  </a:lnTo>
                  <a:lnTo>
                    <a:pt x="0" y="5423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23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10327631" y="5247595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9853" y="0"/>
                  </a:moveTo>
                  <a:lnTo>
                    <a:pt x="2837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37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5034966" y="4261084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13"/>
                  </a:lnTo>
                  <a:lnTo>
                    <a:pt x="9455" y="1231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9100668" y="5500934"/>
              <a:ext cx="929640" cy="996950"/>
            </a:xfrm>
            <a:custGeom>
              <a:avLst/>
              <a:gdLst/>
              <a:ahLst/>
              <a:cxnLst/>
              <a:rect l="l" t="t" r="r" b="b"/>
              <a:pathLst>
                <a:path w="929640" h="996950">
                  <a:moveTo>
                    <a:pt x="14122" y="985697"/>
                  </a:moveTo>
                  <a:lnTo>
                    <a:pt x="10960" y="982510"/>
                  </a:lnTo>
                  <a:lnTo>
                    <a:pt x="3162" y="982510"/>
                  </a:lnTo>
                  <a:lnTo>
                    <a:pt x="0" y="985697"/>
                  </a:lnTo>
                  <a:lnTo>
                    <a:pt x="0" y="993571"/>
                  </a:lnTo>
                  <a:lnTo>
                    <a:pt x="3162" y="996772"/>
                  </a:lnTo>
                  <a:lnTo>
                    <a:pt x="10960" y="996772"/>
                  </a:lnTo>
                  <a:lnTo>
                    <a:pt x="14122" y="993571"/>
                  </a:lnTo>
                  <a:lnTo>
                    <a:pt x="14122" y="989647"/>
                  </a:lnTo>
                  <a:lnTo>
                    <a:pt x="14122" y="985697"/>
                  </a:lnTo>
                  <a:close/>
                </a:path>
                <a:path w="929640" h="996950">
                  <a:moveTo>
                    <a:pt x="929195" y="3835"/>
                  </a:moveTo>
                  <a:lnTo>
                    <a:pt x="925398" y="0"/>
                  </a:lnTo>
                  <a:lnTo>
                    <a:pt x="916025" y="0"/>
                  </a:lnTo>
                  <a:lnTo>
                    <a:pt x="912304" y="3835"/>
                  </a:lnTo>
                  <a:lnTo>
                    <a:pt x="912304" y="13258"/>
                  </a:lnTo>
                  <a:lnTo>
                    <a:pt x="916025" y="17081"/>
                  </a:lnTo>
                  <a:lnTo>
                    <a:pt x="925398" y="17081"/>
                  </a:lnTo>
                  <a:lnTo>
                    <a:pt x="929195" y="13258"/>
                  </a:lnTo>
                  <a:lnTo>
                    <a:pt x="929195" y="8547"/>
                  </a:lnTo>
                  <a:lnTo>
                    <a:pt x="929195" y="3835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9341269" y="4894408"/>
              <a:ext cx="636905" cy="1748789"/>
            </a:xfrm>
            <a:custGeom>
              <a:avLst/>
              <a:gdLst/>
              <a:ahLst/>
              <a:cxnLst/>
              <a:rect l="l" t="t" r="r" b="b"/>
              <a:pathLst>
                <a:path w="636904" h="1748790">
                  <a:moveTo>
                    <a:pt x="11493" y="1741805"/>
                  </a:moveTo>
                  <a:lnTo>
                    <a:pt x="9664" y="1739963"/>
                  </a:lnTo>
                  <a:lnTo>
                    <a:pt x="5143" y="1739963"/>
                  </a:lnTo>
                  <a:lnTo>
                    <a:pt x="3289" y="1741805"/>
                  </a:lnTo>
                  <a:lnTo>
                    <a:pt x="3289" y="1746377"/>
                  </a:lnTo>
                  <a:lnTo>
                    <a:pt x="5143" y="1748218"/>
                  </a:lnTo>
                  <a:lnTo>
                    <a:pt x="9664" y="1748218"/>
                  </a:lnTo>
                  <a:lnTo>
                    <a:pt x="11493" y="1746377"/>
                  </a:lnTo>
                  <a:lnTo>
                    <a:pt x="11493" y="1744091"/>
                  </a:lnTo>
                  <a:lnTo>
                    <a:pt x="11493" y="1741805"/>
                  </a:lnTo>
                  <a:close/>
                </a:path>
                <a:path w="636904" h="1748790">
                  <a:moveTo>
                    <a:pt x="22987" y="951090"/>
                  </a:moveTo>
                  <a:lnTo>
                    <a:pt x="17843" y="945896"/>
                  </a:lnTo>
                  <a:lnTo>
                    <a:pt x="5156" y="945896"/>
                  </a:lnTo>
                  <a:lnTo>
                    <a:pt x="0" y="951090"/>
                  </a:lnTo>
                  <a:lnTo>
                    <a:pt x="0" y="963879"/>
                  </a:lnTo>
                  <a:lnTo>
                    <a:pt x="5156" y="969073"/>
                  </a:lnTo>
                  <a:lnTo>
                    <a:pt x="17843" y="969073"/>
                  </a:lnTo>
                  <a:lnTo>
                    <a:pt x="22987" y="963879"/>
                  </a:lnTo>
                  <a:lnTo>
                    <a:pt x="22987" y="957491"/>
                  </a:lnTo>
                  <a:lnTo>
                    <a:pt x="22987" y="951090"/>
                  </a:lnTo>
                  <a:close/>
                </a:path>
                <a:path w="636904" h="1748790">
                  <a:moveTo>
                    <a:pt x="636765" y="2882"/>
                  </a:moveTo>
                  <a:lnTo>
                    <a:pt x="633907" y="0"/>
                  </a:lnTo>
                  <a:lnTo>
                    <a:pt x="626821" y="0"/>
                  </a:lnTo>
                  <a:lnTo>
                    <a:pt x="623963" y="2882"/>
                  </a:lnTo>
                  <a:lnTo>
                    <a:pt x="623963" y="9982"/>
                  </a:lnTo>
                  <a:lnTo>
                    <a:pt x="626821" y="12915"/>
                  </a:lnTo>
                  <a:lnTo>
                    <a:pt x="633907" y="12915"/>
                  </a:lnTo>
                  <a:lnTo>
                    <a:pt x="636765" y="9982"/>
                  </a:lnTo>
                  <a:lnTo>
                    <a:pt x="636765" y="6426"/>
                  </a:lnTo>
                  <a:lnTo>
                    <a:pt x="636765" y="2882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4735779" y="3865581"/>
              <a:ext cx="5224780" cy="2146935"/>
            </a:xfrm>
            <a:custGeom>
              <a:avLst/>
              <a:gdLst/>
              <a:ahLst/>
              <a:cxnLst/>
              <a:rect l="l" t="t" r="r" b="b"/>
              <a:pathLst>
                <a:path w="5224780" h="2146935">
                  <a:moveTo>
                    <a:pt x="9893" y="2247"/>
                  </a:moveTo>
                  <a:lnTo>
                    <a:pt x="7670" y="0"/>
                  </a:lnTo>
                  <a:lnTo>
                    <a:pt x="2235" y="0"/>
                  </a:lnTo>
                  <a:lnTo>
                    <a:pt x="0" y="2247"/>
                  </a:lnTo>
                  <a:lnTo>
                    <a:pt x="0" y="7734"/>
                  </a:lnTo>
                  <a:lnTo>
                    <a:pt x="2235" y="9969"/>
                  </a:lnTo>
                  <a:lnTo>
                    <a:pt x="7670" y="9969"/>
                  </a:lnTo>
                  <a:lnTo>
                    <a:pt x="9893" y="7734"/>
                  </a:lnTo>
                  <a:lnTo>
                    <a:pt x="9893" y="5003"/>
                  </a:lnTo>
                  <a:lnTo>
                    <a:pt x="9893" y="2247"/>
                  </a:lnTo>
                  <a:close/>
                </a:path>
                <a:path w="5224780" h="2146935">
                  <a:moveTo>
                    <a:pt x="4264164" y="2136419"/>
                  </a:moveTo>
                  <a:lnTo>
                    <a:pt x="4261218" y="2133473"/>
                  </a:lnTo>
                  <a:lnTo>
                    <a:pt x="4253979" y="2133473"/>
                  </a:lnTo>
                  <a:lnTo>
                    <a:pt x="4251033" y="2136419"/>
                  </a:lnTo>
                  <a:lnTo>
                    <a:pt x="4251033" y="2143734"/>
                  </a:lnTo>
                  <a:lnTo>
                    <a:pt x="4253979" y="2146706"/>
                  </a:lnTo>
                  <a:lnTo>
                    <a:pt x="4261218" y="2146706"/>
                  </a:lnTo>
                  <a:lnTo>
                    <a:pt x="4264164" y="2143734"/>
                  </a:lnTo>
                  <a:lnTo>
                    <a:pt x="4264164" y="2140089"/>
                  </a:lnTo>
                  <a:lnTo>
                    <a:pt x="4264164" y="2136419"/>
                  </a:lnTo>
                  <a:close/>
                </a:path>
                <a:path w="5224780" h="2146935">
                  <a:moveTo>
                    <a:pt x="5224767" y="522249"/>
                  </a:moveTo>
                  <a:lnTo>
                    <a:pt x="5219979" y="517423"/>
                  </a:lnTo>
                  <a:lnTo>
                    <a:pt x="5208181" y="517423"/>
                  </a:lnTo>
                  <a:lnTo>
                    <a:pt x="5203406" y="522249"/>
                  </a:lnTo>
                  <a:lnTo>
                    <a:pt x="5203406" y="534136"/>
                  </a:lnTo>
                  <a:lnTo>
                    <a:pt x="5208181" y="538962"/>
                  </a:lnTo>
                  <a:lnTo>
                    <a:pt x="5219979" y="538962"/>
                  </a:lnTo>
                  <a:lnTo>
                    <a:pt x="5224767" y="534136"/>
                  </a:lnTo>
                  <a:lnTo>
                    <a:pt x="5224767" y="528205"/>
                  </a:lnTo>
                  <a:lnTo>
                    <a:pt x="5224767" y="522249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9248695" y="5873739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4752696" y="2360466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4964684" y="2656642"/>
              <a:ext cx="5402580" cy="3217545"/>
            </a:xfrm>
            <a:custGeom>
              <a:avLst/>
              <a:gdLst/>
              <a:ahLst/>
              <a:cxnLst/>
              <a:rect l="l" t="t" r="r" b="b"/>
              <a:pathLst>
                <a:path w="5402580" h="3217545">
                  <a:moveTo>
                    <a:pt x="12179" y="2755"/>
                  </a:moveTo>
                  <a:lnTo>
                    <a:pt x="9448" y="0"/>
                  </a:lnTo>
                  <a:lnTo>
                    <a:pt x="2705" y="0"/>
                  </a:lnTo>
                  <a:lnTo>
                    <a:pt x="0" y="2755"/>
                  </a:lnTo>
                  <a:lnTo>
                    <a:pt x="0" y="9537"/>
                  </a:lnTo>
                  <a:lnTo>
                    <a:pt x="2705" y="12306"/>
                  </a:lnTo>
                  <a:lnTo>
                    <a:pt x="9448" y="12306"/>
                  </a:lnTo>
                  <a:lnTo>
                    <a:pt x="12179" y="9537"/>
                  </a:lnTo>
                  <a:lnTo>
                    <a:pt x="12179" y="6146"/>
                  </a:lnTo>
                  <a:lnTo>
                    <a:pt x="12179" y="2755"/>
                  </a:lnTo>
                  <a:close/>
                </a:path>
                <a:path w="5402580" h="3217545">
                  <a:moveTo>
                    <a:pt x="3825621" y="3200146"/>
                  </a:moveTo>
                  <a:lnTo>
                    <a:pt x="3820807" y="3195243"/>
                  </a:lnTo>
                  <a:lnTo>
                    <a:pt x="3808819" y="3195243"/>
                  </a:lnTo>
                  <a:lnTo>
                    <a:pt x="3803980" y="3200146"/>
                  </a:lnTo>
                  <a:lnTo>
                    <a:pt x="3803980" y="3212211"/>
                  </a:lnTo>
                  <a:lnTo>
                    <a:pt x="3808819" y="3217100"/>
                  </a:lnTo>
                  <a:lnTo>
                    <a:pt x="3820807" y="3217100"/>
                  </a:lnTo>
                  <a:lnTo>
                    <a:pt x="3825621" y="3212211"/>
                  </a:lnTo>
                  <a:lnTo>
                    <a:pt x="3825621" y="3206165"/>
                  </a:lnTo>
                  <a:lnTo>
                    <a:pt x="3825621" y="3200146"/>
                  </a:lnTo>
                  <a:close/>
                </a:path>
                <a:path w="5402580" h="3217545">
                  <a:moveTo>
                    <a:pt x="5291696" y="971524"/>
                  </a:moveTo>
                  <a:lnTo>
                    <a:pt x="5289474" y="969276"/>
                  </a:lnTo>
                  <a:lnTo>
                    <a:pt x="5284025" y="969276"/>
                  </a:lnTo>
                  <a:lnTo>
                    <a:pt x="5281803" y="971524"/>
                  </a:lnTo>
                  <a:lnTo>
                    <a:pt x="5281803" y="977011"/>
                  </a:lnTo>
                  <a:lnTo>
                    <a:pt x="5284025" y="979258"/>
                  </a:lnTo>
                  <a:lnTo>
                    <a:pt x="5289474" y="979258"/>
                  </a:lnTo>
                  <a:lnTo>
                    <a:pt x="5291696" y="977011"/>
                  </a:lnTo>
                  <a:lnTo>
                    <a:pt x="5291696" y="974267"/>
                  </a:lnTo>
                  <a:lnTo>
                    <a:pt x="5291696" y="971524"/>
                  </a:lnTo>
                  <a:close/>
                </a:path>
                <a:path w="5402580" h="3217545">
                  <a:moveTo>
                    <a:pt x="5402554" y="864565"/>
                  </a:moveTo>
                  <a:lnTo>
                    <a:pt x="5400726" y="862711"/>
                  </a:lnTo>
                  <a:lnTo>
                    <a:pt x="5396217" y="862711"/>
                  </a:lnTo>
                  <a:lnTo>
                    <a:pt x="5394363" y="864565"/>
                  </a:lnTo>
                  <a:lnTo>
                    <a:pt x="5394363" y="869111"/>
                  </a:lnTo>
                  <a:lnTo>
                    <a:pt x="5396217" y="870953"/>
                  </a:lnTo>
                  <a:lnTo>
                    <a:pt x="5400726" y="870953"/>
                  </a:lnTo>
                  <a:lnTo>
                    <a:pt x="5402554" y="869111"/>
                  </a:lnTo>
                  <a:lnTo>
                    <a:pt x="5402554" y="866825"/>
                  </a:lnTo>
                  <a:lnTo>
                    <a:pt x="5402554" y="864565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10333990" y="2972155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5138620" y="495499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15653" y="0"/>
                  </a:moveTo>
                  <a:lnTo>
                    <a:pt x="4512" y="0"/>
                  </a:lnTo>
                  <a:lnTo>
                    <a:pt x="0" y="4533"/>
                  </a:lnTo>
                  <a:lnTo>
                    <a:pt x="0" y="15769"/>
                  </a:lnTo>
                  <a:lnTo>
                    <a:pt x="4512" y="20323"/>
                  </a:lnTo>
                  <a:lnTo>
                    <a:pt x="15653" y="20323"/>
                  </a:lnTo>
                  <a:lnTo>
                    <a:pt x="20166" y="15769"/>
                  </a:lnTo>
                  <a:lnTo>
                    <a:pt x="20166" y="10135"/>
                  </a:lnTo>
                  <a:lnTo>
                    <a:pt x="20166" y="4533"/>
                  </a:lnTo>
                  <a:lnTo>
                    <a:pt x="15653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9645269" y="4772005"/>
              <a:ext cx="848360" cy="441959"/>
            </a:xfrm>
            <a:custGeom>
              <a:avLst/>
              <a:gdLst/>
              <a:ahLst/>
              <a:cxnLst/>
              <a:rect l="l" t="t" r="r" b="b"/>
              <a:pathLst>
                <a:path w="848359" h="441960">
                  <a:moveTo>
                    <a:pt x="14338" y="430606"/>
                  </a:moveTo>
                  <a:lnTo>
                    <a:pt x="11125" y="427380"/>
                  </a:lnTo>
                  <a:lnTo>
                    <a:pt x="3175" y="427380"/>
                  </a:lnTo>
                  <a:lnTo>
                    <a:pt x="0" y="430606"/>
                  </a:lnTo>
                  <a:lnTo>
                    <a:pt x="0" y="438607"/>
                  </a:lnTo>
                  <a:lnTo>
                    <a:pt x="3175" y="441858"/>
                  </a:lnTo>
                  <a:lnTo>
                    <a:pt x="11125" y="441858"/>
                  </a:lnTo>
                  <a:lnTo>
                    <a:pt x="14338" y="438607"/>
                  </a:lnTo>
                  <a:lnTo>
                    <a:pt x="14338" y="434606"/>
                  </a:lnTo>
                  <a:lnTo>
                    <a:pt x="14338" y="430606"/>
                  </a:lnTo>
                  <a:close/>
                </a:path>
                <a:path w="848359" h="441960">
                  <a:moveTo>
                    <a:pt x="848233" y="3454"/>
                  </a:moveTo>
                  <a:lnTo>
                    <a:pt x="844804" y="0"/>
                  </a:lnTo>
                  <a:lnTo>
                    <a:pt x="836320" y="0"/>
                  </a:lnTo>
                  <a:lnTo>
                    <a:pt x="832904" y="3454"/>
                  </a:lnTo>
                  <a:lnTo>
                    <a:pt x="832904" y="12039"/>
                  </a:lnTo>
                  <a:lnTo>
                    <a:pt x="836320" y="15494"/>
                  </a:lnTo>
                  <a:lnTo>
                    <a:pt x="844804" y="15494"/>
                  </a:lnTo>
                  <a:lnTo>
                    <a:pt x="848233" y="12039"/>
                  </a:lnTo>
                  <a:lnTo>
                    <a:pt x="848233" y="7759"/>
                  </a:lnTo>
                  <a:lnTo>
                    <a:pt x="848233" y="3454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10415199" y="4639780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90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4712788" y="2402797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5249989" y="1249889"/>
              <a:ext cx="99695" cy="1444625"/>
            </a:xfrm>
            <a:custGeom>
              <a:avLst/>
              <a:gdLst/>
              <a:ahLst/>
              <a:cxnLst/>
              <a:rect l="l" t="t" r="r" b="b"/>
              <a:pathLst>
                <a:path w="99695" h="1444625">
                  <a:moveTo>
                    <a:pt x="24003" y="5422"/>
                  </a:moveTo>
                  <a:lnTo>
                    <a:pt x="18643" y="0"/>
                  </a:lnTo>
                  <a:lnTo>
                    <a:pt x="5384" y="0"/>
                  </a:lnTo>
                  <a:lnTo>
                    <a:pt x="0" y="5422"/>
                  </a:lnTo>
                  <a:lnTo>
                    <a:pt x="0" y="18808"/>
                  </a:lnTo>
                  <a:lnTo>
                    <a:pt x="5384" y="24231"/>
                  </a:lnTo>
                  <a:lnTo>
                    <a:pt x="18643" y="24231"/>
                  </a:lnTo>
                  <a:lnTo>
                    <a:pt x="24003" y="18808"/>
                  </a:lnTo>
                  <a:lnTo>
                    <a:pt x="24003" y="12103"/>
                  </a:lnTo>
                  <a:lnTo>
                    <a:pt x="24003" y="5422"/>
                  </a:lnTo>
                  <a:close/>
                </a:path>
                <a:path w="99695" h="1444625">
                  <a:moveTo>
                    <a:pt x="99453" y="1419428"/>
                  </a:moveTo>
                  <a:lnTo>
                    <a:pt x="92354" y="1412278"/>
                  </a:lnTo>
                  <a:lnTo>
                    <a:pt x="74828" y="1412278"/>
                  </a:lnTo>
                  <a:lnTo>
                    <a:pt x="67779" y="1419428"/>
                  </a:lnTo>
                  <a:lnTo>
                    <a:pt x="67779" y="1437055"/>
                  </a:lnTo>
                  <a:lnTo>
                    <a:pt x="74828" y="1444244"/>
                  </a:lnTo>
                  <a:lnTo>
                    <a:pt x="92354" y="1444244"/>
                  </a:lnTo>
                  <a:lnTo>
                    <a:pt x="99453" y="1437055"/>
                  </a:lnTo>
                  <a:lnTo>
                    <a:pt x="99453" y="1428242"/>
                  </a:lnTo>
                  <a:lnTo>
                    <a:pt x="99453" y="1419428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5275178" y="996842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4" h="14605">
                  <a:moveTo>
                    <a:pt x="10963" y="0"/>
                  </a:moveTo>
                  <a:lnTo>
                    <a:pt x="3162" y="0"/>
                  </a:lnTo>
                  <a:lnTo>
                    <a:pt x="0" y="3183"/>
                  </a:lnTo>
                  <a:lnTo>
                    <a:pt x="0" y="11057"/>
                  </a:lnTo>
                  <a:lnTo>
                    <a:pt x="3162" y="14261"/>
                  </a:lnTo>
                  <a:lnTo>
                    <a:pt x="10963" y="14261"/>
                  </a:lnTo>
                  <a:lnTo>
                    <a:pt x="14125" y="11057"/>
                  </a:lnTo>
                  <a:lnTo>
                    <a:pt x="14125" y="7130"/>
                  </a:lnTo>
                  <a:lnTo>
                    <a:pt x="14125" y="3183"/>
                  </a:lnTo>
                  <a:lnTo>
                    <a:pt x="1096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10135025" y="6401352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905" y="0"/>
                  </a:moveTo>
                  <a:lnTo>
                    <a:pt x="3423" y="0"/>
                  </a:lnTo>
                  <a:lnTo>
                    <a:pt x="0" y="3455"/>
                  </a:lnTo>
                  <a:lnTo>
                    <a:pt x="0" y="12041"/>
                  </a:lnTo>
                  <a:lnTo>
                    <a:pt x="3423" y="15486"/>
                  </a:lnTo>
                  <a:lnTo>
                    <a:pt x="11905" y="15486"/>
                  </a:lnTo>
                  <a:lnTo>
                    <a:pt x="15329" y="12041"/>
                  </a:lnTo>
                  <a:lnTo>
                    <a:pt x="15329" y="7758"/>
                  </a:lnTo>
                  <a:lnTo>
                    <a:pt x="15329" y="3455"/>
                  </a:lnTo>
                  <a:lnTo>
                    <a:pt x="11905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4779480" y="537736"/>
              <a:ext cx="5252720" cy="5433695"/>
            </a:xfrm>
            <a:custGeom>
              <a:avLst/>
              <a:gdLst/>
              <a:ahLst/>
              <a:cxnLst/>
              <a:rect l="l" t="t" r="r" b="b"/>
              <a:pathLst>
                <a:path w="5252720" h="5433695">
                  <a:moveTo>
                    <a:pt x="15430" y="3479"/>
                  </a:moveTo>
                  <a:lnTo>
                    <a:pt x="11976" y="0"/>
                  </a:lnTo>
                  <a:lnTo>
                    <a:pt x="3454" y="0"/>
                  </a:lnTo>
                  <a:lnTo>
                    <a:pt x="0" y="3479"/>
                  </a:lnTo>
                  <a:lnTo>
                    <a:pt x="0" y="12090"/>
                  </a:lnTo>
                  <a:lnTo>
                    <a:pt x="3454" y="15570"/>
                  </a:lnTo>
                  <a:lnTo>
                    <a:pt x="11976" y="15570"/>
                  </a:lnTo>
                  <a:lnTo>
                    <a:pt x="15430" y="12090"/>
                  </a:lnTo>
                  <a:lnTo>
                    <a:pt x="15430" y="7785"/>
                  </a:lnTo>
                  <a:lnTo>
                    <a:pt x="15430" y="3479"/>
                  </a:lnTo>
                  <a:close/>
                </a:path>
                <a:path w="5252720" h="5433695">
                  <a:moveTo>
                    <a:pt x="5252669" y="5416334"/>
                  </a:moveTo>
                  <a:lnTo>
                    <a:pt x="5247881" y="5411457"/>
                  </a:lnTo>
                  <a:lnTo>
                    <a:pt x="5235994" y="5411457"/>
                  </a:lnTo>
                  <a:lnTo>
                    <a:pt x="5231206" y="5416334"/>
                  </a:lnTo>
                  <a:lnTo>
                    <a:pt x="5231206" y="5428272"/>
                  </a:lnTo>
                  <a:lnTo>
                    <a:pt x="5235994" y="5433149"/>
                  </a:lnTo>
                  <a:lnTo>
                    <a:pt x="5247881" y="5433149"/>
                  </a:lnTo>
                  <a:lnTo>
                    <a:pt x="5252669" y="5428272"/>
                  </a:lnTo>
                  <a:lnTo>
                    <a:pt x="5252669" y="5422290"/>
                  </a:lnTo>
                  <a:lnTo>
                    <a:pt x="5252669" y="5416334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8914701" y="2421692"/>
              <a:ext cx="843915" cy="1044575"/>
            </a:xfrm>
            <a:custGeom>
              <a:avLst/>
              <a:gdLst/>
              <a:ahLst/>
              <a:cxnLst/>
              <a:rect l="l" t="t" r="r" b="b"/>
              <a:pathLst>
                <a:path w="843915" h="1044575">
                  <a:moveTo>
                    <a:pt x="13144" y="1033754"/>
                  </a:moveTo>
                  <a:lnTo>
                    <a:pt x="10185" y="1030795"/>
                  </a:lnTo>
                  <a:lnTo>
                    <a:pt x="2946" y="1030795"/>
                  </a:lnTo>
                  <a:lnTo>
                    <a:pt x="0" y="1033754"/>
                  </a:lnTo>
                  <a:lnTo>
                    <a:pt x="0" y="1041057"/>
                  </a:lnTo>
                  <a:lnTo>
                    <a:pt x="2946" y="1044028"/>
                  </a:lnTo>
                  <a:lnTo>
                    <a:pt x="10185" y="1044028"/>
                  </a:lnTo>
                  <a:lnTo>
                    <a:pt x="13144" y="1041057"/>
                  </a:lnTo>
                  <a:lnTo>
                    <a:pt x="13144" y="1037412"/>
                  </a:lnTo>
                  <a:lnTo>
                    <a:pt x="13144" y="1033754"/>
                  </a:lnTo>
                  <a:close/>
                </a:path>
                <a:path w="843915" h="1044575">
                  <a:moveTo>
                    <a:pt x="843572" y="3771"/>
                  </a:moveTo>
                  <a:lnTo>
                    <a:pt x="839825" y="0"/>
                  </a:lnTo>
                  <a:lnTo>
                    <a:pt x="830580" y="0"/>
                  </a:lnTo>
                  <a:lnTo>
                    <a:pt x="826808" y="3771"/>
                  </a:lnTo>
                  <a:lnTo>
                    <a:pt x="826808" y="13119"/>
                  </a:lnTo>
                  <a:lnTo>
                    <a:pt x="830580" y="16903"/>
                  </a:lnTo>
                  <a:lnTo>
                    <a:pt x="839825" y="16903"/>
                  </a:lnTo>
                  <a:lnTo>
                    <a:pt x="843572" y="13119"/>
                  </a:lnTo>
                  <a:lnTo>
                    <a:pt x="843572" y="8445"/>
                  </a:lnTo>
                  <a:lnTo>
                    <a:pt x="843572" y="3771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9077311" y="2060086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873" y="0"/>
                  </a:moveTo>
                  <a:lnTo>
                    <a:pt x="3413" y="0"/>
                  </a:lnTo>
                  <a:lnTo>
                    <a:pt x="0" y="3486"/>
                  </a:lnTo>
                  <a:lnTo>
                    <a:pt x="0" y="11999"/>
                  </a:lnTo>
                  <a:lnTo>
                    <a:pt x="3413" y="15465"/>
                  </a:lnTo>
                  <a:lnTo>
                    <a:pt x="11873" y="15465"/>
                  </a:lnTo>
                  <a:lnTo>
                    <a:pt x="15308" y="11999"/>
                  </a:lnTo>
                  <a:lnTo>
                    <a:pt x="15308" y="7737"/>
                  </a:lnTo>
                  <a:lnTo>
                    <a:pt x="15308" y="3486"/>
                  </a:lnTo>
                  <a:lnTo>
                    <a:pt x="1187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169"/>
            <p:cNvSpPr/>
            <p:nvPr/>
          </p:nvSpPr>
          <p:spPr>
            <a:xfrm>
              <a:off x="6144906" y="306971"/>
              <a:ext cx="18415" cy="19050"/>
            </a:xfrm>
            <a:custGeom>
              <a:avLst/>
              <a:gdLst/>
              <a:ahLst/>
              <a:cxnLst/>
              <a:rect l="l" t="t" r="r" b="b"/>
              <a:pathLst>
                <a:path w="18414" h="19050">
                  <a:moveTo>
                    <a:pt x="14271" y="0"/>
                  </a:moveTo>
                  <a:lnTo>
                    <a:pt x="4125" y="0"/>
                  </a:lnTo>
                  <a:lnTo>
                    <a:pt x="0" y="4125"/>
                  </a:lnTo>
                  <a:lnTo>
                    <a:pt x="0" y="14324"/>
                  </a:lnTo>
                  <a:lnTo>
                    <a:pt x="4125" y="18470"/>
                  </a:lnTo>
                  <a:lnTo>
                    <a:pt x="14271" y="18470"/>
                  </a:lnTo>
                  <a:lnTo>
                    <a:pt x="18386" y="14324"/>
                  </a:lnTo>
                  <a:lnTo>
                    <a:pt x="18386" y="9235"/>
                  </a:lnTo>
                  <a:lnTo>
                    <a:pt x="18386" y="4125"/>
                  </a:lnTo>
                  <a:lnTo>
                    <a:pt x="14271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9443718" y="3001788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29" h="24764">
                  <a:moveTo>
                    <a:pt x="18648" y="0"/>
                  </a:moveTo>
                  <a:lnTo>
                    <a:pt x="5392" y="0"/>
                  </a:lnTo>
                  <a:lnTo>
                    <a:pt x="0" y="5423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23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4719447" y="490403"/>
              <a:ext cx="5320665" cy="464184"/>
            </a:xfrm>
            <a:custGeom>
              <a:avLst/>
              <a:gdLst/>
              <a:ahLst/>
              <a:cxnLst/>
              <a:rect l="l" t="t" r="r" b="b"/>
              <a:pathLst>
                <a:path w="5320665" h="464184">
                  <a:moveTo>
                    <a:pt x="18910" y="4254"/>
                  </a:moveTo>
                  <a:lnTo>
                    <a:pt x="14668" y="0"/>
                  </a:lnTo>
                  <a:lnTo>
                    <a:pt x="4229" y="0"/>
                  </a:lnTo>
                  <a:lnTo>
                    <a:pt x="0" y="4254"/>
                  </a:lnTo>
                  <a:lnTo>
                    <a:pt x="0" y="14795"/>
                  </a:lnTo>
                  <a:lnTo>
                    <a:pt x="4229" y="19088"/>
                  </a:lnTo>
                  <a:lnTo>
                    <a:pt x="14668" y="19088"/>
                  </a:lnTo>
                  <a:lnTo>
                    <a:pt x="18910" y="14795"/>
                  </a:lnTo>
                  <a:lnTo>
                    <a:pt x="18910" y="9550"/>
                  </a:lnTo>
                  <a:lnTo>
                    <a:pt x="18910" y="4254"/>
                  </a:lnTo>
                  <a:close/>
                </a:path>
                <a:path w="5320665" h="464184">
                  <a:moveTo>
                    <a:pt x="5320271" y="446506"/>
                  </a:moveTo>
                  <a:lnTo>
                    <a:pt x="5315331" y="441528"/>
                  </a:lnTo>
                  <a:lnTo>
                    <a:pt x="5303101" y="441528"/>
                  </a:lnTo>
                  <a:lnTo>
                    <a:pt x="5298122" y="446506"/>
                  </a:lnTo>
                  <a:lnTo>
                    <a:pt x="5298122" y="458851"/>
                  </a:lnTo>
                  <a:lnTo>
                    <a:pt x="5303101" y="463854"/>
                  </a:lnTo>
                  <a:lnTo>
                    <a:pt x="5315331" y="463854"/>
                  </a:lnTo>
                  <a:lnTo>
                    <a:pt x="5320271" y="458851"/>
                  </a:lnTo>
                  <a:lnTo>
                    <a:pt x="5320271" y="452704"/>
                  </a:lnTo>
                  <a:lnTo>
                    <a:pt x="5320271" y="44650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9519687" y="3711842"/>
              <a:ext cx="31750" cy="32384"/>
            </a:xfrm>
            <a:custGeom>
              <a:avLst/>
              <a:gdLst/>
              <a:ahLst/>
              <a:cxnLst/>
              <a:rect l="l" t="t" r="r" b="b"/>
              <a:pathLst>
                <a:path w="31750" h="32385">
                  <a:moveTo>
                    <a:pt x="24575" y="0"/>
                  </a:moveTo>
                  <a:lnTo>
                    <a:pt x="7057" y="0"/>
                  </a:lnTo>
                  <a:lnTo>
                    <a:pt x="0" y="7162"/>
                  </a:lnTo>
                  <a:lnTo>
                    <a:pt x="0" y="24784"/>
                  </a:lnTo>
                  <a:lnTo>
                    <a:pt x="7057" y="31967"/>
                  </a:lnTo>
                  <a:lnTo>
                    <a:pt x="24575" y="31967"/>
                  </a:lnTo>
                  <a:lnTo>
                    <a:pt x="31674" y="24784"/>
                  </a:lnTo>
                  <a:lnTo>
                    <a:pt x="31674" y="15968"/>
                  </a:lnTo>
                  <a:lnTo>
                    <a:pt x="31674" y="7162"/>
                  </a:lnTo>
                  <a:lnTo>
                    <a:pt x="24575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4764821" y="192418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9853" y="0"/>
                  </a:moveTo>
                  <a:lnTo>
                    <a:pt x="2848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48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174"/>
            <p:cNvSpPr/>
            <p:nvPr/>
          </p:nvSpPr>
          <p:spPr>
            <a:xfrm>
              <a:off x="5194261" y="2008501"/>
              <a:ext cx="27305" cy="27940"/>
            </a:xfrm>
            <a:custGeom>
              <a:avLst/>
              <a:gdLst/>
              <a:ahLst/>
              <a:cxnLst/>
              <a:rect l="l" t="t" r="r" b="b"/>
              <a:pathLst>
                <a:path w="27304" h="27939">
                  <a:moveTo>
                    <a:pt x="21098" y="0"/>
                  </a:moveTo>
                  <a:lnTo>
                    <a:pt x="6125" y="0"/>
                  </a:lnTo>
                  <a:lnTo>
                    <a:pt x="0" y="6146"/>
                  </a:lnTo>
                  <a:lnTo>
                    <a:pt x="0" y="21276"/>
                  </a:lnTo>
                  <a:lnTo>
                    <a:pt x="6125" y="27433"/>
                  </a:lnTo>
                  <a:lnTo>
                    <a:pt x="21098" y="27433"/>
                  </a:lnTo>
                  <a:lnTo>
                    <a:pt x="27203" y="21276"/>
                  </a:lnTo>
                  <a:lnTo>
                    <a:pt x="27203" y="13727"/>
                  </a:lnTo>
                  <a:lnTo>
                    <a:pt x="27203" y="6146"/>
                  </a:lnTo>
                  <a:lnTo>
                    <a:pt x="21098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" name="object 175"/>
            <p:cNvSpPr/>
            <p:nvPr/>
          </p:nvSpPr>
          <p:spPr>
            <a:xfrm>
              <a:off x="6021397" y="828756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4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5625732" y="637622"/>
              <a:ext cx="327660" cy="270510"/>
            </a:xfrm>
            <a:custGeom>
              <a:avLst/>
              <a:gdLst/>
              <a:ahLst/>
              <a:cxnLst/>
              <a:rect l="l" t="t" r="r" b="b"/>
              <a:pathLst>
                <a:path w="327660" h="270509">
                  <a:moveTo>
                    <a:pt x="16903" y="257175"/>
                  </a:moveTo>
                  <a:lnTo>
                    <a:pt x="13106" y="253326"/>
                  </a:lnTo>
                  <a:lnTo>
                    <a:pt x="3733" y="253326"/>
                  </a:lnTo>
                  <a:lnTo>
                    <a:pt x="0" y="257175"/>
                  </a:lnTo>
                  <a:lnTo>
                    <a:pt x="0" y="266598"/>
                  </a:lnTo>
                  <a:lnTo>
                    <a:pt x="3733" y="270421"/>
                  </a:lnTo>
                  <a:lnTo>
                    <a:pt x="13106" y="270421"/>
                  </a:lnTo>
                  <a:lnTo>
                    <a:pt x="16903" y="266598"/>
                  </a:lnTo>
                  <a:lnTo>
                    <a:pt x="16903" y="261886"/>
                  </a:lnTo>
                  <a:lnTo>
                    <a:pt x="16903" y="257175"/>
                  </a:lnTo>
                  <a:close/>
                </a:path>
                <a:path w="327660" h="270509">
                  <a:moveTo>
                    <a:pt x="327380" y="2882"/>
                  </a:moveTo>
                  <a:lnTo>
                    <a:pt x="324510" y="0"/>
                  </a:lnTo>
                  <a:lnTo>
                    <a:pt x="317500" y="0"/>
                  </a:lnTo>
                  <a:lnTo>
                    <a:pt x="314667" y="2882"/>
                  </a:lnTo>
                  <a:lnTo>
                    <a:pt x="314667" y="9956"/>
                  </a:lnTo>
                  <a:lnTo>
                    <a:pt x="317500" y="12852"/>
                  </a:lnTo>
                  <a:lnTo>
                    <a:pt x="324510" y="12852"/>
                  </a:lnTo>
                  <a:lnTo>
                    <a:pt x="327380" y="9956"/>
                  </a:lnTo>
                  <a:lnTo>
                    <a:pt x="327380" y="6413"/>
                  </a:lnTo>
                  <a:lnTo>
                    <a:pt x="327380" y="2882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5107736" y="76091"/>
              <a:ext cx="1210945" cy="2775585"/>
            </a:xfrm>
            <a:custGeom>
              <a:avLst/>
              <a:gdLst/>
              <a:ahLst/>
              <a:cxnLst/>
              <a:rect l="l" t="t" r="r" b="b"/>
              <a:pathLst>
                <a:path w="1210945" h="2775585">
                  <a:moveTo>
                    <a:pt x="9906" y="2767584"/>
                  </a:moveTo>
                  <a:lnTo>
                    <a:pt x="7683" y="2765348"/>
                  </a:lnTo>
                  <a:lnTo>
                    <a:pt x="2235" y="2765348"/>
                  </a:lnTo>
                  <a:lnTo>
                    <a:pt x="0" y="2767584"/>
                  </a:lnTo>
                  <a:lnTo>
                    <a:pt x="0" y="2773083"/>
                  </a:lnTo>
                  <a:lnTo>
                    <a:pt x="2235" y="2775331"/>
                  </a:lnTo>
                  <a:lnTo>
                    <a:pt x="7683" y="2775331"/>
                  </a:lnTo>
                  <a:lnTo>
                    <a:pt x="9906" y="2773083"/>
                  </a:lnTo>
                  <a:lnTo>
                    <a:pt x="9906" y="2770340"/>
                  </a:lnTo>
                  <a:lnTo>
                    <a:pt x="9906" y="2767584"/>
                  </a:lnTo>
                  <a:close/>
                </a:path>
                <a:path w="1210945" h="2775585">
                  <a:moveTo>
                    <a:pt x="120764" y="2660624"/>
                  </a:moveTo>
                  <a:lnTo>
                    <a:pt x="118935" y="2658783"/>
                  </a:lnTo>
                  <a:lnTo>
                    <a:pt x="114427" y="2658783"/>
                  </a:lnTo>
                  <a:lnTo>
                    <a:pt x="112572" y="2660624"/>
                  </a:lnTo>
                  <a:lnTo>
                    <a:pt x="112572" y="2665184"/>
                  </a:lnTo>
                  <a:lnTo>
                    <a:pt x="114427" y="2667025"/>
                  </a:lnTo>
                  <a:lnTo>
                    <a:pt x="118935" y="2667025"/>
                  </a:lnTo>
                  <a:lnTo>
                    <a:pt x="120764" y="2665184"/>
                  </a:lnTo>
                  <a:lnTo>
                    <a:pt x="120764" y="2662898"/>
                  </a:lnTo>
                  <a:lnTo>
                    <a:pt x="120764" y="2660624"/>
                  </a:lnTo>
                  <a:close/>
                </a:path>
                <a:path w="1210945" h="2775585">
                  <a:moveTo>
                    <a:pt x="130822" y="1729079"/>
                  </a:moveTo>
                  <a:lnTo>
                    <a:pt x="129070" y="1727250"/>
                  </a:lnTo>
                  <a:lnTo>
                    <a:pt x="124625" y="1727250"/>
                  </a:lnTo>
                  <a:lnTo>
                    <a:pt x="122834" y="1729079"/>
                  </a:lnTo>
                  <a:lnTo>
                    <a:pt x="122834" y="1733537"/>
                  </a:lnTo>
                  <a:lnTo>
                    <a:pt x="124625" y="1735340"/>
                  </a:lnTo>
                  <a:lnTo>
                    <a:pt x="129070" y="1735340"/>
                  </a:lnTo>
                  <a:lnTo>
                    <a:pt x="130822" y="1733537"/>
                  </a:lnTo>
                  <a:lnTo>
                    <a:pt x="130822" y="1731302"/>
                  </a:lnTo>
                  <a:lnTo>
                    <a:pt x="130822" y="1729079"/>
                  </a:lnTo>
                  <a:close/>
                </a:path>
                <a:path w="1210945" h="2775585">
                  <a:moveTo>
                    <a:pt x="172720" y="363334"/>
                  </a:moveTo>
                  <a:lnTo>
                    <a:pt x="169291" y="359879"/>
                  </a:lnTo>
                  <a:lnTo>
                    <a:pt x="160807" y="359879"/>
                  </a:lnTo>
                  <a:lnTo>
                    <a:pt x="157391" y="363334"/>
                  </a:lnTo>
                  <a:lnTo>
                    <a:pt x="157391" y="371919"/>
                  </a:lnTo>
                  <a:lnTo>
                    <a:pt x="160807" y="375373"/>
                  </a:lnTo>
                  <a:lnTo>
                    <a:pt x="169291" y="375373"/>
                  </a:lnTo>
                  <a:lnTo>
                    <a:pt x="172720" y="371919"/>
                  </a:lnTo>
                  <a:lnTo>
                    <a:pt x="172720" y="367639"/>
                  </a:lnTo>
                  <a:lnTo>
                    <a:pt x="172720" y="363334"/>
                  </a:lnTo>
                  <a:close/>
                </a:path>
                <a:path w="1210945" h="2775585">
                  <a:moveTo>
                    <a:pt x="608482" y="2730"/>
                  </a:moveTo>
                  <a:lnTo>
                    <a:pt x="605777" y="0"/>
                  </a:lnTo>
                  <a:lnTo>
                    <a:pt x="599071" y="0"/>
                  </a:lnTo>
                  <a:lnTo>
                    <a:pt x="596366" y="2730"/>
                  </a:lnTo>
                  <a:lnTo>
                    <a:pt x="596366" y="9448"/>
                  </a:lnTo>
                  <a:lnTo>
                    <a:pt x="599071" y="12192"/>
                  </a:lnTo>
                  <a:lnTo>
                    <a:pt x="605777" y="12192"/>
                  </a:lnTo>
                  <a:lnTo>
                    <a:pt x="608482" y="9448"/>
                  </a:lnTo>
                  <a:lnTo>
                    <a:pt x="608482" y="6083"/>
                  </a:lnTo>
                  <a:lnTo>
                    <a:pt x="608482" y="2730"/>
                  </a:lnTo>
                  <a:close/>
                </a:path>
                <a:path w="1210945" h="2775585">
                  <a:moveTo>
                    <a:pt x="1210411" y="570191"/>
                  </a:moveTo>
                  <a:lnTo>
                    <a:pt x="1208189" y="567956"/>
                  </a:lnTo>
                  <a:lnTo>
                    <a:pt x="1202740" y="567956"/>
                  </a:lnTo>
                  <a:lnTo>
                    <a:pt x="1200531" y="570191"/>
                  </a:lnTo>
                  <a:lnTo>
                    <a:pt x="1200531" y="575678"/>
                  </a:lnTo>
                  <a:lnTo>
                    <a:pt x="1202740" y="577926"/>
                  </a:lnTo>
                  <a:lnTo>
                    <a:pt x="1208189" y="577926"/>
                  </a:lnTo>
                  <a:lnTo>
                    <a:pt x="1210411" y="575678"/>
                  </a:lnTo>
                  <a:lnTo>
                    <a:pt x="1210411" y="572947"/>
                  </a:lnTo>
                  <a:lnTo>
                    <a:pt x="1210411" y="570191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4740196" y="172739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13109" y="0"/>
                  </a:moveTo>
                  <a:lnTo>
                    <a:pt x="3727" y="0"/>
                  </a:lnTo>
                  <a:lnTo>
                    <a:pt x="0" y="3842"/>
                  </a:lnTo>
                  <a:lnTo>
                    <a:pt x="0" y="13266"/>
                  </a:lnTo>
                  <a:lnTo>
                    <a:pt x="3727" y="17088"/>
                  </a:lnTo>
                  <a:lnTo>
                    <a:pt x="13109" y="17088"/>
                  </a:lnTo>
                  <a:lnTo>
                    <a:pt x="16900" y="13266"/>
                  </a:lnTo>
                  <a:lnTo>
                    <a:pt x="16900" y="8554"/>
                  </a:lnTo>
                  <a:lnTo>
                    <a:pt x="16900" y="3842"/>
                  </a:lnTo>
                  <a:lnTo>
                    <a:pt x="1310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179"/>
            <p:cNvSpPr/>
            <p:nvPr/>
          </p:nvSpPr>
          <p:spPr>
            <a:xfrm>
              <a:off x="9712795" y="1171530"/>
              <a:ext cx="806450" cy="1736725"/>
            </a:xfrm>
            <a:custGeom>
              <a:avLst/>
              <a:gdLst/>
              <a:ahLst/>
              <a:cxnLst/>
              <a:rect l="l" t="t" r="r" b="b"/>
              <a:pathLst>
                <a:path w="806450" h="1736725">
                  <a:moveTo>
                    <a:pt x="8204" y="1729994"/>
                  </a:moveTo>
                  <a:lnTo>
                    <a:pt x="6375" y="1728152"/>
                  </a:lnTo>
                  <a:lnTo>
                    <a:pt x="1854" y="1728152"/>
                  </a:lnTo>
                  <a:lnTo>
                    <a:pt x="0" y="1729994"/>
                  </a:lnTo>
                  <a:lnTo>
                    <a:pt x="0" y="1734553"/>
                  </a:lnTo>
                  <a:lnTo>
                    <a:pt x="1854" y="1736394"/>
                  </a:lnTo>
                  <a:lnTo>
                    <a:pt x="6375" y="1736394"/>
                  </a:lnTo>
                  <a:lnTo>
                    <a:pt x="8204" y="1734553"/>
                  </a:lnTo>
                  <a:lnTo>
                    <a:pt x="8204" y="1732280"/>
                  </a:lnTo>
                  <a:lnTo>
                    <a:pt x="8204" y="1729994"/>
                  </a:lnTo>
                  <a:close/>
                </a:path>
                <a:path w="806450" h="1736725">
                  <a:moveTo>
                    <a:pt x="806450" y="5194"/>
                  </a:moveTo>
                  <a:lnTo>
                    <a:pt x="801306" y="0"/>
                  </a:lnTo>
                  <a:lnTo>
                    <a:pt x="788619" y="0"/>
                  </a:lnTo>
                  <a:lnTo>
                    <a:pt x="783463" y="5194"/>
                  </a:lnTo>
                  <a:lnTo>
                    <a:pt x="783463" y="17970"/>
                  </a:lnTo>
                  <a:lnTo>
                    <a:pt x="788619" y="23177"/>
                  </a:lnTo>
                  <a:lnTo>
                    <a:pt x="801306" y="23177"/>
                  </a:lnTo>
                  <a:lnTo>
                    <a:pt x="806450" y="17970"/>
                  </a:lnTo>
                  <a:lnTo>
                    <a:pt x="806450" y="11595"/>
                  </a:lnTo>
                  <a:lnTo>
                    <a:pt x="806450" y="5194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180"/>
            <p:cNvSpPr/>
            <p:nvPr/>
          </p:nvSpPr>
          <p:spPr>
            <a:xfrm>
              <a:off x="9649474" y="1311842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59" h="10159">
                  <a:moveTo>
                    <a:pt x="7664" y="0"/>
                  </a:moveTo>
                  <a:lnTo>
                    <a:pt x="2219" y="0"/>
                  </a:lnTo>
                  <a:lnTo>
                    <a:pt x="0" y="2240"/>
                  </a:lnTo>
                  <a:lnTo>
                    <a:pt x="0" y="7727"/>
                  </a:lnTo>
                  <a:lnTo>
                    <a:pt x="2219" y="9978"/>
                  </a:lnTo>
                  <a:lnTo>
                    <a:pt x="7664" y="9978"/>
                  </a:lnTo>
                  <a:lnTo>
                    <a:pt x="9884" y="7727"/>
                  </a:lnTo>
                  <a:lnTo>
                    <a:pt x="9884" y="4994"/>
                  </a:lnTo>
                  <a:lnTo>
                    <a:pt x="9884" y="2240"/>
                  </a:lnTo>
                  <a:lnTo>
                    <a:pt x="7664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5055833" y="1220905"/>
              <a:ext cx="10795" cy="11430"/>
            </a:xfrm>
            <a:custGeom>
              <a:avLst/>
              <a:gdLst/>
              <a:ahLst/>
              <a:cxnLst/>
              <a:rect l="l" t="t" r="r" b="b"/>
              <a:pathLst>
                <a:path w="10795" h="11430">
                  <a:moveTo>
                    <a:pt x="8345" y="0"/>
                  </a:moveTo>
                  <a:lnTo>
                    <a:pt x="2408" y="0"/>
                  </a:lnTo>
                  <a:lnTo>
                    <a:pt x="0" y="2429"/>
                  </a:lnTo>
                  <a:lnTo>
                    <a:pt x="0" y="8408"/>
                  </a:lnTo>
                  <a:lnTo>
                    <a:pt x="2408" y="10847"/>
                  </a:lnTo>
                  <a:lnTo>
                    <a:pt x="8345" y="10847"/>
                  </a:lnTo>
                  <a:lnTo>
                    <a:pt x="10753" y="8408"/>
                  </a:lnTo>
                  <a:lnTo>
                    <a:pt x="10753" y="5413"/>
                  </a:lnTo>
                  <a:lnTo>
                    <a:pt x="10753" y="2429"/>
                  </a:lnTo>
                  <a:lnTo>
                    <a:pt x="8345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9263162" y="3281252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8282" y="0"/>
                  </a:moveTo>
                  <a:lnTo>
                    <a:pt x="2376" y="0"/>
                  </a:lnTo>
                  <a:lnTo>
                    <a:pt x="0" y="2429"/>
                  </a:lnTo>
                  <a:lnTo>
                    <a:pt x="0" y="8334"/>
                  </a:lnTo>
                  <a:lnTo>
                    <a:pt x="2376" y="10764"/>
                  </a:lnTo>
                  <a:lnTo>
                    <a:pt x="8282" y="10764"/>
                  </a:lnTo>
                  <a:lnTo>
                    <a:pt x="10638" y="8334"/>
                  </a:lnTo>
                  <a:lnTo>
                    <a:pt x="10638" y="5382"/>
                  </a:lnTo>
                  <a:lnTo>
                    <a:pt x="10638" y="2429"/>
                  </a:lnTo>
                  <a:lnTo>
                    <a:pt x="8282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4874233" y="1864437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14" y="0"/>
                  </a:moveTo>
                  <a:lnTo>
                    <a:pt x="2900" y="0"/>
                  </a:lnTo>
                  <a:lnTo>
                    <a:pt x="0" y="2952"/>
                  </a:lnTo>
                  <a:lnTo>
                    <a:pt x="0" y="10188"/>
                  </a:lnTo>
                  <a:lnTo>
                    <a:pt x="2900" y="13140"/>
                  </a:lnTo>
                  <a:lnTo>
                    <a:pt x="10114" y="13140"/>
                  </a:lnTo>
                  <a:lnTo>
                    <a:pt x="13046" y="10188"/>
                  </a:lnTo>
                  <a:lnTo>
                    <a:pt x="13046" y="6554"/>
                  </a:lnTo>
                  <a:lnTo>
                    <a:pt x="13046" y="2952"/>
                  </a:lnTo>
                  <a:lnTo>
                    <a:pt x="10114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9213621" y="2122379"/>
              <a:ext cx="205740" cy="2130425"/>
            </a:xfrm>
            <a:custGeom>
              <a:avLst/>
              <a:gdLst/>
              <a:ahLst/>
              <a:cxnLst/>
              <a:rect l="l" t="t" r="r" b="b"/>
              <a:pathLst>
                <a:path w="205740" h="2130425">
                  <a:moveTo>
                    <a:pt x="5930" y="2125180"/>
                  </a:moveTo>
                  <a:lnTo>
                    <a:pt x="4610" y="2123833"/>
                  </a:lnTo>
                  <a:lnTo>
                    <a:pt x="1333" y="2123833"/>
                  </a:lnTo>
                  <a:lnTo>
                    <a:pt x="0" y="2125180"/>
                  </a:lnTo>
                  <a:lnTo>
                    <a:pt x="0" y="2128456"/>
                  </a:lnTo>
                  <a:lnTo>
                    <a:pt x="1333" y="2129802"/>
                  </a:lnTo>
                  <a:lnTo>
                    <a:pt x="4610" y="2129802"/>
                  </a:lnTo>
                  <a:lnTo>
                    <a:pt x="5930" y="2128456"/>
                  </a:lnTo>
                  <a:lnTo>
                    <a:pt x="5930" y="2126805"/>
                  </a:lnTo>
                  <a:lnTo>
                    <a:pt x="5930" y="2125180"/>
                  </a:lnTo>
                  <a:close/>
                </a:path>
                <a:path w="205740" h="2130425">
                  <a:moveTo>
                    <a:pt x="205422" y="1346"/>
                  </a:moveTo>
                  <a:lnTo>
                    <a:pt x="204139" y="0"/>
                  </a:lnTo>
                  <a:lnTo>
                    <a:pt x="200825" y="0"/>
                  </a:lnTo>
                  <a:lnTo>
                    <a:pt x="199542" y="1346"/>
                  </a:lnTo>
                  <a:lnTo>
                    <a:pt x="199542" y="4660"/>
                  </a:lnTo>
                  <a:lnTo>
                    <a:pt x="200825" y="5956"/>
                  </a:lnTo>
                  <a:lnTo>
                    <a:pt x="204139" y="5956"/>
                  </a:lnTo>
                  <a:lnTo>
                    <a:pt x="205422" y="4660"/>
                  </a:lnTo>
                  <a:lnTo>
                    <a:pt x="205422" y="3009"/>
                  </a:lnTo>
                  <a:lnTo>
                    <a:pt x="205422" y="1346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9329902" y="1707241"/>
              <a:ext cx="334010" cy="316865"/>
            </a:xfrm>
            <a:custGeom>
              <a:avLst/>
              <a:gdLst/>
              <a:ahLst/>
              <a:cxnLst/>
              <a:rect l="l" t="t" r="r" b="b"/>
              <a:pathLst>
                <a:path w="334009" h="316864">
                  <a:moveTo>
                    <a:pt x="25082" y="296748"/>
                  </a:moveTo>
                  <a:lnTo>
                    <a:pt x="19481" y="291096"/>
                  </a:lnTo>
                  <a:lnTo>
                    <a:pt x="5613" y="291096"/>
                  </a:lnTo>
                  <a:lnTo>
                    <a:pt x="0" y="296748"/>
                  </a:lnTo>
                  <a:lnTo>
                    <a:pt x="0" y="310718"/>
                  </a:lnTo>
                  <a:lnTo>
                    <a:pt x="5613" y="316395"/>
                  </a:lnTo>
                  <a:lnTo>
                    <a:pt x="19481" y="316395"/>
                  </a:lnTo>
                  <a:lnTo>
                    <a:pt x="25082" y="310718"/>
                  </a:lnTo>
                  <a:lnTo>
                    <a:pt x="25082" y="303733"/>
                  </a:lnTo>
                  <a:lnTo>
                    <a:pt x="25082" y="296748"/>
                  </a:lnTo>
                  <a:close/>
                </a:path>
                <a:path w="334009" h="316864">
                  <a:moveTo>
                    <a:pt x="43319" y="80784"/>
                  </a:moveTo>
                  <a:lnTo>
                    <a:pt x="42125" y="79590"/>
                  </a:lnTo>
                  <a:lnTo>
                    <a:pt x="39204" y="79590"/>
                  </a:lnTo>
                  <a:lnTo>
                    <a:pt x="38023" y="80784"/>
                  </a:lnTo>
                  <a:lnTo>
                    <a:pt x="38023" y="83731"/>
                  </a:lnTo>
                  <a:lnTo>
                    <a:pt x="39204" y="84912"/>
                  </a:lnTo>
                  <a:lnTo>
                    <a:pt x="42125" y="84912"/>
                  </a:lnTo>
                  <a:lnTo>
                    <a:pt x="43319" y="83731"/>
                  </a:lnTo>
                  <a:lnTo>
                    <a:pt x="43319" y="82270"/>
                  </a:lnTo>
                  <a:lnTo>
                    <a:pt x="43319" y="80784"/>
                  </a:lnTo>
                  <a:close/>
                </a:path>
                <a:path w="334009" h="316864">
                  <a:moveTo>
                    <a:pt x="333984" y="3086"/>
                  </a:moveTo>
                  <a:lnTo>
                    <a:pt x="329742" y="0"/>
                  </a:lnTo>
                  <a:lnTo>
                    <a:pt x="319303" y="0"/>
                  </a:lnTo>
                  <a:lnTo>
                    <a:pt x="315023" y="3086"/>
                  </a:lnTo>
                  <a:lnTo>
                    <a:pt x="315023" y="10642"/>
                  </a:lnTo>
                  <a:lnTo>
                    <a:pt x="319303" y="13728"/>
                  </a:lnTo>
                  <a:lnTo>
                    <a:pt x="329742" y="13728"/>
                  </a:lnTo>
                  <a:lnTo>
                    <a:pt x="333984" y="10642"/>
                  </a:lnTo>
                  <a:lnTo>
                    <a:pt x="333984" y="6858"/>
                  </a:lnTo>
                  <a:lnTo>
                    <a:pt x="333984" y="308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8899750" y="1838355"/>
              <a:ext cx="19685" cy="19685"/>
            </a:xfrm>
            <a:custGeom>
              <a:avLst/>
              <a:gdLst/>
              <a:ahLst/>
              <a:cxnLst/>
              <a:rect l="l" t="t" r="r" b="b"/>
              <a:pathLst>
                <a:path w="19684" h="19685">
                  <a:moveTo>
                    <a:pt x="14868" y="0"/>
                  </a:moveTo>
                  <a:lnTo>
                    <a:pt x="4293" y="0"/>
                  </a:lnTo>
                  <a:lnTo>
                    <a:pt x="0" y="4334"/>
                  </a:lnTo>
                  <a:lnTo>
                    <a:pt x="0" y="15004"/>
                  </a:lnTo>
                  <a:lnTo>
                    <a:pt x="4293" y="19308"/>
                  </a:lnTo>
                  <a:lnTo>
                    <a:pt x="14868" y="19308"/>
                  </a:lnTo>
                  <a:lnTo>
                    <a:pt x="19140" y="15004"/>
                  </a:lnTo>
                  <a:lnTo>
                    <a:pt x="19140" y="9664"/>
                  </a:lnTo>
                  <a:lnTo>
                    <a:pt x="19140" y="4334"/>
                  </a:lnTo>
                  <a:lnTo>
                    <a:pt x="14868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9969173" y="3027101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10114" y="0"/>
                  </a:moveTo>
                  <a:lnTo>
                    <a:pt x="2921" y="0"/>
                  </a:lnTo>
                  <a:lnTo>
                    <a:pt x="0" y="2942"/>
                  </a:lnTo>
                  <a:lnTo>
                    <a:pt x="0" y="10209"/>
                  </a:lnTo>
                  <a:lnTo>
                    <a:pt x="2921" y="13151"/>
                  </a:lnTo>
                  <a:lnTo>
                    <a:pt x="10114" y="13151"/>
                  </a:lnTo>
                  <a:lnTo>
                    <a:pt x="13036" y="10209"/>
                  </a:lnTo>
                  <a:lnTo>
                    <a:pt x="13036" y="6575"/>
                  </a:lnTo>
                  <a:lnTo>
                    <a:pt x="13036" y="2942"/>
                  </a:lnTo>
                  <a:lnTo>
                    <a:pt x="10114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8904892" y="945818"/>
              <a:ext cx="8890" cy="9525"/>
            </a:xfrm>
            <a:custGeom>
              <a:avLst/>
              <a:gdLst/>
              <a:ahLst/>
              <a:cxnLst/>
              <a:rect l="l" t="t" r="r" b="b"/>
              <a:pathLst>
                <a:path w="8890" h="9525">
                  <a:moveTo>
                    <a:pt x="6889" y="0"/>
                  </a:moveTo>
                  <a:lnTo>
                    <a:pt x="1989" y="0"/>
                  </a:lnTo>
                  <a:lnTo>
                    <a:pt x="0" y="2020"/>
                  </a:lnTo>
                  <a:lnTo>
                    <a:pt x="0" y="6963"/>
                  </a:lnTo>
                  <a:lnTo>
                    <a:pt x="1989" y="8963"/>
                  </a:lnTo>
                  <a:lnTo>
                    <a:pt x="6889" y="8963"/>
                  </a:lnTo>
                  <a:lnTo>
                    <a:pt x="8858" y="6963"/>
                  </a:lnTo>
                  <a:lnTo>
                    <a:pt x="8858" y="4481"/>
                  </a:lnTo>
                  <a:lnTo>
                    <a:pt x="8858" y="2020"/>
                  </a:lnTo>
                  <a:lnTo>
                    <a:pt x="688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10332195" y="1259630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4" h="14605">
                  <a:moveTo>
                    <a:pt x="11141" y="0"/>
                  </a:moveTo>
                  <a:lnTo>
                    <a:pt x="3183" y="0"/>
                  </a:lnTo>
                  <a:lnTo>
                    <a:pt x="0" y="3214"/>
                  </a:lnTo>
                  <a:lnTo>
                    <a:pt x="0" y="11235"/>
                  </a:lnTo>
                  <a:lnTo>
                    <a:pt x="3183" y="14481"/>
                  </a:lnTo>
                  <a:lnTo>
                    <a:pt x="11141" y="14481"/>
                  </a:lnTo>
                  <a:lnTo>
                    <a:pt x="14345" y="11235"/>
                  </a:lnTo>
                  <a:lnTo>
                    <a:pt x="14345" y="7224"/>
                  </a:lnTo>
                  <a:lnTo>
                    <a:pt x="14345" y="3214"/>
                  </a:lnTo>
                  <a:lnTo>
                    <a:pt x="11141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8875054" y="2827992"/>
              <a:ext cx="20320" cy="20955"/>
            </a:xfrm>
            <a:custGeom>
              <a:avLst/>
              <a:gdLst/>
              <a:ahLst/>
              <a:cxnLst/>
              <a:rect l="l" t="t" r="r" b="b"/>
              <a:pathLst>
                <a:path w="20320" h="20955">
                  <a:moveTo>
                    <a:pt x="15748" y="0"/>
                  </a:moveTo>
                  <a:lnTo>
                    <a:pt x="4565" y="0"/>
                  </a:lnTo>
                  <a:lnTo>
                    <a:pt x="0" y="4617"/>
                  </a:lnTo>
                  <a:lnTo>
                    <a:pt x="0" y="15884"/>
                  </a:lnTo>
                  <a:lnTo>
                    <a:pt x="4565" y="20481"/>
                  </a:lnTo>
                  <a:lnTo>
                    <a:pt x="15748" y="20481"/>
                  </a:lnTo>
                  <a:lnTo>
                    <a:pt x="20271" y="15884"/>
                  </a:lnTo>
                  <a:lnTo>
                    <a:pt x="20271" y="10250"/>
                  </a:lnTo>
                  <a:lnTo>
                    <a:pt x="20271" y="4617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8776001" y="457068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4366" y="0"/>
                  </a:moveTo>
                  <a:lnTo>
                    <a:pt x="4146" y="0"/>
                  </a:lnTo>
                  <a:lnTo>
                    <a:pt x="0" y="4167"/>
                  </a:lnTo>
                  <a:lnTo>
                    <a:pt x="0" y="14470"/>
                  </a:lnTo>
                  <a:lnTo>
                    <a:pt x="4146" y="18659"/>
                  </a:lnTo>
                  <a:lnTo>
                    <a:pt x="14366" y="18659"/>
                  </a:lnTo>
                  <a:lnTo>
                    <a:pt x="18502" y="14470"/>
                  </a:lnTo>
                  <a:lnTo>
                    <a:pt x="18502" y="9329"/>
                  </a:lnTo>
                  <a:lnTo>
                    <a:pt x="18502" y="4167"/>
                  </a:lnTo>
                  <a:lnTo>
                    <a:pt x="14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7216772" y="1200750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29" h="24765">
                  <a:moveTo>
                    <a:pt x="18648" y="0"/>
                  </a:moveTo>
                  <a:lnTo>
                    <a:pt x="5392" y="0"/>
                  </a:lnTo>
                  <a:lnTo>
                    <a:pt x="0" y="5423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23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9135962" y="113788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03"/>
                  </a:lnTo>
                  <a:lnTo>
                    <a:pt x="9455" y="1230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8164100" y="1099751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4" h="14605">
                  <a:moveTo>
                    <a:pt x="10963" y="0"/>
                  </a:moveTo>
                  <a:lnTo>
                    <a:pt x="3162" y="0"/>
                  </a:lnTo>
                  <a:lnTo>
                    <a:pt x="0" y="3183"/>
                  </a:lnTo>
                  <a:lnTo>
                    <a:pt x="0" y="11057"/>
                  </a:lnTo>
                  <a:lnTo>
                    <a:pt x="3162" y="14261"/>
                  </a:lnTo>
                  <a:lnTo>
                    <a:pt x="10963" y="14261"/>
                  </a:lnTo>
                  <a:lnTo>
                    <a:pt x="14125" y="11057"/>
                  </a:lnTo>
                  <a:lnTo>
                    <a:pt x="14125" y="7130"/>
                  </a:lnTo>
                  <a:lnTo>
                    <a:pt x="14125" y="3183"/>
                  </a:lnTo>
                  <a:lnTo>
                    <a:pt x="1096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7686818" y="1469292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6826" y="0"/>
                  </a:moveTo>
                  <a:lnTo>
                    <a:pt x="4858" y="0"/>
                  </a:lnTo>
                  <a:lnTo>
                    <a:pt x="0" y="4889"/>
                  </a:lnTo>
                  <a:lnTo>
                    <a:pt x="0" y="16952"/>
                  </a:lnTo>
                  <a:lnTo>
                    <a:pt x="4858" y="21852"/>
                  </a:lnTo>
                  <a:lnTo>
                    <a:pt x="16826" y="21852"/>
                  </a:lnTo>
                  <a:lnTo>
                    <a:pt x="21643" y="16952"/>
                  </a:lnTo>
                  <a:lnTo>
                    <a:pt x="21643" y="10910"/>
                  </a:lnTo>
                  <a:lnTo>
                    <a:pt x="21643" y="4889"/>
                  </a:lnTo>
                  <a:lnTo>
                    <a:pt x="16826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7485850" y="1098644"/>
              <a:ext cx="1113155" cy="2233295"/>
            </a:xfrm>
            <a:custGeom>
              <a:avLst/>
              <a:gdLst/>
              <a:ahLst/>
              <a:cxnLst/>
              <a:rect l="l" t="t" r="r" b="b"/>
              <a:pathLst>
                <a:path w="1113154" h="2233295">
                  <a:moveTo>
                    <a:pt x="8204" y="1841"/>
                  </a:moveTo>
                  <a:lnTo>
                    <a:pt x="6375" y="0"/>
                  </a:lnTo>
                  <a:lnTo>
                    <a:pt x="1854" y="0"/>
                  </a:lnTo>
                  <a:lnTo>
                    <a:pt x="0" y="1841"/>
                  </a:lnTo>
                  <a:lnTo>
                    <a:pt x="0" y="6400"/>
                  </a:lnTo>
                  <a:lnTo>
                    <a:pt x="1854" y="8242"/>
                  </a:lnTo>
                  <a:lnTo>
                    <a:pt x="6375" y="8242"/>
                  </a:lnTo>
                  <a:lnTo>
                    <a:pt x="8204" y="6400"/>
                  </a:lnTo>
                  <a:lnTo>
                    <a:pt x="8204" y="4127"/>
                  </a:lnTo>
                  <a:lnTo>
                    <a:pt x="8204" y="1841"/>
                  </a:lnTo>
                  <a:close/>
                </a:path>
                <a:path w="1113154" h="2233295">
                  <a:moveTo>
                    <a:pt x="1112570" y="2214676"/>
                  </a:moveTo>
                  <a:lnTo>
                    <a:pt x="1107427" y="2209482"/>
                  </a:lnTo>
                  <a:lnTo>
                    <a:pt x="1094740" y="2209482"/>
                  </a:lnTo>
                  <a:lnTo>
                    <a:pt x="1089583" y="2214676"/>
                  </a:lnTo>
                  <a:lnTo>
                    <a:pt x="1089583" y="2227453"/>
                  </a:lnTo>
                  <a:lnTo>
                    <a:pt x="1094740" y="2232672"/>
                  </a:lnTo>
                  <a:lnTo>
                    <a:pt x="1107427" y="2232672"/>
                  </a:lnTo>
                  <a:lnTo>
                    <a:pt x="1112570" y="2227453"/>
                  </a:lnTo>
                  <a:lnTo>
                    <a:pt x="1112570" y="2221090"/>
                  </a:lnTo>
                  <a:lnTo>
                    <a:pt x="1112570" y="2214676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7128103" y="463308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4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7389984" y="338003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7036206" y="1480216"/>
              <a:ext cx="2900045" cy="2125980"/>
            </a:xfrm>
            <a:custGeom>
              <a:avLst/>
              <a:gdLst/>
              <a:ahLst/>
              <a:cxnLst/>
              <a:rect l="l" t="t" r="r" b="b"/>
              <a:pathLst>
                <a:path w="2900045" h="2125979">
                  <a:moveTo>
                    <a:pt x="10642" y="2438"/>
                  </a:moveTo>
                  <a:lnTo>
                    <a:pt x="8280" y="0"/>
                  </a:lnTo>
                  <a:lnTo>
                    <a:pt x="2387" y="0"/>
                  </a:lnTo>
                  <a:lnTo>
                    <a:pt x="0" y="2438"/>
                  </a:lnTo>
                  <a:lnTo>
                    <a:pt x="0" y="8343"/>
                  </a:lnTo>
                  <a:lnTo>
                    <a:pt x="2387" y="10769"/>
                  </a:lnTo>
                  <a:lnTo>
                    <a:pt x="8280" y="10769"/>
                  </a:lnTo>
                  <a:lnTo>
                    <a:pt x="10642" y="8343"/>
                  </a:lnTo>
                  <a:lnTo>
                    <a:pt x="10642" y="5384"/>
                  </a:lnTo>
                  <a:lnTo>
                    <a:pt x="10642" y="2438"/>
                  </a:lnTo>
                  <a:close/>
                </a:path>
                <a:path w="2900045" h="2125979">
                  <a:moveTo>
                    <a:pt x="2899664" y="2108466"/>
                  </a:moveTo>
                  <a:lnTo>
                    <a:pt x="2894838" y="2103577"/>
                  </a:lnTo>
                  <a:lnTo>
                    <a:pt x="2882874" y="2103577"/>
                  </a:lnTo>
                  <a:lnTo>
                    <a:pt x="2878010" y="2108466"/>
                  </a:lnTo>
                  <a:lnTo>
                    <a:pt x="2878010" y="2120531"/>
                  </a:lnTo>
                  <a:lnTo>
                    <a:pt x="2882874" y="2125421"/>
                  </a:lnTo>
                  <a:lnTo>
                    <a:pt x="2894838" y="2125421"/>
                  </a:lnTo>
                  <a:lnTo>
                    <a:pt x="2899664" y="2120531"/>
                  </a:lnTo>
                  <a:lnTo>
                    <a:pt x="2899664" y="2114486"/>
                  </a:lnTo>
                  <a:lnTo>
                    <a:pt x="2899664" y="210846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9239616" y="80769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5653" y="0"/>
                  </a:moveTo>
                  <a:lnTo>
                    <a:pt x="4512" y="0"/>
                  </a:lnTo>
                  <a:lnTo>
                    <a:pt x="0" y="4533"/>
                  </a:lnTo>
                  <a:lnTo>
                    <a:pt x="0" y="15769"/>
                  </a:lnTo>
                  <a:lnTo>
                    <a:pt x="4512" y="20323"/>
                  </a:lnTo>
                  <a:lnTo>
                    <a:pt x="15653" y="20323"/>
                  </a:lnTo>
                  <a:lnTo>
                    <a:pt x="20166" y="15769"/>
                  </a:lnTo>
                  <a:lnTo>
                    <a:pt x="20166" y="10135"/>
                  </a:lnTo>
                  <a:lnTo>
                    <a:pt x="20166" y="4533"/>
                  </a:lnTo>
                  <a:lnTo>
                    <a:pt x="15653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6945897" y="302291"/>
              <a:ext cx="1041400" cy="2476500"/>
            </a:xfrm>
            <a:custGeom>
              <a:avLst/>
              <a:gdLst/>
              <a:ahLst/>
              <a:cxnLst/>
              <a:rect l="l" t="t" r="r" b="b"/>
              <a:pathLst>
                <a:path w="1041400" h="2476500">
                  <a:moveTo>
                    <a:pt x="14249" y="3187"/>
                  </a:moveTo>
                  <a:lnTo>
                    <a:pt x="11074" y="0"/>
                  </a:lnTo>
                  <a:lnTo>
                    <a:pt x="3149" y="0"/>
                  </a:lnTo>
                  <a:lnTo>
                    <a:pt x="0" y="3187"/>
                  </a:lnTo>
                  <a:lnTo>
                    <a:pt x="0" y="11125"/>
                  </a:lnTo>
                  <a:lnTo>
                    <a:pt x="3149" y="14338"/>
                  </a:lnTo>
                  <a:lnTo>
                    <a:pt x="11074" y="14338"/>
                  </a:lnTo>
                  <a:lnTo>
                    <a:pt x="14249" y="11125"/>
                  </a:lnTo>
                  <a:lnTo>
                    <a:pt x="14249" y="7150"/>
                  </a:lnTo>
                  <a:lnTo>
                    <a:pt x="14249" y="3187"/>
                  </a:lnTo>
                  <a:close/>
                </a:path>
                <a:path w="1041400" h="2476500">
                  <a:moveTo>
                    <a:pt x="1041196" y="2465832"/>
                  </a:moveTo>
                  <a:lnTo>
                    <a:pt x="1038237" y="2462885"/>
                  </a:lnTo>
                  <a:lnTo>
                    <a:pt x="1030998" y="2462885"/>
                  </a:lnTo>
                  <a:lnTo>
                    <a:pt x="1028052" y="2465832"/>
                  </a:lnTo>
                  <a:lnTo>
                    <a:pt x="1028052" y="2473147"/>
                  </a:lnTo>
                  <a:lnTo>
                    <a:pt x="1030998" y="2476119"/>
                  </a:lnTo>
                  <a:lnTo>
                    <a:pt x="1038237" y="2476119"/>
                  </a:lnTo>
                  <a:lnTo>
                    <a:pt x="1041196" y="2473147"/>
                  </a:lnTo>
                  <a:lnTo>
                    <a:pt x="1041196" y="2469502"/>
                  </a:lnTo>
                  <a:lnTo>
                    <a:pt x="1041196" y="2465832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7892956" y="2574027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9853" y="0"/>
                  </a:moveTo>
                  <a:lnTo>
                    <a:pt x="2848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48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8559997" y="2975968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53"/>
                  </a:lnTo>
                  <a:lnTo>
                    <a:pt x="0" y="9538"/>
                  </a:lnTo>
                  <a:lnTo>
                    <a:pt x="2711" y="12303"/>
                  </a:lnTo>
                  <a:lnTo>
                    <a:pt x="9455" y="12303"/>
                  </a:lnTo>
                  <a:lnTo>
                    <a:pt x="12188" y="9538"/>
                  </a:lnTo>
                  <a:lnTo>
                    <a:pt x="12188" y="6135"/>
                  </a:lnTo>
                  <a:lnTo>
                    <a:pt x="12188" y="2753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7578301" y="2827360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13099" y="0"/>
                  </a:moveTo>
                  <a:lnTo>
                    <a:pt x="3727" y="0"/>
                  </a:lnTo>
                  <a:lnTo>
                    <a:pt x="0" y="3842"/>
                  </a:lnTo>
                  <a:lnTo>
                    <a:pt x="0" y="13266"/>
                  </a:lnTo>
                  <a:lnTo>
                    <a:pt x="3727" y="17088"/>
                  </a:lnTo>
                  <a:lnTo>
                    <a:pt x="13099" y="17088"/>
                  </a:lnTo>
                  <a:lnTo>
                    <a:pt x="16900" y="13266"/>
                  </a:lnTo>
                  <a:lnTo>
                    <a:pt x="16900" y="8554"/>
                  </a:lnTo>
                  <a:lnTo>
                    <a:pt x="16900" y="3842"/>
                  </a:lnTo>
                  <a:lnTo>
                    <a:pt x="1309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7210590" y="1782743"/>
              <a:ext cx="1060450" cy="807720"/>
            </a:xfrm>
            <a:custGeom>
              <a:avLst/>
              <a:gdLst/>
              <a:ahLst/>
              <a:cxnLst/>
              <a:rect l="l" t="t" r="r" b="b"/>
              <a:pathLst>
                <a:path w="1060450" h="807719">
                  <a:moveTo>
                    <a:pt x="14338" y="746302"/>
                  </a:moveTo>
                  <a:lnTo>
                    <a:pt x="11137" y="743064"/>
                  </a:lnTo>
                  <a:lnTo>
                    <a:pt x="3175" y="743064"/>
                  </a:lnTo>
                  <a:lnTo>
                    <a:pt x="0" y="746302"/>
                  </a:lnTo>
                  <a:lnTo>
                    <a:pt x="0" y="754316"/>
                  </a:lnTo>
                  <a:lnTo>
                    <a:pt x="3175" y="757555"/>
                  </a:lnTo>
                  <a:lnTo>
                    <a:pt x="11137" y="757555"/>
                  </a:lnTo>
                  <a:lnTo>
                    <a:pt x="14338" y="754316"/>
                  </a:lnTo>
                  <a:lnTo>
                    <a:pt x="14338" y="750303"/>
                  </a:lnTo>
                  <a:lnTo>
                    <a:pt x="14338" y="746302"/>
                  </a:lnTo>
                  <a:close/>
                </a:path>
                <a:path w="1060450" h="807719">
                  <a:moveTo>
                    <a:pt x="680796" y="2959"/>
                  </a:moveTo>
                  <a:lnTo>
                    <a:pt x="677837" y="0"/>
                  </a:lnTo>
                  <a:lnTo>
                    <a:pt x="670610" y="0"/>
                  </a:lnTo>
                  <a:lnTo>
                    <a:pt x="667651" y="2959"/>
                  </a:lnTo>
                  <a:lnTo>
                    <a:pt x="667651" y="10261"/>
                  </a:lnTo>
                  <a:lnTo>
                    <a:pt x="670610" y="13233"/>
                  </a:lnTo>
                  <a:lnTo>
                    <a:pt x="677837" y="13233"/>
                  </a:lnTo>
                  <a:lnTo>
                    <a:pt x="680796" y="10261"/>
                  </a:lnTo>
                  <a:lnTo>
                    <a:pt x="680796" y="6616"/>
                  </a:lnTo>
                  <a:lnTo>
                    <a:pt x="680796" y="2959"/>
                  </a:lnTo>
                  <a:close/>
                </a:path>
                <a:path w="1060450" h="807719">
                  <a:moveTo>
                    <a:pt x="1060107" y="799960"/>
                  </a:moveTo>
                  <a:lnTo>
                    <a:pt x="1057897" y="797712"/>
                  </a:lnTo>
                  <a:lnTo>
                    <a:pt x="1052449" y="797712"/>
                  </a:lnTo>
                  <a:lnTo>
                    <a:pt x="1050226" y="799960"/>
                  </a:lnTo>
                  <a:lnTo>
                    <a:pt x="1050226" y="805446"/>
                  </a:lnTo>
                  <a:lnTo>
                    <a:pt x="1052449" y="807694"/>
                  </a:lnTo>
                  <a:lnTo>
                    <a:pt x="1057897" y="807694"/>
                  </a:lnTo>
                  <a:lnTo>
                    <a:pt x="1060107" y="805446"/>
                  </a:lnTo>
                  <a:lnTo>
                    <a:pt x="1060107" y="802703"/>
                  </a:lnTo>
                  <a:lnTo>
                    <a:pt x="1060107" y="79996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8483219" y="654144"/>
              <a:ext cx="966469" cy="1420495"/>
            </a:xfrm>
            <a:custGeom>
              <a:avLst/>
              <a:gdLst/>
              <a:ahLst/>
              <a:cxnLst/>
              <a:rect l="l" t="t" r="r" b="b"/>
              <a:pathLst>
                <a:path w="966470" h="1420495">
                  <a:moveTo>
                    <a:pt x="31673" y="1395120"/>
                  </a:moveTo>
                  <a:lnTo>
                    <a:pt x="24587" y="1387957"/>
                  </a:lnTo>
                  <a:lnTo>
                    <a:pt x="7061" y="1387957"/>
                  </a:lnTo>
                  <a:lnTo>
                    <a:pt x="0" y="1395120"/>
                  </a:lnTo>
                  <a:lnTo>
                    <a:pt x="0" y="1412748"/>
                  </a:lnTo>
                  <a:lnTo>
                    <a:pt x="7061" y="1419923"/>
                  </a:lnTo>
                  <a:lnTo>
                    <a:pt x="24587" y="1419923"/>
                  </a:lnTo>
                  <a:lnTo>
                    <a:pt x="31673" y="1412748"/>
                  </a:lnTo>
                  <a:lnTo>
                    <a:pt x="31673" y="1403921"/>
                  </a:lnTo>
                  <a:lnTo>
                    <a:pt x="31673" y="1395120"/>
                  </a:lnTo>
                  <a:close/>
                </a:path>
                <a:path w="966470" h="1420495">
                  <a:moveTo>
                    <a:pt x="966076" y="5422"/>
                  </a:moveTo>
                  <a:lnTo>
                    <a:pt x="960716" y="0"/>
                  </a:lnTo>
                  <a:lnTo>
                    <a:pt x="947458" y="0"/>
                  </a:lnTo>
                  <a:lnTo>
                    <a:pt x="942060" y="5422"/>
                  </a:lnTo>
                  <a:lnTo>
                    <a:pt x="942060" y="18808"/>
                  </a:lnTo>
                  <a:lnTo>
                    <a:pt x="947458" y="24231"/>
                  </a:lnTo>
                  <a:lnTo>
                    <a:pt x="960716" y="24231"/>
                  </a:lnTo>
                  <a:lnTo>
                    <a:pt x="966076" y="18808"/>
                  </a:lnTo>
                  <a:lnTo>
                    <a:pt x="966076" y="12103"/>
                  </a:lnTo>
                  <a:lnTo>
                    <a:pt x="966076" y="5422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9450480" y="401098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4" h="14604">
                  <a:moveTo>
                    <a:pt x="10963" y="0"/>
                  </a:moveTo>
                  <a:lnTo>
                    <a:pt x="3162" y="0"/>
                  </a:lnTo>
                  <a:lnTo>
                    <a:pt x="0" y="3183"/>
                  </a:lnTo>
                  <a:lnTo>
                    <a:pt x="0" y="11057"/>
                  </a:lnTo>
                  <a:lnTo>
                    <a:pt x="3162" y="14271"/>
                  </a:lnTo>
                  <a:lnTo>
                    <a:pt x="10963" y="14271"/>
                  </a:lnTo>
                  <a:lnTo>
                    <a:pt x="14125" y="11057"/>
                  </a:lnTo>
                  <a:lnTo>
                    <a:pt x="14125" y="7130"/>
                  </a:lnTo>
                  <a:lnTo>
                    <a:pt x="14125" y="3183"/>
                  </a:lnTo>
                  <a:lnTo>
                    <a:pt x="1096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8676353" y="1229925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6366" y="0"/>
                  </a:moveTo>
                  <a:lnTo>
                    <a:pt x="1853" y="0"/>
                  </a:lnTo>
                  <a:lnTo>
                    <a:pt x="0" y="1842"/>
                  </a:lnTo>
                  <a:lnTo>
                    <a:pt x="0" y="6408"/>
                  </a:lnTo>
                  <a:lnTo>
                    <a:pt x="1853" y="8251"/>
                  </a:lnTo>
                  <a:lnTo>
                    <a:pt x="6366" y="8251"/>
                  </a:lnTo>
                  <a:lnTo>
                    <a:pt x="8198" y="6408"/>
                  </a:lnTo>
                  <a:lnTo>
                    <a:pt x="8198" y="4125"/>
                  </a:lnTo>
                  <a:lnTo>
                    <a:pt x="8198" y="1842"/>
                  </a:lnTo>
                  <a:lnTo>
                    <a:pt x="6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8226705" y="865625"/>
              <a:ext cx="65405" cy="756920"/>
            </a:xfrm>
            <a:custGeom>
              <a:avLst/>
              <a:gdLst/>
              <a:ahLst/>
              <a:cxnLst/>
              <a:rect l="l" t="t" r="r" b="b"/>
              <a:pathLst>
                <a:path w="65404" h="756919">
                  <a:moveTo>
                    <a:pt x="10642" y="748322"/>
                  </a:moveTo>
                  <a:lnTo>
                    <a:pt x="8280" y="745883"/>
                  </a:lnTo>
                  <a:lnTo>
                    <a:pt x="2374" y="745883"/>
                  </a:lnTo>
                  <a:lnTo>
                    <a:pt x="0" y="748322"/>
                  </a:lnTo>
                  <a:lnTo>
                    <a:pt x="0" y="754227"/>
                  </a:lnTo>
                  <a:lnTo>
                    <a:pt x="2374" y="756653"/>
                  </a:lnTo>
                  <a:lnTo>
                    <a:pt x="8280" y="756653"/>
                  </a:lnTo>
                  <a:lnTo>
                    <a:pt x="10642" y="754227"/>
                  </a:lnTo>
                  <a:lnTo>
                    <a:pt x="10642" y="751268"/>
                  </a:lnTo>
                  <a:lnTo>
                    <a:pt x="10642" y="748322"/>
                  </a:lnTo>
                  <a:close/>
                </a:path>
                <a:path w="65404" h="756919">
                  <a:moveTo>
                    <a:pt x="64935" y="3454"/>
                  </a:moveTo>
                  <a:lnTo>
                    <a:pt x="61506" y="0"/>
                  </a:lnTo>
                  <a:lnTo>
                    <a:pt x="53022" y="0"/>
                  </a:lnTo>
                  <a:lnTo>
                    <a:pt x="49606" y="3454"/>
                  </a:lnTo>
                  <a:lnTo>
                    <a:pt x="49606" y="12039"/>
                  </a:lnTo>
                  <a:lnTo>
                    <a:pt x="53022" y="15494"/>
                  </a:lnTo>
                  <a:lnTo>
                    <a:pt x="61506" y="15494"/>
                  </a:lnTo>
                  <a:lnTo>
                    <a:pt x="64935" y="12039"/>
                  </a:lnTo>
                  <a:lnTo>
                    <a:pt x="64935" y="7759"/>
                  </a:lnTo>
                  <a:lnTo>
                    <a:pt x="64935" y="3454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7494059" y="2189222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90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5504418" y="2273412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13"/>
                  </a:lnTo>
                  <a:lnTo>
                    <a:pt x="9455" y="1231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5415817" y="1465564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03"/>
                  </a:lnTo>
                  <a:lnTo>
                    <a:pt x="9455" y="1230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6113898" y="1478724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89" h="21590">
                  <a:moveTo>
                    <a:pt x="16575" y="0"/>
                  </a:moveTo>
                  <a:lnTo>
                    <a:pt x="4785" y="0"/>
                  </a:lnTo>
                  <a:lnTo>
                    <a:pt x="0" y="4806"/>
                  </a:lnTo>
                  <a:lnTo>
                    <a:pt x="0" y="16701"/>
                  </a:lnTo>
                  <a:lnTo>
                    <a:pt x="4785" y="21538"/>
                  </a:lnTo>
                  <a:lnTo>
                    <a:pt x="16575" y="21538"/>
                  </a:lnTo>
                  <a:lnTo>
                    <a:pt x="21360" y="16701"/>
                  </a:lnTo>
                  <a:lnTo>
                    <a:pt x="21360" y="10764"/>
                  </a:lnTo>
                  <a:lnTo>
                    <a:pt x="21360" y="4806"/>
                  </a:lnTo>
                  <a:lnTo>
                    <a:pt x="16575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214"/>
            <p:cNvSpPr/>
            <p:nvPr/>
          </p:nvSpPr>
          <p:spPr>
            <a:xfrm>
              <a:off x="6713724" y="2851315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215"/>
            <p:cNvSpPr/>
            <p:nvPr/>
          </p:nvSpPr>
          <p:spPr>
            <a:xfrm>
              <a:off x="6939807" y="3405373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4366" y="0"/>
                  </a:moveTo>
                  <a:lnTo>
                    <a:pt x="4156" y="0"/>
                  </a:lnTo>
                  <a:lnTo>
                    <a:pt x="0" y="4177"/>
                  </a:lnTo>
                  <a:lnTo>
                    <a:pt x="0" y="14481"/>
                  </a:lnTo>
                  <a:lnTo>
                    <a:pt x="4156" y="18669"/>
                  </a:lnTo>
                  <a:lnTo>
                    <a:pt x="14366" y="18669"/>
                  </a:lnTo>
                  <a:lnTo>
                    <a:pt x="18502" y="14481"/>
                  </a:lnTo>
                  <a:lnTo>
                    <a:pt x="18502" y="9340"/>
                  </a:lnTo>
                  <a:lnTo>
                    <a:pt x="18502" y="4177"/>
                  </a:lnTo>
                  <a:lnTo>
                    <a:pt x="14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216"/>
            <p:cNvSpPr/>
            <p:nvPr/>
          </p:nvSpPr>
          <p:spPr>
            <a:xfrm>
              <a:off x="5380580" y="4149064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29" h="24764">
                  <a:moveTo>
                    <a:pt x="18648" y="0"/>
                  </a:moveTo>
                  <a:lnTo>
                    <a:pt x="5392" y="0"/>
                  </a:lnTo>
                  <a:lnTo>
                    <a:pt x="0" y="5434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34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217"/>
            <p:cNvSpPr/>
            <p:nvPr/>
          </p:nvSpPr>
          <p:spPr>
            <a:xfrm>
              <a:off x="5405767" y="2660185"/>
              <a:ext cx="1240155" cy="1250315"/>
            </a:xfrm>
            <a:custGeom>
              <a:avLst/>
              <a:gdLst/>
              <a:ahLst/>
              <a:cxnLst/>
              <a:rect l="l" t="t" r="r" b="b"/>
              <a:pathLst>
                <a:path w="1240154" h="1250314">
                  <a:moveTo>
                    <a:pt x="14122" y="1239024"/>
                  </a:moveTo>
                  <a:lnTo>
                    <a:pt x="10960" y="1235849"/>
                  </a:lnTo>
                  <a:lnTo>
                    <a:pt x="3162" y="1235849"/>
                  </a:lnTo>
                  <a:lnTo>
                    <a:pt x="0" y="1239024"/>
                  </a:lnTo>
                  <a:lnTo>
                    <a:pt x="0" y="1246898"/>
                  </a:lnTo>
                  <a:lnTo>
                    <a:pt x="3162" y="1250111"/>
                  </a:lnTo>
                  <a:lnTo>
                    <a:pt x="10960" y="1250111"/>
                  </a:lnTo>
                  <a:lnTo>
                    <a:pt x="14122" y="1246898"/>
                  </a:lnTo>
                  <a:lnTo>
                    <a:pt x="14122" y="1242974"/>
                  </a:lnTo>
                  <a:lnTo>
                    <a:pt x="14122" y="1239024"/>
                  </a:lnTo>
                  <a:close/>
                </a:path>
                <a:path w="1240154" h="1250314">
                  <a:moveTo>
                    <a:pt x="929195" y="257162"/>
                  </a:moveTo>
                  <a:lnTo>
                    <a:pt x="925398" y="253326"/>
                  </a:lnTo>
                  <a:lnTo>
                    <a:pt x="916025" y="253326"/>
                  </a:lnTo>
                  <a:lnTo>
                    <a:pt x="912291" y="257162"/>
                  </a:lnTo>
                  <a:lnTo>
                    <a:pt x="912291" y="266585"/>
                  </a:lnTo>
                  <a:lnTo>
                    <a:pt x="916025" y="270408"/>
                  </a:lnTo>
                  <a:lnTo>
                    <a:pt x="925398" y="270408"/>
                  </a:lnTo>
                  <a:lnTo>
                    <a:pt x="929195" y="266585"/>
                  </a:lnTo>
                  <a:lnTo>
                    <a:pt x="929195" y="261874"/>
                  </a:lnTo>
                  <a:lnTo>
                    <a:pt x="929195" y="257162"/>
                  </a:lnTo>
                  <a:close/>
                </a:path>
                <a:path w="1240154" h="1250314">
                  <a:moveTo>
                    <a:pt x="1239672" y="2870"/>
                  </a:moveTo>
                  <a:lnTo>
                    <a:pt x="1236802" y="0"/>
                  </a:lnTo>
                  <a:lnTo>
                    <a:pt x="1229804" y="0"/>
                  </a:lnTo>
                  <a:lnTo>
                    <a:pt x="1226959" y="2870"/>
                  </a:lnTo>
                  <a:lnTo>
                    <a:pt x="1226959" y="9956"/>
                  </a:lnTo>
                  <a:lnTo>
                    <a:pt x="1229804" y="12839"/>
                  </a:lnTo>
                  <a:lnTo>
                    <a:pt x="1236802" y="12839"/>
                  </a:lnTo>
                  <a:lnTo>
                    <a:pt x="1239672" y="9956"/>
                  </a:lnTo>
                  <a:lnTo>
                    <a:pt x="1239672" y="6400"/>
                  </a:lnTo>
                  <a:lnTo>
                    <a:pt x="1239672" y="287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218"/>
            <p:cNvSpPr/>
            <p:nvPr/>
          </p:nvSpPr>
          <p:spPr>
            <a:xfrm>
              <a:off x="5646369" y="2306986"/>
              <a:ext cx="636905" cy="1748789"/>
            </a:xfrm>
            <a:custGeom>
              <a:avLst/>
              <a:gdLst/>
              <a:ahLst/>
              <a:cxnLst/>
              <a:rect l="l" t="t" r="r" b="b"/>
              <a:pathLst>
                <a:path w="636904" h="1748789">
                  <a:moveTo>
                    <a:pt x="11493" y="1741817"/>
                  </a:moveTo>
                  <a:lnTo>
                    <a:pt x="9664" y="1739976"/>
                  </a:lnTo>
                  <a:lnTo>
                    <a:pt x="5143" y="1739976"/>
                  </a:lnTo>
                  <a:lnTo>
                    <a:pt x="3289" y="1741817"/>
                  </a:lnTo>
                  <a:lnTo>
                    <a:pt x="3289" y="1746364"/>
                  </a:lnTo>
                  <a:lnTo>
                    <a:pt x="5143" y="1748218"/>
                  </a:lnTo>
                  <a:lnTo>
                    <a:pt x="9664" y="1748218"/>
                  </a:lnTo>
                  <a:lnTo>
                    <a:pt x="11493" y="1746364"/>
                  </a:lnTo>
                  <a:lnTo>
                    <a:pt x="11493" y="1744091"/>
                  </a:lnTo>
                  <a:lnTo>
                    <a:pt x="11493" y="1741817"/>
                  </a:lnTo>
                  <a:close/>
                </a:path>
                <a:path w="636904" h="1748789">
                  <a:moveTo>
                    <a:pt x="22987" y="951077"/>
                  </a:moveTo>
                  <a:lnTo>
                    <a:pt x="17843" y="945896"/>
                  </a:lnTo>
                  <a:lnTo>
                    <a:pt x="5156" y="945896"/>
                  </a:lnTo>
                  <a:lnTo>
                    <a:pt x="0" y="951077"/>
                  </a:lnTo>
                  <a:lnTo>
                    <a:pt x="0" y="963879"/>
                  </a:lnTo>
                  <a:lnTo>
                    <a:pt x="5156" y="969086"/>
                  </a:lnTo>
                  <a:lnTo>
                    <a:pt x="17843" y="969086"/>
                  </a:lnTo>
                  <a:lnTo>
                    <a:pt x="22987" y="963879"/>
                  </a:lnTo>
                  <a:lnTo>
                    <a:pt x="22987" y="957503"/>
                  </a:lnTo>
                  <a:lnTo>
                    <a:pt x="22987" y="951077"/>
                  </a:lnTo>
                  <a:close/>
                </a:path>
                <a:path w="636904" h="1748789">
                  <a:moveTo>
                    <a:pt x="636765" y="2882"/>
                  </a:moveTo>
                  <a:lnTo>
                    <a:pt x="633907" y="0"/>
                  </a:lnTo>
                  <a:lnTo>
                    <a:pt x="626808" y="0"/>
                  </a:lnTo>
                  <a:lnTo>
                    <a:pt x="623963" y="2882"/>
                  </a:lnTo>
                  <a:lnTo>
                    <a:pt x="623963" y="9982"/>
                  </a:lnTo>
                  <a:lnTo>
                    <a:pt x="626808" y="12915"/>
                  </a:lnTo>
                  <a:lnTo>
                    <a:pt x="633907" y="12915"/>
                  </a:lnTo>
                  <a:lnTo>
                    <a:pt x="636765" y="9982"/>
                  </a:lnTo>
                  <a:lnTo>
                    <a:pt x="636765" y="6438"/>
                  </a:lnTo>
                  <a:lnTo>
                    <a:pt x="636765" y="2882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" name="object 219"/>
            <p:cNvSpPr/>
            <p:nvPr/>
          </p:nvSpPr>
          <p:spPr>
            <a:xfrm>
              <a:off x="6233602" y="1806351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89" h="21589">
                  <a:moveTo>
                    <a:pt x="16575" y="0"/>
                  </a:moveTo>
                  <a:lnTo>
                    <a:pt x="4785" y="0"/>
                  </a:lnTo>
                  <a:lnTo>
                    <a:pt x="0" y="4816"/>
                  </a:lnTo>
                  <a:lnTo>
                    <a:pt x="0" y="16711"/>
                  </a:lnTo>
                  <a:lnTo>
                    <a:pt x="4785" y="21538"/>
                  </a:lnTo>
                  <a:lnTo>
                    <a:pt x="16575" y="21538"/>
                  </a:lnTo>
                  <a:lnTo>
                    <a:pt x="21360" y="16711"/>
                  </a:lnTo>
                  <a:lnTo>
                    <a:pt x="21360" y="10774"/>
                  </a:lnTo>
                  <a:lnTo>
                    <a:pt x="21360" y="4816"/>
                  </a:lnTo>
                  <a:lnTo>
                    <a:pt x="16575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" name="object 220"/>
            <p:cNvSpPr/>
            <p:nvPr/>
          </p:nvSpPr>
          <p:spPr>
            <a:xfrm>
              <a:off x="5291910" y="3411624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88" y="0"/>
                  </a:moveTo>
                  <a:lnTo>
                    <a:pt x="294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4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135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" name="object 221"/>
            <p:cNvSpPr/>
            <p:nvPr/>
          </p:nvSpPr>
          <p:spPr>
            <a:xfrm>
              <a:off x="6551587" y="931931"/>
              <a:ext cx="121285" cy="116839"/>
            </a:xfrm>
            <a:custGeom>
              <a:avLst/>
              <a:gdLst/>
              <a:ahLst/>
              <a:cxnLst/>
              <a:rect l="l" t="t" r="r" b="b"/>
              <a:pathLst>
                <a:path w="121284" h="116840">
                  <a:moveTo>
                    <a:pt x="9893" y="108813"/>
                  </a:moveTo>
                  <a:lnTo>
                    <a:pt x="7670" y="106565"/>
                  </a:lnTo>
                  <a:lnTo>
                    <a:pt x="2222" y="106565"/>
                  </a:lnTo>
                  <a:lnTo>
                    <a:pt x="0" y="108813"/>
                  </a:lnTo>
                  <a:lnTo>
                    <a:pt x="0" y="114300"/>
                  </a:lnTo>
                  <a:lnTo>
                    <a:pt x="2222" y="116547"/>
                  </a:lnTo>
                  <a:lnTo>
                    <a:pt x="7670" y="116547"/>
                  </a:lnTo>
                  <a:lnTo>
                    <a:pt x="9893" y="114300"/>
                  </a:lnTo>
                  <a:lnTo>
                    <a:pt x="9893" y="111569"/>
                  </a:lnTo>
                  <a:lnTo>
                    <a:pt x="9893" y="108813"/>
                  </a:lnTo>
                  <a:close/>
                </a:path>
                <a:path w="121284" h="116840">
                  <a:moveTo>
                    <a:pt x="120751" y="1841"/>
                  </a:moveTo>
                  <a:lnTo>
                    <a:pt x="118922" y="0"/>
                  </a:lnTo>
                  <a:lnTo>
                    <a:pt x="114414" y="0"/>
                  </a:lnTo>
                  <a:lnTo>
                    <a:pt x="112560" y="1841"/>
                  </a:lnTo>
                  <a:lnTo>
                    <a:pt x="112560" y="6400"/>
                  </a:lnTo>
                  <a:lnTo>
                    <a:pt x="114414" y="8242"/>
                  </a:lnTo>
                  <a:lnTo>
                    <a:pt x="118922" y="8242"/>
                  </a:lnTo>
                  <a:lnTo>
                    <a:pt x="120751" y="6400"/>
                  </a:lnTo>
                  <a:lnTo>
                    <a:pt x="120751" y="4127"/>
                  </a:lnTo>
                  <a:lnTo>
                    <a:pt x="120751" y="1841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" name="object 222"/>
            <p:cNvSpPr/>
            <p:nvPr/>
          </p:nvSpPr>
          <p:spPr>
            <a:xfrm>
              <a:off x="6639090" y="384736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223"/>
            <p:cNvSpPr/>
            <p:nvPr/>
          </p:nvSpPr>
          <p:spPr>
            <a:xfrm>
              <a:off x="5950356" y="2184583"/>
              <a:ext cx="848360" cy="441959"/>
            </a:xfrm>
            <a:custGeom>
              <a:avLst/>
              <a:gdLst/>
              <a:ahLst/>
              <a:cxnLst/>
              <a:rect l="l" t="t" r="r" b="b"/>
              <a:pathLst>
                <a:path w="848359" h="441960">
                  <a:moveTo>
                    <a:pt x="14351" y="430593"/>
                  </a:moveTo>
                  <a:lnTo>
                    <a:pt x="11137" y="427367"/>
                  </a:lnTo>
                  <a:lnTo>
                    <a:pt x="3187" y="427367"/>
                  </a:lnTo>
                  <a:lnTo>
                    <a:pt x="0" y="430593"/>
                  </a:lnTo>
                  <a:lnTo>
                    <a:pt x="0" y="438619"/>
                  </a:lnTo>
                  <a:lnTo>
                    <a:pt x="3187" y="441858"/>
                  </a:lnTo>
                  <a:lnTo>
                    <a:pt x="11137" y="441858"/>
                  </a:lnTo>
                  <a:lnTo>
                    <a:pt x="14351" y="438619"/>
                  </a:lnTo>
                  <a:lnTo>
                    <a:pt x="14351" y="434606"/>
                  </a:lnTo>
                  <a:lnTo>
                    <a:pt x="14351" y="430593"/>
                  </a:lnTo>
                  <a:close/>
                </a:path>
                <a:path w="848359" h="441960">
                  <a:moveTo>
                    <a:pt x="848245" y="3454"/>
                  </a:moveTo>
                  <a:lnTo>
                    <a:pt x="844816" y="0"/>
                  </a:lnTo>
                  <a:lnTo>
                    <a:pt x="836333" y="0"/>
                  </a:lnTo>
                  <a:lnTo>
                    <a:pt x="832916" y="3454"/>
                  </a:lnTo>
                  <a:lnTo>
                    <a:pt x="832916" y="12039"/>
                  </a:lnTo>
                  <a:lnTo>
                    <a:pt x="836333" y="15494"/>
                  </a:lnTo>
                  <a:lnTo>
                    <a:pt x="844816" y="15494"/>
                  </a:lnTo>
                  <a:lnTo>
                    <a:pt x="848245" y="12039"/>
                  </a:lnTo>
                  <a:lnTo>
                    <a:pt x="848245" y="7759"/>
                  </a:lnTo>
                  <a:lnTo>
                    <a:pt x="848245" y="3454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224"/>
            <p:cNvSpPr/>
            <p:nvPr/>
          </p:nvSpPr>
          <p:spPr>
            <a:xfrm>
              <a:off x="6720297" y="2063209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90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225"/>
            <p:cNvSpPr/>
            <p:nvPr/>
          </p:nvSpPr>
          <p:spPr>
            <a:xfrm>
              <a:off x="6840162" y="4178241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6366" y="0"/>
                  </a:moveTo>
                  <a:lnTo>
                    <a:pt x="1853" y="0"/>
                  </a:lnTo>
                  <a:lnTo>
                    <a:pt x="0" y="1842"/>
                  </a:lnTo>
                  <a:lnTo>
                    <a:pt x="0" y="6408"/>
                  </a:lnTo>
                  <a:lnTo>
                    <a:pt x="1853" y="8251"/>
                  </a:lnTo>
                  <a:lnTo>
                    <a:pt x="6366" y="8251"/>
                  </a:lnTo>
                  <a:lnTo>
                    <a:pt x="8198" y="6408"/>
                  </a:lnTo>
                  <a:lnTo>
                    <a:pt x="8198" y="4125"/>
                  </a:lnTo>
                  <a:lnTo>
                    <a:pt x="8198" y="1842"/>
                  </a:lnTo>
                  <a:lnTo>
                    <a:pt x="6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226"/>
            <p:cNvSpPr/>
            <p:nvPr/>
          </p:nvSpPr>
          <p:spPr>
            <a:xfrm>
              <a:off x="6440122" y="3813932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905" y="0"/>
                  </a:moveTo>
                  <a:lnTo>
                    <a:pt x="3423" y="0"/>
                  </a:lnTo>
                  <a:lnTo>
                    <a:pt x="0" y="3455"/>
                  </a:lnTo>
                  <a:lnTo>
                    <a:pt x="0" y="12041"/>
                  </a:lnTo>
                  <a:lnTo>
                    <a:pt x="3423" y="15496"/>
                  </a:lnTo>
                  <a:lnTo>
                    <a:pt x="11905" y="15496"/>
                  </a:lnTo>
                  <a:lnTo>
                    <a:pt x="15329" y="12041"/>
                  </a:lnTo>
                  <a:lnTo>
                    <a:pt x="15329" y="7758"/>
                  </a:lnTo>
                  <a:lnTo>
                    <a:pt x="15329" y="3455"/>
                  </a:lnTo>
                  <a:lnTo>
                    <a:pt x="11905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227"/>
            <p:cNvSpPr/>
            <p:nvPr/>
          </p:nvSpPr>
          <p:spPr>
            <a:xfrm>
              <a:off x="6315794" y="3361767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89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8" name="object 228"/>
          <p:cNvSpPr/>
          <p:nvPr/>
        </p:nvSpPr>
        <p:spPr>
          <a:xfrm>
            <a:off x="971597" y="1036883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1327962" y="99416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1856976" y="949095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911570" y="10321502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249980" y="9374588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1932945" y="1020100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956932" y="100235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738809" y="10510487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1846154" y="1094660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932307" y="1000383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728669" y="961418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884583" y="939732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2126067" y="938883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1247944" y="1105200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1676421" y="977041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1626883" y="1073536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2861795" y="9775793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48594" y="10227943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3967448" y="965978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4193533" y="1021385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2634304" y="1095753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3886452" y="946864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4553492" y="987057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2659492" y="1070449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3104349" y="1122607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3571794" y="972197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2900099" y="1006135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2903392" y="1085542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4254320" y="947507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2545634" y="1022009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2807515" y="1009479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2327489" y="1007293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2453746" y="1123700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4657145" y="10564484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3204096" y="942043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4093885" y="1098671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3693844" y="1062240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3569517" y="1017024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3300333" y="664274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4574357" y="6830398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1451778" y="679508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2126814" y="683498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769423" y="674686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1052882" y="641027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342096" y="640563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7412775" y="1036883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7769140" y="99416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6415099" y="1086435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5750893" y="1050274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8839358" y="942516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70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8298155" y="949095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7352739" y="10321502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6691158" y="9374588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8374122" y="1020100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7398111" y="100235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5500942" y="11057423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7179987" y="10510487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8287332" y="1094660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7373487" y="1000383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5229384" y="9918179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5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41"/>
                </a:lnTo>
                <a:lnTo>
                  <a:pt x="9277" y="1204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7169849" y="961418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7325761" y="939732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8567246" y="938883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6323056" y="975450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7689122" y="1105200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8117599" y="977041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8068062" y="1073536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9302976" y="9775793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6086755" y="1056503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6318519" y="10149892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6003493" y="10440989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6041519" y="10229491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5573333" y="10281016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4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5578476" y="9388479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7005779" y="970229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5333477" y="10339147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5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392"/>
                </a:lnTo>
                <a:lnTo>
                  <a:pt x="3821" y="17245"/>
                </a:lnTo>
                <a:lnTo>
                  <a:pt x="13224" y="17245"/>
                </a:lnTo>
                <a:lnTo>
                  <a:pt x="17088" y="13392"/>
                </a:lnTo>
                <a:lnTo>
                  <a:pt x="17088" y="8617"/>
                </a:lnTo>
                <a:lnTo>
                  <a:pt x="1708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5548638" y="11270653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10408629" y="965978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9075481" y="1095753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10327632" y="946864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9100671" y="1070449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9545530" y="1122607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10012972" y="972197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9341277" y="1006135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9344569" y="1085542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8986811" y="1022009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9248695" y="1009479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4752696" y="658151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8768667" y="1007293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8894926" y="1123700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9645274" y="942043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4712788" y="662385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10135025" y="1062240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10010695" y="1017024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9741513" y="664274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7892956" y="679508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8260825" y="680150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7210590" y="674686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7494059" y="641027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5504418" y="649446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2285747" y="672612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13549" y="0"/>
                </a:moveTo>
                <a:lnTo>
                  <a:pt x="3895" y="0"/>
                </a:lnTo>
                <a:lnTo>
                  <a:pt x="0" y="3978"/>
                </a:lnTo>
                <a:lnTo>
                  <a:pt x="0" y="13695"/>
                </a:lnTo>
                <a:lnTo>
                  <a:pt x="3895" y="17643"/>
                </a:lnTo>
                <a:lnTo>
                  <a:pt x="13549" y="17643"/>
                </a:lnTo>
                <a:lnTo>
                  <a:pt x="17465" y="13695"/>
                </a:lnTo>
                <a:lnTo>
                  <a:pt x="17465" y="8826"/>
                </a:lnTo>
                <a:lnTo>
                  <a:pt x="17465" y="3978"/>
                </a:lnTo>
                <a:lnTo>
                  <a:pt x="1354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2083118" y="647309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962" y="0"/>
                </a:moveTo>
                <a:lnTo>
                  <a:pt x="4900" y="0"/>
                </a:lnTo>
                <a:lnTo>
                  <a:pt x="0" y="4942"/>
                </a:lnTo>
                <a:lnTo>
                  <a:pt x="0" y="17119"/>
                </a:lnTo>
                <a:lnTo>
                  <a:pt x="4900" y="22030"/>
                </a:lnTo>
                <a:lnTo>
                  <a:pt x="16962" y="22030"/>
                </a:lnTo>
                <a:lnTo>
                  <a:pt x="21842" y="17119"/>
                </a:lnTo>
                <a:lnTo>
                  <a:pt x="21842" y="11025"/>
                </a:lnTo>
                <a:lnTo>
                  <a:pt x="21842" y="4942"/>
                </a:lnTo>
                <a:lnTo>
                  <a:pt x="1696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1442085" y="10377874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24910" y="0"/>
                </a:moveTo>
                <a:lnTo>
                  <a:pt x="7203" y="0"/>
                </a:lnTo>
                <a:lnTo>
                  <a:pt x="0" y="7245"/>
                </a:lnTo>
                <a:lnTo>
                  <a:pt x="0" y="25109"/>
                </a:lnTo>
                <a:lnTo>
                  <a:pt x="7203" y="32375"/>
                </a:lnTo>
                <a:lnTo>
                  <a:pt x="24910" y="32375"/>
                </a:lnTo>
                <a:lnTo>
                  <a:pt x="32093" y="25109"/>
                </a:lnTo>
                <a:lnTo>
                  <a:pt x="32093" y="16187"/>
                </a:lnTo>
                <a:lnTo>
                  <a:pt x="32093" y="7245"/>
                </a:lnTo>
                <a:lnTo>
                  <a:pt x="24910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6270337" y="652803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5950363" y="683301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6783275" y="640563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572852" y="1014374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3535303" y="1061623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3206963" y="1031691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3438727" y="9901776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3123700" y="10192877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3161725" y="9981379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3752937" y="1085416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37"/>
                </a:lnTo>
                <a:lnTo>
                  <a:pt x="9853" y="1283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3070570" y="1080595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3903481" y="1037857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10920297" y="434800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11163760" y="614777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11520127" y="57205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10166081" y="664329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12590344" y="5204113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12049141" y="526989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11103723" y="6100447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10442144" y="5153531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12125109" y="597995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11149096" y="580246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10930973" y="6289433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12950304" y="486083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12074331" y="501685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12514078" y="4091309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12550390" y="388614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11124470" y="578278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10004838" y="459151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67" y="0"/>
                </a:lnTo>
                <a:lnTo>
                  <a:pt x="0" y="4219"/>
                </a:lnTo>
                <a:lnTo>
                  <a:pt x="0" y="14638"/>
                </a:lnTo>
                <a:lnTo>
                  <a:pt x="4167" y="18868"/>
                </a:lnTo>
                <a:lnTo>
                  <a:pt x="14512" y="18868"/>
                </a:lnTo>
                <a:lnTo>
                  <a:pt x="18711" y="1463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10920834" y="539313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11076746" y="517626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12318230" y="51677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12651135" y="44653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11050685" y="466487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11960471" y="45324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12222351" y="440715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11823891" y="403076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12861704" y="405299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11742326" y="438529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11470550" y="380120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11357998" y="390777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11445481" y="325401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10580969" y="466332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9626730" y="433690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9714796" y="501272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10074043" y="553344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11440107" y="6830948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12841597" y="375802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3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11868585" y="554936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13019856" y="367329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10577344" y="4179153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11819046" y="651430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13053959" y="555474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9705302" y="3319715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10046258" y="413694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9837741" y="6343986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49"/>
                </a:lnTo>
                <a:lnTo>
                  <a:pt x="1287" y="5947"/>
                </a:lnTo>
                <a:lnTo>
                  <a:pt x="4596" y="5947"/>
                </a:lnTo>
                <a:lnTo>
                  <a:pt x="5884" y="4649"/>
                </a:lnTo>
                <a:lnTo>
                  <a:pt x="5884" y="2994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10069506" y="592883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9754479" y="6219936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9792494" y="6008437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11329278" y="372147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10756765" y="548122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11589674" y="505385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11526699" y="4932489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13559784" y="406613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14159613" y="543873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14385695" y="599280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14078615" y="52475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14745645" y="564952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12504891" y="627456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13763958" y="550092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13092262" y="584029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13716223" y="489440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13095555" y="663436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14446484" y="525401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13690170" y="438300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12737797" y="59990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12999667" y="587373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14463376" y="374890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14675372" y="404507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12519652" y="585188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14110037" y="351934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13997483" y="362591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14084966" y="297215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12653905" y="665392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14849307" y="634342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13396250" y="519937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14229159" y="477199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14166184" y="465063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419"/>
          <p:cNvSpPr/>
          <p:nvPr/>
        </p:nvSpPr>
        <p:spPr>
          <a:xfrm>
            <a:off x="14423477" y="379123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object 420"/>
          <p:cNvSpPr/>
          <p:nvPr/>
        </p:nvSpPr>
        <p:spPr>
          <a:xfrm>
            <a:off x="15028459" y="405059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14286048" y="676566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13886008" y="640135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13761680" y="5949189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14490177" y="192617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12665689" y="34524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13492495" y="242169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12828296" y="206008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9895891" y="306971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13194704" y="300178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14430139" y="1878841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13768559" y="931926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13270670" y="371184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object 433"/>
          <p:cNvSpPr/>
          <p:nvPr/>
        </p:nvSpPr>
        <p:spPr>
          <a:xfrm>
            <a:off x="14475511" y="15808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object 434"/>
          <p:cNvSpPr/>
          <p:nvPr/>
        </p:nvSpPr>
        <p:spPr>
          <a:xfrm>
            <a:off x="14257388" y="2067827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" name="object 435"/>
          <p:cNvSpPr/>
          <p:nvPr/>
        </p:nvSpPr>
        <p:spPr>
          <a:xfrm>
            <a:off x="14904949" y="3396940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" name="object 436"/>
          <p:cNvSpPr/>
          <p:nvPr/>
        </p:nvSpPr>
        <p:spPr>
          <a:xfrm>
            <a:off x="9772381" y="8287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" name="object 437"/>
          <p:cNvSpPr/>
          <p:nvPr/>
        </p:nvSpPr>
        <p:spPr>
          <a:xfrm>
            <a:off x="9691386" y="63761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" name="object 438"/>
          <p:cNvSpPr/>
          <p:nvPr/>
        </p:nvSpPr>
        <p:spPr>
          <a:xfrm>
            <a:off x="10059252" y="6440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" name="object 439"/>
          <p:cNvSpPr/>
          <p:nvPr/>
        </p:nvSpPr>
        <p:spPr>
          <a:xfrm>
            <a:off x="14931001" y="412330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" name="object 440"/>
          <p:cNvSpPr/>
          <p:nvPr/>
        </p:nvSpPr>
        <p:spPr>
          <a:xfrm>
            <a:off x="14818445" y="422987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" name="object 441"/>
          <p:cNvSpPr/>
          <p:nvPr/>
        </p:nvSpPr>
        <p:spPr>
          <a:xfrm>
            <a:off x="14941272" y="319177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" name="object 442"/>
          <p:cNvSpPr/>
          <p:nvPr/>
        </p:nvSpPr>
        <p:spPr>
          <a:xfrm>
            <a:off x="14450877" y="156117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" name="object 443"/>
          <p:cNvSpPr/>
          <p:nvPr/>
        </p:nvSpPr>
        <p:spPr>
          <a:xfrm>
            <a:off x="14247249" y="1171522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object 444"/>
          <p:cNvSpPr/>
          <p:nvPr/>
        </p:nvSpPr>
        <p:spPr>
          <a:xfrm>
            <a:off x="14403162" y="95465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" name="object 445"/>
          <p:cNvSpPr/>
          <p:nvPr/>
        </p:nvSpPr>
        <p:spPr>
          <a:xfrm>
            <a:off x="13463793" y="289967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" name="object 446"/>
          <p:cNvSpPr/>
          <p:nvPr/>
        </p:nvSpPr>
        <p:spPr>
          <a:xfrm>
            <a:off x="13400459" y="131184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object 447"/>
          <p:cNvSpPr/>
          <p:nvPr/>
        </p:nvSpPr>
        <p:spPr>
          <a:xfrm>
            <a:off x="14766520" y="2609343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" name="object 448"/>
          <p:cNvSpPr/>
          <p:nvPr/>
        </p:nvSpPr>
        <p:spPr>
          <a:xfrm>
            <a:off x="13014146" y="328125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object 449"/>
          <p:cNvSpPr/>
          <p:nvPr/>
        </p:nvSpPr>
        <p:spPr>
          <a:xfrm>
            <a:off x="14584922" y="325287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object 450"/>
          <p:cNvSpPr/>
          <p:nvPr/>
        </p:nvSpPr>
        <p:spPr>
          <a:xfrm>
            <a:off x="12964611" y="4246201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" name="object 451"/>
          <p:cNvSpPr/>
          <p:nvPr/>
        </p:nvSpPr>
        <p:spPr>
          <a:xfrm>
            <a:off x="13164154" y="212237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object 452"/>
          <p:cNvSpPr/>
          <p:nvPr/>
        </p:nvSpPr>
        <p:spPr>
          <a:xfrm>
            <a:off x="13395920" y="170723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" name="object 453"/>
          <p:cNvSpPr/>
          <p:nvPr/>
        </p:nvSpPr>
        <p:spPr>
          <a:xfrm>
            <a:off x="13080893" y="1998329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" name="object 454"/>
          <p:cNvSpPr/>
          <p:nvPr/>
        </p:nvSpPr>
        <p:spPr>
          <a:xfrm>
            <a:off x="13118909" y="1786830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object 455"/>
          <p:cNvSpPr/>
          <p:nvPr/>
        </p:nvSpPr>
        <p:spPr>
          <a:xfrm>
            <a:off x="12650733" y="1838355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object 456"/>
          <p:cNvSpPr/>
          <p:nvPr/>
        </p:nvSpPr>
        <p:spPr>
          <a:xfrm>
            <a:off x="13720160" y="302710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object 457"/>
          <p:cNvSpPr/>
          <p:nvPr/>
        </p:nvSpPr>
        <p:spPr>
          <a:xfrm>
            <a:off x="12655875" y="945818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object 458"/>
          <p:cNvSpPr/>
          <p:nvPr/>
        </p:nvSpPr>
        <p:spPr>
          <a:xfrm>
            <a:off x="14083179" y="125963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14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14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object 459"/>
          <p:cNvSpPr/>
          <p:nvPr/>
        </p:nvSpPr>
        <p:spPr>
          <a:xfrm>
            <a:off x="12626039" y="2827992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object 460"/>
          <p:cNvSpPr/>
          <p:nvPr/>
        </p:nvSpPr>
        <p:spPr>
          <a:xfrm>
            <a:off x="12526984" y="457068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object 461"/>
          <p:cNvSpPr/>
          <p:nvPr/>
        </p:nvSpPr>
        <p:spPr>
          <a:xfrm>
            <a:off x="10967758" y="120075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object 462"/>
          <p:cNvSpPr/>
          <p:nvPr/>
        </p:nvSpPr>
        <p:spPr>
          <a:xfrm>
            <a:off x="12886946" y="11378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object 463"/>
          <p:cNvSpPr/>
          <p:nvPr/>
        </p:nvSpPr>
        <p:spPr>
          <a:xfrm>
            <a:off x="11915085" y="109975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object 464"/>
          <p:cNvSpPr/>
          <p:nvPr/>
        </p:nvSpPr>
        <p:spPr>
          <a:xfrm>
            <a:off x="11437803" y="146929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object 465"/>
          <p:cNvSpPr/>
          <p:nvPr/>
        </p:nvSpPr>
        <p:spPr>
          <a:xfrm>
            <a:off x="12326428" y="3308124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object 466"/>
          <p:cNvSpPr/>
          <p:nvPr/>
        </p:nvSpPr>
        <p:spPr>
          <a:xfrm>
            <a:off x="11236847" y="109863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object 467"/>
          <p:cNvSpPr/>
          <p:nvPr/>
        </p:nvSpPr>
        <p:spPr>
          <a:xfrm>
            <a:off x="10879086" y="46330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object 468"/>
          <p:cNvSpPr/>
          <p:nvPr/>
        </p:nvSpPr>
        <p:spPr>
          <a:xfrm>
            <a:off x="11140957" y="33800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object 469"/>
          <p:cNvSpPr/>
          <p:nvPr/>
        </p:nvSpPr>
        <p:spPr>
          <a:xfrm>
            <a:off x="13665212" y="358378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37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object 470"/>
          <p:cNvSpPr/>
          <p:nvPr/>
        </p:nvSpPr>
        <p:spPr>
          <a:xfrm>
            <a:off x="10787202" y="148021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object 471"/>
          <p:cNvSpPr/>
          <p:nvPr/>
        </p:nvSpPr>
        <p:spPr>
          <a:xfrm>
            <a:off x="12990599" y="807694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19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object 472"/>
          <p:cNvSpPr/>
          <p:nvPr/>
        </p:nvSpPr>
        <p:spPr>
          <a:xfrm>
            <a:off x="10696891" y="30228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11724939" y="276516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11643942" y="25740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12310972" y="297596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53"/>
                </a:lnTo>
                <a:lnTo>
                  <a:pt x="0" y="9538"/>
                </a:lnTo>
                <a:lnTo>
                  <a:pt x="2722" y="12303"/>
                </a:lnTo>
                <a:lnTo>
                  <a:pt x="9465" y="12303"/>
                </a:lnTo>
                <a:lnTo>
                  <a:pt x="12198" y="9538"/>
                </a:lnTo>
                <a:lnTo>
                  <a:pt x="12198" y="6135"/>
                </a:lnTo>
                <a:lnTo>
                  <a:pt x="12198" y="2753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11329284" y="282735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12011810" y="258045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10961575" y="252580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11629236" y="178273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13176274" y="654142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12234216" y="2042097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13201462" y="40109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12427337" y="122992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11977692" y="161150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12027299" y="86561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object 486"/>
          <p:cNvSpPr/>
          <p:nvPr/>
        </p:nvSpPr>
        <p:spPr>
          <a:xfrm>
            <a:off x="11245045" y="218922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" name="object 487"/>
          <p:cNvSpPr/>
          <p:nvPr/>
        </p:nvSpPr>
        <p:spPr>
          <a:xfrm>
            <a:off x="9864883" y="147872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10464709" y="28513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10690793" y="3405373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10383715" y="266017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10069057" y="291350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10021323" y="230698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9995271" y="179559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10415137" y="93192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" name="object 495"/>
          <p:cNvSpPr/>
          <p:nvPr/>
        </p:nvSpPr>
        <p:spPr>
          <a:xfrm>
            <a:off x="10302581" y="103849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" name="object 496"/>
          <p:cNvSpPr/>
          <p:nvPr/>
        </p:nvSpPr>
        <p:spPr>
          <a:xfrm>
            <a:off x="10390065" y="38473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object 497"/>
          <p:cNvSpPr/>
          <p:nvPr/>
        </p:nvSpPr>
        <p:spPr>
          <a:xfrm>
            <a:off x="9701348" y="26119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" name="object 498"/>
          <p:cNvSpPr/>
          <p:nvPr/>
        </p:nvSpPr>
        <p:spPr>
          <a:xfrm>
            <a:off x="10534259" y="218458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object 499"/>
          <p:cNvSpPr/>
          <p:nvPr/>
        </p:nvSpPr>
        <p:spPr>
          <a:xfrm>
            <a:off x="10471283" y="2063209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object 500"/>
          <p:cNvSpPr/>
          <p:nvPr/>
        </p:nvSpPr>
        <p:spPr>
          <a:xfrm>
            <a:off x="10591148" y="417824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object 501"/>
          <p:cNvSpPr/>
          <p:nvPr/>
        </p:nvSpPr>
        <p:spPr>
          <a:xfrm>
            <a:off x="10191107" y="381393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" name="object 502"/>
          <p:cNvSpPr/>
          <p:nvPr/>
        </p:nvSpPr>
        <p:spPr>
          <a:xfrm>
            <a:off x="10066778" y="336176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object 503"/>
          <p:cNvSpPr/>
          <p:nvPr/>
        </p:nvSpPr>
        <p:spPr>
          <a:xfrm>
            <a:off x="17361478" y="434800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object 504"/>
          <p:cNvSpPr/>
          <p:nvPr/>
        </p:nvSpPr>
        <p:spPr>
          <a:xfrm>
            <a:off x="17604939" y="614777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" name="object 505"/>
          <p:cNvSpPr/>
          <p:nvPr/>
        </p:nvSpPr>
        <p:spPr>
          <a:xfrm>
            <a:off x="17961303" y="572059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object 506"/>
          <p:cNvSpPr/>
          <p:nvPr/>
        </p:nvSpPr>
        <p:spPr>
          <a:xfrm>
            <a:off x="16607262" y="664329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object 507"/>
          <p:cNvSpPr/>
          <p:nvPr/>
        </p:nvSpPr>
        <p:spPr>
          <a:xfrm>
            <a:off x="15943056" y="628169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19031523" y="5204113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18490319" y="526989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17544904" y="6100447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16883322" y="5153531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object 512"/>
          <p:cNvSpPr/>
          <p:nvPr/>
        </p:nvSpPr>
        <p:spPr>
          <a:xfrm>
            <a:off x="18566285" y="597995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17590276" y="580246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15693105" y="683636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17372150" y="6289433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19391484" y="486083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" name="object 517"/>
          <p:cNvSpPr/>
          <p:nvPr/>
        </p:nvSpPr>
        <p:spPr>
          <a:xfrm>
            <a:off x="18515507" y="501685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" name="object 518"/>
          <p:cNvSpPr/>
          <p:nvPr/>
        </p:nvSpPr>
        <p:spPr>
          <a:xfrm>
            <a:off x="18479495" y="672555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" name="object 519"/>
          <p:cNvSpPr/>
          <p:nvPr/>
        </p:nvSpPr>
        <p:spPr>
          <a:xfrm>
            <a:off x="18955256" y="4091309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object 520"/>
          <p:cNvSpPr/>
          <p:nvPr/>
        </p:nvSpPr>
        <p:spPr>
          <a:xfrm>
            <a:off x="18991567" y="388614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object 521"/>
          <p:cNvSpPr/>
          <p:nvPr/>
        </p:nvSpPr>
        <p:spPr>
          <a:xfrm>
            <a:off x="17565650" y="578278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object 522"/>
          <p:cNvSpPr/>
          <p:nvPr/>
        </p:nvSpPr>
        <p:spPr>
          <a:xfrm>
            <a:off x="15421548" y="5697125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4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31"/>
                </a:lnTo>
                <a:lnTo>
                  <a:pt x="9277" y="1203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" name="object 523"/>
          <p:cNvSpPr/>
          <p:nvPr/>
        </p:nvSpPr>
        <p:spPr>
          <a:xfrm>
            <a:off x="16446016" y="459151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3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3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" name="object 524"/>
          <p:cNvSpPr/>
          <p:nvPr/>
        </p:nvSpPr>
        <p:spPr>
          <a:xfrm>
            <a:off x="17362013" y="539313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" name="object 525"/>
          <p:cNvSpPr/>
          <p:nvPr/>
        </p:nvSpPr>
        <p:spPr>
          <a:xfrm>
            <a:off x="17517913" y="517626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" name="object 526"/>
          <p:cNvSpPr/>
          <p:nvPr/>
        </p:nvSpPr>
        <p:spPr>
          <a:xfrm>
            <a:off x="18759408" y="516778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" name="object 527"/>
          <p:cNvSpPr/>
          <p:nvPr/>
        </p:nvSpPr>
        <p:spPr>
          <a:xfrm>
            <a:off x="19092313" y="446532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" name="object 528"/>
          <p:cNvSpPr/>
          <p:nvPr/>
        </p:nvSpPr>
        <p:spPr>
          <a:xfrm>
            <a:off x="17491862" y="466487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" name="object 529"/>
          <p:cNvSpPr/>
          <p:nvPr/>
        </p:nvSpPr>
        <p:spPr>
          <a:xfrm>
            <a:off x="18401650" y="45324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" name="object 530"/>
          <p:cNvSpPr/>
          <p:nvPr/>
        </p:nvSpPr>
        <p:spPr>
          <a:xfrm>
            <a:off x="18663521" y="440715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" name="object 531"/>
          <p:cNvSpPr/>
          <p:nvPr/>
        </p:nvSpPr>
        <p:spPr>
          <a:xfrm>
            <a:off x="18265069" y="403076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" name="object 532"/>
          <p:cNvSpPr/>
          <p:nvPr/>
        </p:nvSpPr>
        <p:spPr>
          <a:xfrm>
            <a:off x="19302882" y="405299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" name="object 533"/>
          <p:cNvSpPr/>
          <p:nvPr/>
        </p:nvSpPr>
        <p:spPr>
          <a:xfrm>
            <a:off x="18183504" y="438529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" name="object 534"/>
          <p:cNvSpPr/>
          <p:nvPr/>
        </p:nvSpPr>
        <p:spPr>
          <a:xfrm>
            <a:off x="17911731" y="380120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" name="object 535"/>
          <p:cNvSpPr/>
          <p:nvPr/>
        </p:nvSpPr>
        <p:spPr>
          <a:xfrm>
            <a:off x="17799175" y="390777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" name="object 536"/>
          <p:cNvSpPr/>
          <p:nvPr/>
        </p:nvSpPr>
        <p:spPr>
          <a:xfrm>
            <a:off x="17886658" y="325401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" name="object 537"/>
          <p:cNvSpPr/>
          <p:nvPr/>
        </p:nvSpPr>
        <p:spPr>
          <a:xfrm>
            <a:off x="17022147" y="466332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" name="object 538"/>
          <p:cNvSpPr/>
          <p:nvPr/>
        </p:nvSpPr>
        <p:spPr>
          <a:xfrm>
            <a:off x="15818429" y="465521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" name="object 539"/>
          <p:cNvSpPr/>
          <p:nvPr/>
        </p:nvSpPr>
        <p:spPr>
          <a:xfrm>
            <a:off x="16067910" y="433690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" name="object 540"/>
          <p:cNvSpPr/>
          <p:nvPr/>
        </p:nvSpPr>
        <p:spPr>
          <a:xfrm>
            <a:off x="16155973" y="501272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" name="object 541"/>
          <p:cNvSpPr/>
          <p:nvPr/>
        </p:nvSpPr>
        <p:spPr>
          <a:xfrm>
            <a:off x="16515221" y="553344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" name="object 542"/>
          <p:cNvSpPr/>
          <p:nvPr/>
        </p:nvSpPr>
        <p:spPr>
          <a:xfrm>
            <a:off x="17881285" y="6830948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" name="object 543"/>
          <p:cNvSpPr/>
          <p:nvPr/>
        </p:nvSpPr>
        <p:spPr>
          <a:xfrm>
            <a:off x="19282774" y="375802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" name="object 544"/>
          <p:cNvSpPr/>
          <p:nvPr/>
        </p:nvSpPr>
        <p:spPr>
          <a:xfrm>
            <a:off x="18309763" y="554936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" name="object 545"/>
          <p:cNvSpPr/>
          <p:nvPr/>
        </p:nvSpPr>
        <p:spPr>
          <a:xfrm>
            <a:off x="19461035" y="367329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" name="object 546"/>
          <p:cNvSpPr/>
          <p:nvPr/>
        </p:nvSpPr>
        <p:spPr>
          <a:xfrm>
            <a:off x="17018522" y="4179153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" name="object 547"/>
          <p:cNvSpPr/>
          <p:nvPr/>
        </p:nvSpPr>
        <p:spPr>
          <a:xfrm>
            <a:off x="18260224" y="651430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" name="object 548"/>
          <p:cNvSpPr/>
          <p:nvPr/>
        </p:nvSpPr>
        <p:spPr>
          <a:xfrm>
            <a:off x="19495138" y="555474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" name="object 549"/>
          <p:cNvSpPr/>
          <p:nvPr/>
        </p:nvSpPr>
        <p:spPr>
          <a:xfrm>
            <a:off x="16146479" y="3319715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" name="object 550"/>
          <p:cNvSpPr/>
          <p:nvPr/>
        </p:nvSpPr>
        <p:spPr>
          <a:xfrm>
            <a:off x="16487437" y="413694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" name="object 551"/>
          <p:cNvSpPr/>
          <p:nvPr/>
        </p:nvSpPr>
        <p:spPr>
          <a:xfrm>
            <a:off x="16278919" y="6343986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49"/>
                </a:lnTo>
                <a:lnTo>
                  <a:pt x="1287" y="5947"/>
                </a:lnTo>
                <a:lnTo>
                  <a:pt x="4596" y="5947"/>
                </a:lnTo>
                <a:lnTo>
                  <a:pt x="5884" y="4649"/>
                </a:lnTo>
                <a:lnTo>
                  <a:pt x="5884" y="2994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" name="object 552"/>
          <p:cNvSpPr/>
          <p:nvPr/>
        </p:nvSpPr>
        <p:spPr>
          <a:xfrm>
            <a:off x="16510683" y="592883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16195656" y="6219936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16233683" y="6008437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15765496" y="6059963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17770456" y="372147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10" y="0"/>
                </a:lnTo>
                <a:lnTo>
                  <a:pt x="0" y="2942"/>
                </a:lnTo>
                <a:lnTo>
                  <a:pt x="0" y="10209"/>
                </a:lnTo>
                <a:lnTo>
                  <a:pt x="2910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15770638" y="5167414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73"/>
                </a:lnTo>
                <a:lnTo>
                  <a:pt x="6889" y="8973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17197942" y="548122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18030852" y="505385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15525641" y="6118102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4" h="17779">
                <a:moveTo>
                  <a:pt x="13224" y="0"/>
                </a:moveTo>
                <a:lnTo>
                  <a:pt x="3821" y="0"/>
                </a:lnTo>
                <a:lnTo>
                  <a:pt x="0" y="3874"/>
                </a:lnTo>
                <a:lnTo>
                  <a:pt x="0" y="13381"/>
                </a:lnTo>
                <a:lnTo>
                  <a:pt x="3821" y="17235"/>
                </a:lnTo>
                <a:lnTo>
                  <a:pt x="13224" y="17235"/>
                </a:lnTo>
                <a:lnTo>
                  <a:pt x="17088" y="13381"/>
                </a:lnTo>
                <a:lnTo>
                  <a:pt x="17088" y="8607"/>
                </a:lnTo>
                <a:lnTo>
                  <a:pt x="17088" y="387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17967878" y="4932489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20000962" y="406613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19267645" y="673648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15227129" y="42610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19292834" y="648344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19533440" y="584029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19536734" y="663436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14927949" y="386557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19178976" y="59990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19440847" y="587373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14944849" y="236046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15156846" y="265663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" name="object 573"/>
          <p:cNvSpPr/>
          <p:nvPr/>
        </p:nvSpPr>
        <p:spPr>
          <a:xfrm>
            <a:off x="18960831" y="585188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" name="object 574"/>
          <p:cNvSpPr/>
          <p:nvPr/>
        </p:nvSpPr>
        <p:spPr>
          <a:xfrm>
            <a:off x="15330785" y="495499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" name="object 575"/>
          <p:cNvSpPr/>
          <p:nvPr/>
        </p:nvSpPr>
        <p:spPr>
          <a:xfrm>
            <a:off x="19837437" y="519937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" name="object 576"/>
          <p:cNvSpPr/>
          <p:nvPr/>
        </p:nvSpPr>
        <p:spPr>
          <a:xfrm>
            <a:off x="14904952" y="240279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" name="object 577"/>
          <p:cNvSpPr/>
          <p:nvPr/>
        </p:nvSpPr>
        <p:spPr>
          <a:xfrm>
            <a:off x="15442153" y="1249885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" name="object 578"/>
          <p:cNvSpPr/>
          <p:nvPr/>
        </p:nvSpPr>
        <p:spPr>
          <a:xfrm>
            <a:off x="15509935" y="266215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" name="object 579"/>
          <p:cNvSpPr/>
          <p:nvPr/>
        </p:nvSpPr>
        <p:spPr>
          <a:xfrm>
            <a:off x="15467341" y="99684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" name="object 580"/>
          <p:cNvSpPr/>
          <p:nvPr/>
        </p:nvSpPr>
        <p:spPr>
          <a:xfrm>
            <a:off x="14971650" y="53773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" name="object 581"/>
          <p:cNvSpPr/>
          <p:nvPr/>
        </p:nvSpPr>
        <p:spPr>
          <a:xfrm>
            <a:off x="19106869" y="34524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" name="object 582"/>
          <p:cNvSpPr/>
          <p:nvPr/>
        </p:nvSpPr>
        <p:spPr>
          <a:xfrm>
            <a:off x="19933676" y="242169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" name="object 583"/>
          <p:cNvSpPr/>
          <p:nvPr/>
        </p:nvSpPr>
        <p:spPr>
          <a:xfrm>
            <a:off x="19269474" y="206008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" name="object 584"/>
          <p:cNvSpPr/>
          <p:nvPr/>
        </p:nvSpPr>
        <p:spPr>
          <a:xfrm>
            <a:off x="16337069" y="306971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" name="object 585"/>
          <p:cNvSpPr/>
          <p:nvPr/>
        </p:nvSpPr>
        <p:spPr>
          <a:xfrm>
            <a:off x="19635882" y="300178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" name="object 586"/>
          <p:cNvSpPr/>
          <p:nvPr/>
        </p:nvSpPr>
        <p:spPr>
          <a:xfrm>
            <a:off x="14911612" y="490403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" name="object 587"/>
          <p:cNvSpPr/>
          <p:nvPr/>
        </p:nvSpPr>
        <p:spPr>
          <a:xfrm>
            <a:off x="19711840" y="371184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67" y="0"/>
                </a:lnTo>
                <a:lnTo>
                  <a:pt x="0" y="7162"/>
                </a:lnTo>
                <a:lnTo>
                  <a:pt x="0" y="24784"/>
                </a:lnTo>
                <a:lnTo>
                  <a:pt x="706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" name="object 588"/>
          <p:cNvSpPr/>
          <p:nvPr/>
        </p:nvSpPr>
        <p:spPr>
          <a:xfrm>
            <a:off x="14956986" y="19241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" name="object 589"/>
          <p:cNvSpPr/>
          <p:nvPr/>
        </p:nvSpPr>
        <p:spPr>
          <a:xfrm>
            <a:off x="15386425" y="2008501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" name="object 590"/>
          <p:cNvSpPr/>
          <p:nvPr/>
        </p:nvSpPr>
        <p:spPr>
          <a:xfrm>
            <a:off x="16213562" y="82875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" name="object 591"/>
          <p:cNvSpPr/>
          <p:nvPr/>
        </p:nvSpPr>
        <p:spPr>
          <a:xfrm>
            <a:off x="16132564" y="63761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" name="object 592"/>
          <p:cNvSpPr/>
          <p:nvPr/>
        </p:nvSpPr>
        <p:spPr>
          <a:xfrm>
            <a:off x="15817907" y="89094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" name="object 593"/>
          <p:cNvSpPr/>
          <p:nvPr/>
        </p:nvSpPr>
        <p:spPr>
          <a:xfrm>
            <a:off x="16500433" y="6440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" name="object 594"/>
          <p:cNvSpPr/>
          <p:nvPr/>
        </p:nvSpPr>
        <p:spPr>
          <a:xfrm>
            <a:off x="15896277" y="7608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02" y="0"/>
                </a:moveTo>
                <a:lnTo>
                  <a:pt x="2701" y="0"/>
                </a:lnTo>
                <a:lnTo>
                  <a:pt x="0" y="2732"/>
                </a:lnTo>
                <a:lnTo>
                  <a:pt x="0" y="9444"/>
                </a:lnTo>
                <a:lnTo>
                  <a:pt x="2701" y="12188"/>
                </a:lnTo>
                <a:lnTo>
                  <a:pt x="9402" y="12188"/>
                </a:lnTo>
                <a:lnTo>
                  <a:pt x="12114" y="9444"/>
                </a:lnTo>
                <a:lnTo>
                  <a:pt x="12114" y="6083"/>
                </a:lnTo>
                <a:lnTo>
                  <a:pt x="12114" y="2732"/>
                </a:lnTo>
                <a:lnTo>
                  <a:pt x="940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" name="object 595"/>
          <p:cNvSpPr/>
          <p:nvPr/>
        </p:nvSpPr>
        <p:spPr>
          <a:xfrm>
            <a:off x="15412474" y="273486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object 596"/>
          <p:cNvSpPr/>
          <p:nvPr/>
        </p:nvSpPr>
        <p:spPr>
          <a:xfrm>
            <a:off x="15299912" y="284143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" name="object 597"/>
          <p:cNvSpPr/>
          <p:nvPr/>
        </p:nvSpPr>
        <p:spPr>
          <a:xfrm>
            <a:off x="15457293" y="43596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" name="object 598"/>
          <p:cNvSpPr/>
          <p:nvPr/>
        </p:nvSpPr>
        <p:spPr>
          <a:xfrm>
            <a:off x="15422743" y="180333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" name="object 599"/>
          <p:cNvSpPr/>
          <p:nvPr/>
        </p:nvSpPr>
        <p:spPr>
          <a:xfrm>
            <a:off x="14932361" y="17273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" name="object 600"/>
          <p:cNvSpPr/>
          <p:nvPr/>
        </p:nvSpPr>
        <p:spPr>
          <a:xfrm>
            <a:off x="19904971" y="289967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" name="object 601"/>
          <p:cNvSpPr/>
          <p:nvPr/>
        </p:nvSpPr>
        <p:spPr>
          <a:xfrm>
            <a:off x="19841638" y="131184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" name="object 602"/>
          <p:cNvSpPr/>
          <p:nvPr/>
        </p:nvSpPr>
        <p:spPr>
          <a:xfrm>
            <a:off x="15247996" y="122090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" name="object 603"/>
          <p:cNvSpPr/>
          <p:nvPr/>
        </p:nvSpPr>
        <p:spPr>
          <a:xfrm>
            <a:off x="19455327" y="328125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" name="object 604"/>
          <p:cNvSpPr/>
          <p:nvPr/>
        </p:nvSpPr>
        <p:spPr>
          <a:xfrm>
            <a:off x="15066396" y="186443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" name="object 605"/>
          <p:cNvSpPr/>
          <p:nvPr/>
        </p:nvSpPr>
        <p:spPr>
          <a:xfrm>
            <a:off x="19405790" y="4246201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" name="object 606"/>
          <p:cNvSpPr/>
          <p:nvPr/>
        </p:nvSpPr>
        <p:spPr>
          <a:xfrm>
            <a:off x="19605335" y="212237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" name="object 607"/>
          <p:cNvSpPr/>
          <p:nvPr/>
        </p:nvSpPr>
        <p:spPr>
          <a:xfrm>
            <a:off x="19837099" y="170723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" name="object 608"/>
          <p:cNvSpPr/>
          <p:nvPr/>
        </p:nvSpPr>
        <p:spPr>
          <a:xfrm>
            <a:off x="19522071" y="1998329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75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" name="object 609"/>
          <p:cNvSpPr/>
          <p:nvPr/>
        </p:nvSpPr>
        <p:spPr>
          <a:xfrm>
            <a:off x="19560099" y="1786830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" name="object 610"/>
          <p:cNvSpPr/>
          <p:nvPr/>
        </p:nvSpPr>
        <p:spPr>
          <a:xfrm>
            <a:off x="19091913" y="1838355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" name="object 611"/>
          <p:cNvSpPr/>
          <p:nvPr/>
        </p:nvSpPr>
        <p:spPr>
          <a:xfrm>
            <a:off x="19097056" y="945818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" name="object 612"/>
          <p:cNvSpPr/>
          <p:nvPr/>
        </p:nvSpPr>
        <p:spPr>
          <a:xfrm>
            <a:off x="19067219" y="2827992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" name="object 613"/>
          <p:cNvSpPr/>
          <p:nvPr/>
        </p:nvSpPr>
        <p:spPr>
          <a:xfrm>
            <a:off x="18968164" y="457068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67"/>
                </a:lnTo>
                <a:lnTo>
                  <a:pt x="0" y="14470"/>
                </a:lnTo>
                <a:lnTo>
                  <a:pt x="414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" name="object 614"/>
          <p:cNvSpPr/>
          <p:nvPr/>
        </p:nvSpPr>
        <p:spPr>
          <a:xfrm>
            <a:off x="17408935" y="120075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" name="object 615"/>
          <p:cNvSpPr/>
          <p:nvPr/>
        </p:nvSpPr>
        <p:spPr>
          <a:xfrm>
            <a:off x="19328125" y="11378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" name="object 616"/>
          <p:cNvSpPr/>
          <p:nvPr/>
        </p:nvSpPr>
        <p:spPr>
          <a:xfrm>
            <a:off x="18356262" y="109975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" name="object 617"/>
          <p:cNvSpPr/>
          <p:nvPr/>
        </p:nvSpPr>
        <p:spPr>
          <a:xfrm>
            <a:off x="17878983" y="146929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" name="object 618"/>
          <p:cNvSpPr/>
          <p:nvPr/>
        </p:nvSpPr>
        <p:spPr>
          <a:xfrm>
            <a:off x="18767606" y="3308124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" name="object 619"/>
          <p:cNvSpPr/>
          <p:nvPr/>
        </p:nvSpPr>
        <p:spPr>
          <a:xfrm>
            <a:off x="17678034" y="109863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88" y="6408"/>
                </a:lnTo>
                <a:lnTo>
                  <a:pt x="8188" y="4125"/>
                </a:lnTo>
                <a:lnTo>
                  <a:pt x="818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" name="object 620"/>
          <p:cNvSpPr/>
          <p:nvPr/>
        </p:nvSpPr>
        <p:spPr>
          <a:xfrm>
            <a:off x="17320266" y="46330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" name="object 621"/>
          <p:cNvSpPr/>
          <p:nvPr/>
        </p:nvSpPr>
        <p:spPr>
          <a:xfrm>
            <a:off x="17582146" y="33800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" name="object 622"/>
          <p:cNvSpPr/>
          <p:nvPr/>
        </p:nvSpPr>
        <p:spPr>
          <a:xfrm>
            <a:off x="17228377" y="148021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" name="object 623"/>
          <p:cNvSpPr/>
          <p:nvPr/>
        </p:nvSpPr>
        <p:spPr>
          <a:xfrm>
            <a:off x="19431779" y="807694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19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" name="object 624"/>
          <p:cNvSpPr/>
          <p:nvPr/>
        </p:nvSpPr>
        <p:spPr>
          <a:xfrm>
            <a:off x="17138068" y="30228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" name="object 625"/>
          <p:cNvSpPr/>
          <p:nvPr/>
        </p:nvSpPr>
        <p:spPr>
          <a:xfrm>
            <a:off x="18166117" y="276516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" name="object 626"/>
          <p:cNvSpPr/>
          <p:nvPr/>
        </p:nvSpPr>
        <p:spPr>
          <a:xfrm>
            <a:off x="18085119" y="257402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" name="object 627"/>
          <p:cNvSpPr/>
          <p:nvPr/>
        </p:nvSpPr>
        <p:spPr>
          <a:xfrm>
            <a:off x="18752149" y="297596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53"/>
                </a:lnTo>
                <a:lnTo>
                  <a:pt x="0" y="9538"/>
                </a:lnTo>
                <a:lnTo>
                  <a:pt x="2722" y="12303"/>
                </a:lnTo>
                <a:lnTo>
                  <a:pt x="9465" y="12303"/>
                </a:lnTo>
                <a:lnTo>
                  <a:pt x="12198" y="9538"/>
                </a:lnTo>
                <a:lnTo>
                  <a:pt x="12198" y="6135"/>
                </a:lnTo>
                <a:lnTo>
                  <a:pt x="12198" y="2753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" name="object 628"/>
          <p:cNvSpPr/>
          <p:nvPr/>
        </p:nvSpPr>
        <p:spPr>
          <a:xfrm>
            <a:off x="17770464" y="282735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" name="object 629"/>
          <p:cNvSpPr/>
          <p:nvPr/>
        </p:nvSpPr>
        <p:spPr>
          <a:xfrm>
            <a:off x="18452988" y="258045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" name="object 630"/>
          <p:cNvSpPr/>
          <p:nvPr/>
        </p:nvSpPr>
        <p:spPr>
          <a:xfrm>
            <a:off x="17402754" y="252580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" name="object 631"/>
          <p:cNvSpPr/>
          <p:nvPr/>
        </p:nvSpPr>
        <p:spPr>
          <a:xfrm>
            <a:off x="18070414" y="178273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" name="object 632"/>
          <p:cNvSpPr/>
          <p:nvPr/>
        </p:nvSpPr>
        <p:spPr>
          <a:xfrm>
            <a:off x="19617453" y="654142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" name="object 633"/>
          <p:cNvSpPr/>
          <p:nvPr/>
        </p:nvSpPr>
        <p:spPr>
          <a:xfrm>
            <a:off x="18675394" y="2042097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" name="object 634"/>
          <p:cNvSpPr/>
          <p:nvPr/>
        </p:nvSpPr>
        <p:spPr>
          <a:xfrm>
            <a:off x="19642644" y="40109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" name="object 635"/>
          <p:cNvSpPr/>
          <p:nvPr/>
        </p:nvSpPr>
        <p:spPr>
          <a:xfrm>
            <a:off x="18868518" y="122992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" name="object 636"/>
          <p:cNvSpPr/>
          <p:nvPr/>
        </p:nvSpPr>
        <p:spPr>
          <a:xfrm>
            <a:off x="18418871" y="161150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" name="object 637"/>
          <p:cNvSpPr/>
          <p:nvPr/>
        </p:nvSpPr>
        <p:spPr>
          <a:xfrm>
            <a:off x="18468477" y="86561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" name="object 638"/>
          <p:cNvSpPr/>
          <p:nvPr/>
        </p:nvSpPr>
        <p:spPr>
          <a:xfrm>
            <a:off x="17686224" y="218922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" name="object 639"/>
          <p:cNvSpPr/>
          <p:nvPr/>
        </p:nvSpPr>
        <p:spPr>
          <a:xfrm>
            <a:off x="15696582" y="227341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" name="object 640"/>
          <p:cNvSpPr/>
          <p:nvPr/>
        </p:nvSpPr>
        <p:spPr>
          <a:xfrm>
            <a:off x="15607980" y="146556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" name="object 641"/>
          <p:cNvSpPr/>
          <p:nvPr/>
        </p:nvSpPr>
        <p:spPr>
          <a:xfrm>
            <a:off x="16306062" y="147872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" name="object 642"/>
          <p:cNvSpPr/>
          <p:nvPr/>
        </p:nvSpPr>
        <p:spPr>
          <a:xfrm>
            <a:off x="16905887" y="285131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" name="object 643"/>
          <p:cNvSpPr/>
          <p:nvPr/>
        </p:nvSpPr>
        <p:spPr>
          <a:xfrm>
            <a:off x="17131971" y="3405373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" name="object 644"/>
          <p:cNvSpPr/>
          <p:nvPr/>
        </p:nvSpPr>
        <p:spPr>
          <a:xfrm>
            <a:off x="15572744" y="414906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" name="object 645"/>
          <p:cNvSpPr/>
          <p:nvPr/>
        </p:nvSpPr>
        <p:spPr>
          <a:xfrm>
            <a:off x="16824892" y="266017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" name="object 646"/>
          <p:cNvSpPr/>
          <p:nvPr/>
        </p:nvSpPr>
        <p:spPr>
          <a:xfrm>
            <a:off x="15597934" y="389602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" name="object 647"/>
          <p:cNvSpPr/>
          <p:nvPr/>
        </p:nvSpPr>
        <p:spPr>
          <a:xfrm>
            <a:off x="16510235" y="291350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" name="object 648"/>
          <p:cNvSpPr/>
          <p:nvPr/>
        </p:nvSpPr>
        <p:spPr>
          <a:xfrm>
            <a:off x="15838537" y="325287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" name="object 649"/>
          <p:cNvSpPr/>
          <p:nvPr/>
        </p:nvSpPr>
        <p:spPr>
          <a:xfrm>
            <a:off x="16462500" y="230698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" name="object 650"/>
          <p:cNvSpPr/>
          <p:nvPr/>
        </p:nvSpPr>
        <p:spPr>
          <a:xfrm>
            <a:off x="15841833" y="40469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397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397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" name="object 651"/>
          <p:cNvSpPr/>
          <p:nvPr/>
        </p:nvSpPr>
        <p:spPr>
          <a:xfrm>
            <a:off x="16425766" y="180635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" name="object 652"/>
          <p:cNvSpPr/>
          <p:nvPr/>
        </p:nvSpPr>
        <p:spPr>
          <a:xfrm>
            <a:off x="15484075" y="341162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" name="object 653"/>
          <p:cNvSpPr/>
          <p:nvPr/>
        </p:nvSpPr>
        <p:spPr>
          <a:xfrm>
            <a:off x="16856315" y="93192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" name="object 654"/>
          <p:cNvSpPr/>
          <p:nvPr/>
        </p:nvSpPr>
        <p:spPr>
          <a:xfrm>
            <a:off x="16743759" y="103849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" name="object 655"/>
          <p:cNvSpPr/>
          <p:nvPr/>
        </p:nvSpPr>
        <p:spPr>
          <a:xfrm>
            <a:off x="16831243" y="38473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" name="object 656"/>
          <p:cNvSpPr/>
          <p:nvPr/>
        </p:nvSpPr>
        <p:spPr>
          <a:xfrm>
            <a:off x="16142526" y="26119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" name="object 657"/>
          <p:cNvSpPr/>
          <p:nvPr/>
        </p:nvSpPr>
        <p:spPr>
          <a:xfrm>
            <a:off x="16975439" y="218458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" name="object 658"/>
          <p:cNvSpPr/>
          <p:nvPr/>
        </p:nvSpPr>
        <p:spPr>
          <a:xfrm>
            <a:off x="16912462" y="2063209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" name="object 659"/>
          <p:cNvSpPr/>
          <p:nvPr/>
        </p:nvSpPr>
        <p:spPr>
          <a:xfrm>
            <a:off x="17032326" y="417824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" name="object 660"/>
          <p:cNvSpPr/>
          <p:nvPr/>
        </p:nvSpPr>
        <p:spPr>
          <a:xfrm>
            <a:off x="16632285" y="3813931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" name="object 661"/>
          <p:cNvSpPr/>
          <p:nvPr/>
        </p:nvSpPr>
        <p:spPr>
          <a:xfrm>
            <a:off x="16507956" y="3361767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" name="object 662"/>
          <p:cNvSpPr/>
          <p:nvPr/>
        </p:nvSpPr>
        <p:spPr>
          <a:xfrm>
            <a:off x="11163760" y="1036883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" name="object 663"/>
          <p:cNvSpPr/>
          <p:nvPr/>
        </p:nvSpPr>
        <p:spPr>
          <a:xfrm>
            <a:off x="11520127" y="99416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" name="object 664"/>
          <p:cNvSpPr/>
          <p:nvPr/>
        </p:nvSpPr>
        <p:spPr>
          <a:xfrm>
            <a:off x="10166081" y="1086435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" name="object 665"/>
          <p:cNvSpPr/>
          <p:nvPr/>
        </p:nvSpPr>
        <p:spPr>
          <a:xfrm>
            <a:off x="12049141" y="949095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" name="object 666"/>
          <p:cNvSpPr/>
          <p:nvPr/>
        </p:nvSpPr>
        <p:spPr>
          <a:xfrm>
            <a:off x="11103723" y="10321502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" name="object 667"/>
          <p:cNvSpPr/>
          <p:nvPr/>
        </p:nvSpPr>
        <p:spPr>
          <a:xfrm>
            <a:off x="10442144" y="9374588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" name="object 668"/>
          <p:cNvSpPr/>
          <p:nvPr/>
        </p:nvSpPr>
        <p:spPr>
          <a:xfrm>
            <a:off x="12125109" y="1020100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" name="object 669"/>
          <p:cNvSpPr/>
          <p:nvPr/>
        </p:nvSpPr>
        <p:spPr>
          <a:xfrm>
            <a:off x="11149096" y="100235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" name="object 670"/>
          <p:cNvSpPr/>
          <p:nvPr/>
        </p:nvSpPr>
        <p:spPr>
          <a:xfrm>
            <a:off x="10930973" y="10510487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" name="object 671"/>
          <p:cNvSpPr/>
          <p:nvPr/>
        </p:nvSpPr>
        <p:spPr>
          <a:xfrm>
            <a:off x="12038318" y="1094660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" name="object 672"/>
          <p:cNvSpPr/>
          <p:nvPr/>
        </p:nvSpPr>
        <p:spPr>
          <a:xfrm>
            <a:off x="11124470" y="1000383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" name="object 673"/>
          <p:cNvSpPr/>
          <p:nvPr/>
        </p:nvSpPr>
        <p:spPr>
          <a:xfrm>
            <a:off x="10920834" y="961418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" name="object 674"/>
          <p:cNvSpPr/>
          <p:nvPr/>
        </p:nvSpPr>
        <p:spPr>
          <a:xfrm>
            <a:off x="11076746" y="939732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" name="object 675"/>
          <p:cNvSpPr/>
          <p:nvPr/>
        </p:nvSpPr>
        <p:spPr>
          <a:xfrm>
            <a:off x="12318230" y="938883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" name="object 676"/>
          <p:cNvSpPr/>
          <p:nvPr/>
        </p:nvSpPr>
        <p:spPr>
          <a:xfrm>
            <a:off x="10074043" y="975450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" name="object 677"/>
          <p:cNvSpPr/>
          <p:nvPr/>
        </p:nvSpPr>
        <p:spPr>
          <a:xfrm>
            <a:off x="11440107" y="1105200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" name="object 678"/>
          <p:cNvSpPr/>
          <p:nvPr/>
        </p:nvSpPr>
        <p:spPr>
          <a:xfrm>
            <a:off x="11868585" y="977041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" name="object 679"/>
          <p:cNvSpPr/>
          <p:nvPr/>
        </p:nvSpPr>
        <p:spPr>
          <a:xfrm>
            <a:off x="11819046" y="1073536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" name="object 680"/>
          <p:cNvSpPr/>
          <p:nvPr/>
        </p:nvSpPr>
        <p:spPr>
          <a:xfrm>
            <a:off x="13053959" y="9775793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" name="object 681"/>
          <p:cNvSpPr/>
          <p:nvPr/>
        </p:nvSpPr>
        <p:spPr>
          <a:xfrm>
            <a:off x="9837741" y="1056503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" name="object 682"/>
          <p:cNvSpPr/>
          <p:nvPr/>
        </p:nvSpPr>
        <p:spPr>
          <a:xfrm>
            <a:off x="10240757" y="10227943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" name="object 683"/>
          <p:cNvSpPr/>
          <p:nvPr/>
        </p:nvSpPr>
        <p:spPr>
          <a:xfrm>
            <a:off x="9754479" y="10440989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" name="object 684"/>
          <p:cNvSpPr/>
          <p:nvPr/>
        </p:nvSpPr>
        <p:spPr>
          <a:xfrm>
            <a:off x="9792494" y="10229491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" name="object 685"/>
          <p:cNvSpPr/>
          <p:nvPr/>
        </p:nvSpPr>
        <p:spPr>
          <a:xfrm>
            <a:off x="14159613" y="965978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" name="object 686"/>
          <p:cNvSpPr/>
          <p:nvPr/>
        </p:nvSpPr>
        <p:spPr>
          <a:xfrm>
            <a:off x="14385695" y="1021385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" name="object 687"/>
          <p:cNvSpPr/>
          <p:nvPr/>
        </p:nvSpPr>
        <p:spPr>
          <a:xfrm>
            <a:off x="12826467" y="1095753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" name="object 688"/>
          <p:cNvSpPr/>
          <p:nvPr/>
        </p:nvSpPr>
        <p:spPr>
          <a:xfrm>
            <a:off x="14078615" y="946864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" name="object 689"/>
          <p:cNvSpPr/>
          <p:nvPr/>
        </p:nvSpPr>
        <p:spPr>
          <a:xfrm>
            <a:off x="14745645" y="987057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" name="object 690"/>
          <p:cNvSpPr/>
          <p:nvPr/>
        </p:nvSpPr>
        <p:spPr>
          <a:xfrm>
            <a:off x="12851656" y="1070449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" name="object 691"/>
          <p:cNvSpPr/>
          <p:nvPr/>
        </p:nvSpPr>
        <p:spPr>
          <a:xfrm>
            <a:off x="13296513" y="1122607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" name="object 692"/>
          <p:cNvSpPr/>
          <p:nvPr/>
        </p:nvSpPr>
        <p:spPr>
          <a:xfrm>
            <a:off x="13763958" y="972197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" name="object 693"/>
          <p:cNvSpPr/>
          <p:nvPr/>
        </p:nvSpPr>
        <p:spPr>
          <a:xfrm>
            <a:off x="13092262" y="1006135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" name="object 694"/>
          <p:cNvSpPr/>
          <p:nvPr/>
        </p:nvSpPr>
        <p:spPr>
          <a:xfrm>
            <a:off x="13095555" y="1085542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" name="object 695"/>
          <p:cNvSpPr/>
          <p:nvPr/>
        </p:nvSpPr>
        <p:spPr>
          <a:xfrm>
            <a:off x="14446484" y="947507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" name="object 696"/>
          <p:cNvSpPr/>
          <p:nvPr/>
        </p:nvSpPr>
        <p:spPr>
          <a:xfrm>
            <a:off x="12737797" y="1022009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" name="object 697"/>
          <p:cNvSpPr/>
          <p:nvPr/>
        </p:nvSpPr>
        <p:spPr>
          <a:xfrm>
            <a:off x="12999667" y="1009479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" name="object 698"/>
          <p:cNvSpPr/>
          <p:nvPr/>
        </p:nvSpPr>
        <p:spPr>
          <a:xfrm>
            <a:off x="12519652" y="1007293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" name="object 699"/>
          <p:cNvSpPr/>
          <p:nvPr/>
        </p:nvSpPr>
        <p:spPr>
          <a:xfrm>
            <a:off x="12645910" y="1123700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" name="object 700"/>
          <p:cNvSpPr/>
          <p:nvPr/>
        </p:nvSpPr>
        <p:spPr>
          <a:xfrm>
            <a:off x="14849307" y="10564484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" name="object 701"/>
          <p:cNvSpPr/>
          <p:nvPr/>
        </p:nvSpPr>
        <p:spPr>
          <a:xfrm>
            <a:off x="13396250" y="942043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" name="object 702"/>
          <p:cNvSpPr/>
          <p:nvPr/>
        </p:nvSpPr>
        <p:spPr>
          <a:xfrm>
            <a:off x="14286048" y="1098671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" name="object 703"/>
          <p:cNvSpPr/>
          <p:nvPr/>
        </p:nvSpPr>
        <p:spPr>
          <a:xfrm>
            <a:off x="13886008" y="1062240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" name="object 704"/>
          <p:cNvSpPr/>
          <p:nvPr/>
        </p:nvSpPr>
        <p:spPr>
          <a:xfrm>
            <a:off x="13761680" y="10170243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" name="object 705"/>
          <p:cNvSpPr/>
          <p:nvPr/>
        </p:nvSpPr>
        <p:spPr>
          <a:xfrm>
            <a:off x="13492495" y="664274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" name="object 706"/>
          <p:cNvSpPr/>
          <p:nvPr/>
        </p:nvSpPr>
        <p:spPr>
          <a:xfrm>
            <a:off x="14766520" y="6830398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" name="object 707"/>
          <p:cNvSpPr/>
          <p:nvPr/>
        </p:nvSpPr>
        <p:spPr>
          <a:xfrm>
            <a:off x="11643942" y="679508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" name="object 708"/>
          <p:cNvSpPr/>
          <p:nvPr/>
        </p:nvSpPr>
        <p:spPr>
          <a:xfrm>
            <a:off x="12318969" y="683498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" name="object 709"/>
          <p:cNvSpPr/>
          <p:nvPr/>
        </p:nvSpPr>
        <p:spPr>
          <a:xfrm>
            <a:off x="10961575" y="674686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" name="object 710"/>
          <p:cNvSpPr/>
          <p:nvPr/>
        </p:nvSpPr>
        <p:spPr>
          <a:xfrm>
            <a:off x="11245045" y="641027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" name="object 711"/>
          <p:cNvSpPr/>
          <p:nvPr/>
        </p:nvSpPr>
        <p:spPr>
          <a:xfrm>
            <a:off x="10021323" y="652803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" name="object 712"/>
          <p:cNvSpPr/>
          <p:nvPr/>
        </p:nvSpPr>
        <p:spPr>
          <a:xfrm>
            <a:off x="9701348" y="683301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" name="object 713"/>
          <p:cNvSpPr/>
          <p:nvPr/>
        </p:nvSpPr>
        <p:spPr>
          <a:xfrm>
            <a:off x="10534259" y="640563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" name="object 714"/>
          <p:cNvSpPr/>
          <p:nvPr/>
        </p:nvSpPr>
        <p:spPr>
          <a:xfrm>
            <a:off x="17604939" y="1036883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" name="object 715"/>
          <p:cNvSpPr/>
          <p:nvPr/>
        </p:nvSpPr>
        <p:spPr>
          <a:xfrm>
            <a:off x="17961303" y="994164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" name="object 716"/>
          <p:cNvSpPr/>
          <p:nvPr/>
        </p:nvSpPr>
        <p:spPr>
          <a:xfrm>
            <a:off x="16607262" y="1086435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" name="object 717"/>
          <p:cNvSpPr/>
          <p:nvPr/>
        </p:nvSpPr>
        <p:spPr>
          <a:xfrm>
            <a:off x="15943056" y="1050274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" name="object 718"/>
          <p:cNvSpPr/>
          <p:nvPr/>
        </p:nvSpPr>
        <p:spPr>
          <a:xfrm>
            <a:off x="19031523" y="9425167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70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" name="object 719"/>
          <p:cNvSpPr/>
          <p:nvPr/>
        </p:nvSpPr>
        <p:spPr>
          <a:xfrm>
            <a:off x="18490319" y="949095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" name="object 720"/>
          <p:cNvSpPr/>
          <p:nvPr/>
        </p:nvSpPr>
        <p:spPr>
          <a:xfrm>
            <a:off x="17544904" y="10321502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" name="object 721"/>
          <p:cNvSpPr/>
          <p:nvPr/>
        </p:nvSpPr>
        <p:spPr>
          <a:xfrm>
            <a:off x="16883322" y="9374588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" name="object 722"/>
          <p:cNvSpPr/>
          <p:nvPr/>
        </p:nvSpPr>
        <p:spPr>
          <a:xfrm>
            <a:off x="18566285" y="10201006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" name="object 723"/>
          <p:cNvSpPr/>
          <p:nvPr/>
        </p:nvSpPr>
        <p:spPr>
          <a:xfrm>
            <a:off x="17590276" y="100235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" name="object 724"/>
          <p:cNvSpPr/>
          <p:nvPr/>
        </p:nvSpPr>
        <p:spPr>
          <a:xfrm>
            <a:off x="15693105" y="11057423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" name="object 725"/>
          <p:cNvSpPr/>
          <p:nvPr/>
        </p:nvSpPr>
        <p:spPr>
          <a:xfrm>
            <a:off x="17372150" y="10510487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" name="object 726"/>
          <p:cNvSpPr/>
          <p:nvPr/>
        </p:nvSpPr>
        <p:spPr>
          <a:xfrm>
            <a:off x="18479495" y="1094660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" name="object 727"/>
          <p:cNvSpPr/>
          <p:nvPr/>
        </p:nvSpPr>
        <p:spPr>
          <a:xfrm>
            <a:off x="17565650" y="1000383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" name="object 728"/>
          <p:cNvSpPr/>
          <p:nvPr/>
        </p:nvSpPr>
        <p:spPr>
          <a:xfrm>
            <a:off x="15421548" y="9918179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5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41"/>
                </a:lnTo>
                <a:lnTo>
                  <a:pt x="9277" y="1204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" name="object 729"/>
          <p:cNvSpPr/>
          <p:nvPr/>
        </p:nvSpPr>
        <p:spPr>
          <a:xfrm>
            <a:off x="17362013" y="961418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" name="object 730"/>
          <p:cNvSpPr/>
          <p:nvPr/>
        </p:nvSpPr>
        <p:spPr>
          <a:xfrm>
            <a:off x="17517913" y="939732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" name="object 731"/>
          <p:cNvSpPr/>
          <p:nvPr/>
        </p:nvSpPr>
        <p:spPr>
          <a:xfrm>
            <a:off x="18759408" y="938883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" name="object 732"/>
          <p:cNvSpPr/>
          <p:nvPr/>
        </p:nvSpPr>
        <p:spPr>
          <a:xfrm>
            <a:off x="16515221" y="975450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" name="object 733"/>
          <p:cNvSpPr/>
          <p:nvPr/>
        </p:nvSpPr>
        <p:spPr>
          <a:xfrm>
            <a:off x="17881285" y="1105200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" name="object 734"/>
          <p:cNvSpPr/>
          <p:nvPr/>
        </p:nvSpPr>
        <p:spPr>
          <a:xfrm>
            <a:off x="18309763" y="977041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" name="object 735"/>
          <p:cNvSpPr/>
          <p:nvPr/>
        </p:nvSpPr>
        <p:spPr>
          <a:xfrm>
            <a:off x="18260224" y="1073536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" name="object 736"/>
          <p:cNvSpPr/>
          <p:nvPr/>
        </p:nvSpPr>
        <p:spPr>
          <a:xfrm>
            <a:off x="19495138" y="9775793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" name="object 737"/>
          <p:cNvSpPr/>
          <p:nvPr/>
        </p:nvSpPr>
        <p:spPr>
          <a:xfrm>
            <a:off x="16278919" y="1056503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" name="object 738"/>
          <p:cNvSpPr/>
          <p:nvPr/>
        </p:nvSpPr>
        <p:spPr>
          <a:xfrm>
            <a:off x="16510683" y="10149892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" name="object 739"/>
          <p:cNvSpPr/>
          <p:nvPr/>
        </p:nvSpPr>
        <p:spPr>
          <a:xfrm>
            <a:off x="16195656" y="10440989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" name="object 740"/>
          <p:cNvSpPr/>
          <p:nvPr/>
        </p:nvSpPr>
        <p:spPr>
          <a:xfrm>
            <a:off x="16233683" y="10229491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" name="object 741"/>
          <p:cNvSpPr/>
          <p:nvPr/>
        </p:nvSpPr>
        <p:spPr>
          <a:xfrm>
            <a:off x="15765496" y="10281016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4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" name="object 742"/>
          <p:cNvSpPr/>
          <p:nvPr/>
        </p:nvSpPr>
        <p:spPr>
          <a:xfrm>
            <a:off x="15770638" y="9388479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" name="object 743"/>
          <p:cNvSpPr/>
          <p:nvPr/>
        </p:nvSpPr>
        <p:spPr>
          <a:xfrm>
            <a:off x="17197942" y="970229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" name="object 744"/>
          <p:cNvSpPr/>
          <p:nvPr/>
        </p:nvSpPr>
        <p:spPr>
          <a:xfrm>
            <a:off x="15525641" y="10339147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4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392"/>
                </a:lnTo>
                <a:lnTo>
                  <a:pt x="3821" y="17245"/>
                </a:lnTo>
                <a:lnTo>
                  <a:pt x="13224" y="17245"/>
                </a:lnTo>
                <a:lnTo>
                  <a:pt x="17088" y="13392"/>
                </a:lnTo>
                <a:lnTo>
                  <a:pt x="17088" y="8617"/>
                </a:lnTo>
                <a:lnTo>
                  <a:pt x="1708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" name="object 745"/>
          <p:cNvSpPr/>
          <p:nvPr/>
        </p:nvSpPr>
        <p:spPr>
          <a:xfrm>
            <a:off x="15740801" y="11270653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" name="object 746"/>
          <p:cNvSpPr/>
          <p:nvPr/>
        </p:nvSpPr>
        <p:spPr>
          <a:xfrm>
            <a:off x="19267645" y="10957539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" name="object 747"/>
          <p:cNvSpPr/>
          <p:nvPr/>
        </p:nvSpPr>
        <p:spPr>
          <a:xfrm>
            <a:off x="19292834" y="10704496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" name="object 748"/>
          <p:cNvSpPr/>
          <p:nvPr/>
        </p:nvSpPr>
        <p:spPr>
          <a:xfrm>
            <a:off x="19737692" y="1122607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" name="object 749"/>
          <p:cNvSpPr/>
          <p:nvPr/>
        </p:nvSpPr>
        <p:spPr>
          <a:xfrm>
            <a:off x="19533440" y="1006135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" name="object 750"/>
          <p:cNvSpPr/>
          <p:nvPr/>
        </p:nvSpPr>
        <p:spPr>
          <a:xfrm>
            <a:off x="19536734" y="1085542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" name="object 751"/>
          <p:cNvSpPr/>
          <p:nvPr/>
        </p:nvSpPr>
        <p:spPr>
          <a:xfrm>
            <a:off x="19178976" y="1022009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" name="object 752"/>
          <p:cNvSpPr/>
          <p:nvPr/>
        </p:nvSpPr>
        <p:spPr>
          <a:xfrm>
            <a:off x="19440847" y="1009479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" name="object 753"/>
          <p:cNvSpPr/>
          <p:nvPr/>
        </p:nvSpPr>
        <p:spPr>
          <a:xfrm>
            <a:off x="14944849" y="658151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" name="object 754"/>
          <p:cNvSpPr/>
          <p:nvPr/>
        </p:nvSpPr>
        <p:spPr>
          <a:xfrm>
            <a:off x="18960831" y="1007293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" name="object 755"/>
          <p:cNvSpPr/>
          <p:nvPr/>
        </p:nvSpPr>
        <p:spPr>
          <a:xfrm>
            <a:off x="19087089" y="1123700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" name="object 756"/>
          <p:cNvSpPr/>
          <p:nvPr/>
        </p:nvSpPr>
        <p:spPr>
          <a:xfrm>
            <a:off x="19837437" y="942043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" name="object 757"/>
          <p:cNvSpPr/>
          <p:nvPr/>
        </p:nvSpPr>
        <p:spPr>
          <a:xfrm>
            <a:off x="14904952" y="662385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" name="object 758"/>
          <p:cNvSpPr/>
          <p:nvPr/>
        </p:nvSpPr>
        <p:spPr>
          <a:xfrm>
            <a:off x="19933676" y="664274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" name="object 759"/>
          <p:cNvSpPr/>
          <p:nvPr/>
        </p:nvSpPr>
        <p:spPr>
          <a:xfrm>
            <a:off x="18085119" y="679508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" name="object 760"/>
          <p:cNvSpPr/>
          <p:nvPr/>
        </p:nvSpPr>
        <p:spPr>
          <a:xfrm>
            <a:off x="18452988" y="680150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" name="object 761"/>
          <p:cNvSpPr/>
          <p:nvPr/>
        </p:nvSpPr>
        <p:spPr>
          <a:xfrm>
            <a:off x="17402754" y="674686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" name="object 762"/>
          <p:cNvSpPr/>
          <p:nvPr/>
        </p:nvSpPr>
        <p:spPr>
          <a:xfrm>
            <a:off x="17686224" y="641027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" name="object 763"/>
          <p:cNvSpPr/>
          <p:nvPr/>
        </p:nvSpPr>
        <p:spPr>
          <a:xfrm>
            <a:off x="15696582" y="649446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" name="object 764"/>
          <p:cNvSpPr/>
          <p:nvPr/>
        </p:nvSpPr>
        <p:spPr>
          <a:xfrm>
            <a:off x="12477910" y="672612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3549" y="0"/>
                </a:moveTo>
                <a:lnTo>
                  <a:pt x="3895" y="0"/>
                </a:lnTo>
                <a:lnTo>
                  <a:pt x="0" y="3978"/>
                </a:lnTo>
                <a:lnTo>
                  <a:pt x="0" y="13695"/>
                </a:lnTo>
                <a:lnTo>
                  <a:pt x="3895" y="17643"/>
                </a:lnTo>
                <a:lnTo>
                  <a:pt x="13549" y="17643"/>
                </a:lnTo>
                <a:lnTo>
                  <a:pt x="17465" y="13695"/>
                </a:lnTo>
                <a:lnTo>
                  <a:pt x="17465" y="8826"/>
                </a:lnTo>
                <a:lnTo>
                  <a:pt x="17465" y="3978"/>
                </a:lnTo>
                <a:lnTo>
                  <a:pt x="1354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" name="object 765"/>
          <p:cNvSpPr/>
          <p:nvPr/>
        </p:nvSpPr>
        <p:spPr>
          <a:xfrm>
            <a:off x="12275281" y="647309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962" y="0"/>
                </a:moveTo>
                <a:lnTo>
                  <a:pt x="4900" y="0"/>
                </a:lnTo>
                <a:lnTo>
                  <a:pt x="0" y="4942"/>
                </a:lnTo>
                <a:lnTo>
                  <a:pt x="0" y="17119"/>
                </a:lnTo>
                <a:lnTo>
                  <a:pt x="4900" y="22030"/>
                </a:lnTo>
                <a:lnTo>
                  <a:pt x="16962" y="22030"/>
                </a:lnTo>
                <a:lnTo>
                  <a:pt x="21842" y="17119"/>
                </a:lnTo>
                <a:lnTo>
                  <a:pt x="21842" y="11025"/>
                </a:lnTo>
                <a:lnTo>
                  <a:pt x="21842" y="4942"/>
                </a:lnTo>
                <a:lnTo>
                  <a:pt x="1696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" name="object 766"/>
          <p:cNvSpPr/>
          <p:nvPr/>
        </p:nvSpPr>
        <p:spPr>
          <a:xfrm>
            <a:off x="11634250" y="10377874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24910" y="0"/>
                </a:moveTo>
                <a:lnTo>
                  <a:pt x="7203" y="0"/>
                </a:lnTo>
                <a:lnTo>
                  <a:pt x="0" y="7245"/>
                </a:lnTo>
                <a:lnTo>
                  <a:pt x="0" y="25109"/>
                </a:lnTo>
                <a:lnTo>
                  <a:pt x="7203" y="32375"/>
                </a:lnTo>
                <a:lnTo>
                  <a:pt x="24910" y="32375"/>
                </a:lnTo>
                <a:lnTo>
                  <a:pt x="32093" y="25109"/>
                </a:lnTo>
                <a:lnTo>
                  <a:pt x="32093" y="16187"/>
                </a:lnTo>
                <a:lnTo>
                  <a:pt x="32093" y="7245"/>
                </a:lnTo>
                <a:lnTo>
                  <a:pt x="24910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" name="object 767"/>
          <p:cNvSpPr/>
          <p:nvPr/>
        </p:nvSpPr>
        <p:spPr>
          <a:xfrm>
            <a:off x="16462500" y="652803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" name="object 768"/>
          <p:cNvSpPr/>
          <p:nvPr/>
        </p:nvSpPr>
        <p:spPr>
          <a:xfrm>
            <a:off x="16142526" y="683301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" name="object 769"/>
          <p:cNvSpPr/>
          <p:nvPr/>
        </p:nvSpPr>
        <p:spPr>
          <a:xfrm>
            <a:off x="16975439" y="640563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" name="object 770"/>
          <p:cNvSpPr/>
          <p:nvPr/>
        </p:nvSpPr>
        <p:spPr>
          <a:xfrm>
            <a:off x="10765016" y="1014374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" name="object 771"/>
          <p:cNvSpPr/>
          <p:nvPr/>
        </p:nvSpPr>
        <p:spPr>
          <a:xfrm>
            <a:off x="9887024" y="990360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" name="object 772"/>
          <p:cNvSpPr/>
          <p:nvPr/>
        </p:nvSpPr>
        <p:spPr>
          <a:xfrm>
            <a:off x="9990679" y="1059750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" name="object 773"/>
          <p:cNvSpPr/>
          <p:nvPr/>
        </p:nvSpPr>
        <p:spPr>
          <a:xfrm>
            <a:off x="13727467" y="1061623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" name="object 774"/>
          <p:cNvSpPr/>
          <p:nvPr/>
        </p:nvSpPr>
        <p:spPr>
          <a:xfrm>
            <a:off x="13399126" y="1031691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" name="object 775"/>
          <p:cNvSpPr/>
          <p:nvPr/>
        </p:nvSpPr>
        <p:spPr>
          <a:xfrm>
            <a:off x="13630890" y="9901776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" name="object 776"/>
          <p:cNvSpPr/>
          <p:nvPr/>
        </p:nvSpPr>
        <p:spPr>
          <a:xfrm>
            <a:off x="13315863" y="10192877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" name="object 777"/>
          <p:cNvSpPr/>
          <p:nvPr/>
        </p:nvSpPr>
        <p:spPr>
          <a:xfrm>
            <a:off x="13353888" y="9981379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" name="object 778"/>
          <p:cNvSpPr/>
          <p:nvPr/>
        </p:nvSpPr>
        <p:spPr>
          <a:xfrm>
            <a:off x="13945100" y="1085416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37"/>
                </a:lnTo>
                <a:lnTo>
                  <a:pt x="9853" y="1283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" name="object 779"/>
          <p:cNvSpPr/>
          <p:nvPr/>
        </p:nvSpPr>
        <p:spPr>
          <a:xfrm>
            <a:off x="13262736" y="1080595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" name="object 780"/>
          <p:cNvSpPr/>
          <p:nvPr/>
        </p:nvSpPr>
        <p:spPr>
          <a:xfrm>
            <a:off x="14095643" y="1037857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" name="object 784"/>
          <p:cNvSpPr txBox="1"/>
          <p:nvPr/>
        </p:nvSpPr>
        <p:spPr>
          <a:xfrm>
            <a:off x="5687429" y="2480393"/>
            <a:ext cx="8729345" cy="11563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en-US" sz="7400" b="1" spc="-105" dirty="0">
                <a:solidFill>
                  <a:srgbClr val="FFFFFF"/>
                </a:solidFill>
                <a:latin typeface="Trebuchet MS"/>
                <a:cs typeface="Trebuchet MS"/>
              </a:rPr>
              <a:t>Espionage In Space</a:t>
            </a:r>
          </a:p>
        </p:txBody>
      </p:sp>
      <p:sp>
        <p:nvSpPr>
          <p:cNvPr id="785" name="object 785"/>
          <p:cNvSpPr txBox="1"/>
          <p:nvPr/>
        </p:nvSpPr>
        <p:spPr>
          <a:xfrm>
            <a:off x="1876268" y="4156865"/>
            <a:ext cx="16501744" cy="12868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25425" marR="367665" algn="ctr">
              <a:lnSpc>
                <a:spcPct val="100499"/>
              </a:lnSpc>
              <a:spcBef>
                <a:spcPts val="95"/>
              </a:spcBef>
            </a:pPr>
            <a:r>
              <a:rPr lang="en-US" sz="4100" spc="-55" dirty="0">
                <a:solidFill>
                  <a:srgbClr val="FFFFFF"/>
                </a:solidFill>
                <a:latin typeface="Trebuchet MS"/>
                <a:cs typeface="Trebuchet MS"/>
              </a:rPr>
              <a:t>There is a variety of reconnaissance satellites for different purposes:</a:t>
            </a:r>
          </a:p>
          <a:p>
            <a:pPr marL="225425" marR="367665" algn="ctr">
              <a:lnSpc>
                <a:spcPct val="100499"/>
              </a:lnSpc>
              <a:spcBef>
                <a:spcPts val="95"/>
              </a:spcBef>
            </a:pPr>
            <a:r>
              <a:rPr lang="en-US" sz="4100" spc="-55" dirty="0">
                <a:solidFill>
                  <a:srgbClr val="FFFFFF"/>
                </a:solidFill>
                <a:latin typeface="Trebuchet MS"/>
                <a:cs typeface="Trebuchet MS"/>
              </a:rPr>
              <a:t>Photography, listening, radar, missile early warning, and more</a:t>
            </a:r>
          </a:p>
        </p:txBody>
      </p:sp>
      <p:grpSp>
        <p:nvGrpSpPr>
          <p:cNvPr id="786" name="object 786"/>
          <p:cNvGrpSpPr/>
          <p:nvPr/>
        </p:nvGrpSpPr>
        <p:grpSpPr>
          <a:xfrm>
            <a:off x="5586526" y="81366"/>
            <a:ext cx="1673225" cy="81915"/>
            <a:chOff x="5586526" y="81366"/>
            <a:chExt cx="1673225" cy="81915"/>
          </a:xfrm>
        </p:grpSpPr>
        <p:sp>
          <p:nvSpPr>
            <p:cNvPr id="787" name="object 787"/>
            <p:cNvSpPr/>
            <p:nvPr/>
          </p:nvSpPr>
          <p:spPr>
            <a:xfrm>
              <a:off x="5586526" y="81366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5" h="57785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8" name="object 788"/>
            <p:cNvSpPr/>
            <p:nvPr/>
          </p:nvSpPr>
          <p:spPr>
            <a:xfrm>
              <a:off x="5603499" y="98333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49" y="0"/>
                  </a:moveTo>
                  <a:lnTo>
                    <a:pt x="5319" y="0"/>
                  </a:lnTo>
                  <a:lnTo>
                    <a:pt x="0" y="5319"/>
                  </a:lnTo>
                  <a:lnTo>
                    <a:pt x="0" y="18460"/>
                  </a:lnTo>
                  <a:lnTo>
                    <a:pt x="5319" y="23779"/>
                  </a:lnTo>
                  <a:lnTo>
                    <a:pt x="11884" y="23779"/>
                  </a:lnTo>
                  <a:lnTo>
                    <a:pt x="18449" y="23779"/>
                  </a:lnTo>
                  <a:lnTo>
                    <a:pt x="23768" y="18460"/>
                  </a:lnTo>
                  <a:lnTo>
                    <a:pt x="23768" y="5319"/>
                  </a:lnTo>
                  <a:lnTo>
                    <a:pt x="18449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9" name="object 789"/>
            <p:cNvSpPr/>
            <p:nvPr/>
          </p:nvSpPr>
          <p:spPr>
            <a:xfrm>
              <a:off x="7201880" y="105145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4" h="57785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0" name="object 790"/>
            <p:cNvSpPr/>
            <p:nvPr/>
          </p:nvSpPr>
          <p:spPr>
            <a:xfrm>
              <a:off x="7218853" y="122112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49" y="0"/>
                  </a:moveTo>
                  <a:lnTo>
                    <a:pt x="5319" y="0"/>
                  </a:lnTo>
                  <a:lnTo>
                    <a:pt x="0" y="5319"/>
                  </a:lnTo>
                  <a:lnTo>
                    <a:pt x="0" y="18460"/>
                  </a:lnTo>
                  <a:lnTo>
                    <a:pt x="5319" y="23779"/>
                  </a:lnTo>
                  <a:lnTo>
                    <a:pt x="11884" y="23779"/>
                  </a:lnTo>
                  <a:lnTo>
                    <a:pt x="18449" y="23779"/>
                  </a:lnTo>
                  <a:lnTo>
                    <a:pt x="23768" y="18460"/>
                  </a:lnTo>
                  <a:lnTo>
                    <a:pt x="23768" y="5319"/>
                  </a:lnTo>
                  <a:lnTo>
                    <a:pt x="18449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91" name="object 791"/>
          <p:cNvGrpSpPr/>
          <p:nvPr/>
        </p:nvGrpSpPr>
        <p:grpSpPr>
          <a:xfrm>
            <a:off x="3011337" y="81362"/>
            <a:ext cx="57785" cy="57785"/>
            <a:chOff x="3011337" y="81362"/>
            <a:chExt cx="57785" cy="57785"/>
          </a:xfrm>
        </p:grpSpPr>
        <p:sp>
          <p:nvSpPr>
            <p:cNvPr id="792" name="object 792"/>
            <p:cNvSpPr/>
            <p:nvPr/>
          </p:nvSpPr>
          <p:spPr>
            <a:xfrm>
              <a:off x="3011337" y="81362"/>
              <a:ext cx="57785" cy="57785"/>
            </a:xfrm>
            <a:custGeom>
              <a:avLst/>
              <a:gdLst/>
              <a:ahLst/>
              <a:cxnLst/>
              <a:rect l="l" t="t" r="r" b="b"/>
              <a:pathLst>
                <a:path w="57785" h="57785">
                  <a:moveTo>
                    <a:pt x="28857" y="0"/>
                  </a:moveTo>
                  <a:lnTo>
                    <a:pt x="17625" y="2267"/>
                  </a:lnTo>
                  <a:lnTo>
                    <a:pt x="8452" y="8452"/>
                  </a:lnTo>
                  <a:lnTo>
                    <a:pt x="2267" y="17625"/>
                  </a:lnTo>
                  <a:lnTo>
                    <a:pt x="0" y="28857"/>
                  </a:lnTo>
                  <a:lnTo>
                    <a:pt x="2267" y="40090"/>
                  </a:lnTo>
                  <a:lnTo>
                    <a:pt x="8452" y="49262"/>
                  </a:lnTo>
                  <a:lnTo>
                    <a:pt x="17625" y="55447"/>
                  </a:lnTo>
                  <a:lnTo>
                    <a:pt x="28857" y="57715"/>
                  </a:lnTo>
                  <a:lnTo>
                    <a:pt x="40090" y="55447"/>
                  </a:lnTo>
                  <a:lnTo>
                    <a:pt x="49262" y="49262"/>
                  </a:lnTo>
                  <a:lnTo>
                    <a:pt x="55447" y="40090"/>
                  </a:lnTo>
                  <a:lnTo>
                    <a:pt x="57715" y="28857"/>
                  </a:lnTo>
                  <a:lnTo>
                    <a:pt x="55447" y="17625"/>
                  </a:lnTo>
                  <a:lnTo>
                    <a:pt x="49262" y="8452"/>
                  </a:lnTo>
                  <a:lnTo>
                    <a:pt x="40090" y="2267"/>
                  </a:lnTo>
                  <a:lnTo>
                    <a:pt x="28857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3" name="object 793"/>
            <p:cNvSpPr/>
            <p:nvPr/>
          </p:nvSpPr>
          <p:spPr>
            <a:xfrm>
              <a:off x="3028311" y="98332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49" y="0"/>
                  </a:moveTo>
                  <a:lnTo>
                    <a:pt x="11884" y="0"/>
                  </a:lnTo>
                  <a:lnTo>
                    <a:pt x="5319" y="0"/>
                  </a:lnTo>
                  <a:lnTo>
                    <a:pt x="0" y="5319"/>
                  </a:lnTo>
                  <a:lnTo>
                    <a:pt x="0" y="18460"/>
                  </a:lnTo>
                  <a:lnTo>
                    <a:pt x="5319" y="23779"/>
                  </a:lnTo>
                  <a:lnTo>
                    <a:pt x="18449" y="23779"/>
                  </a:lnTo>
                  <a:lnTo>
                    <a:pt x="23768" y="18460"/>
                  </a:lnTo>
                  <a:lnTo>
                    <a:pt x="23768" y="5319"/>
                  </a:lnTo>
                  <a:lnTo>
                    <a:pt x="18449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94" name="object 794"/>
          <p:cNvGrpSpPr/>
          <p:nvPr/>
        </p:nvGrpSpPr>
        <p:grpSpPr>
          <a:xfrm>
            <a:off x="425030" y="0"/>
            <a:ext cx="57785" cy="45085"/>
            <a:chOff x="425030" y="0"/>
            <a:chExt cx="57785" cy="45085"/>
          </a:xfrm>
        </p:grpSpPr>
        <p:sp>
          <p:nvSpPr>
            <p:cNvPr id="795" name="object 795"/>
            <p:cNvSpPr/>
            <p:nvPr/>
          </p:nvSpPr>
          <p:spPr>
            <a:xfrm>
              <a:off x="425030" y="0"/>
              <a:ext cx="57785" cy="45085"/>
            </a:xfrm>
            <a:custGeom>
              <a:avLst/>
              <a:gdLst/>
              <a:ahLst/>
              <a:cxnLst/>
              <a:rect l="l" t="t" r="r" b="b"/>
              <a:pathLst>
                <a:path w="57784" h="45085">
                  <a:moveTo>
                    <a:pt x="52245" y="0"/>
                  </a:moveTo>
                  <a:lnTo>
                    <a:pt x="5470" y="0"/>
                  </a:lnTo>
                  <a:lnTo>
                    <a:pt x="2267" y="4749"/>
                  </a:lnTo>
                  <a:lnTo>
                    <a:pt x="0" y="15982"/>
                  </a:lnTo>
                  <a:lnTo>
                    <a:pt x="2267" y="27214"/>
                  </a:lnTo>
                  <a:lnTo>
                    <a:pt x="8452" y="36387"/>
                  </a:lnTo>
                  <a:lnTo>
                    <a:pt x="17625" y="42571"/>
                  </a:lnTo>
                  <a:lnTo>
                    <a:pt x="28736" y="44815"/>
                  </a:lnTo>
                  <a:lnTo>
                    <a:pt x="28979" y="44815"/>
                  </a:lnTo>
                  <a:lnTo>
                    <a:pt x="40090" y="42571"/>
                  </a:lnTo>
                  <a:lnTo>
                    <a:pt x="49262" y="36387"/>
                  </a:lnTo>
                  <a:lnTo>
                    <a:pt x="55447" y="27214"/>
                  </a:lnTo>
                  <a:lnTo>
                    <a:pt x="57715" y="15982"/>
                  </a:lnTo>
                  <a:lnTo>
                    <a:pt x="55447" y="4749"/>
                  </a:lnTo>
                  <a:lnTo>
                    <a:pt x="52245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6" name="object 796"/>
            <p:cNvSpPr/>
            <p:nvPr/>
          </p:nvSpPr>
          <p:spPr>
            <a:xfrm>
              <a:off x="442003" y="4094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49" y="0"/>
                  </a:moveTo>
                  <a:lnTo>
                    <a:pt x="11884" y="0"/>
                  </a:lnTo>
                  <a:lnTo>
                    <a:pt x="5319" y="0"/>
                  </a:lnTo>
                  <a:lnTo>
                    <a:pt x="0" y="5319"/>
                  </a:lnTo>
                  <a:lnTo>
                    <a:pt x="0" y="18460"/>
                  </a:lnTo>
                  <a:lnTo>
                    <a:pt x="5319" y="23779"/>
                  </a:lnTo>
                  <a:lnTo>
                    <a:pt x="18449" y="23779"/>
                  </a:lnTo>
                  <a:lnTo>
                    <a:pt x="23768" y="18460"/>
                  </a:lnTo>
                  <a:lnTo>
                    <a:pt x="23768" y="5319"/>
                  </a:lnTo>
                  <a:lnTo>
                    <a:pt x="18449" y="0"/>
                  </a:lnTo>
                  <a:close/>
                </a:path>
              </a:pathLst>
            </a:custGeom>
            <a:solidFill>
              <a:srgbClr val="FFFF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7" name="object 797"/>
          <p:cNvSpPr txBox="1"/>
          <p:nvPr/>
        </p:nvSpPr>
        <p:spPr>
          <a:xfrm>
            <a:off x="3021901" y="6925637"/>
            <a:ext cx="14210478" cy="232307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85265" marR="1477010" algn="ctr" rtl="0">
              <a:lnSpc>
                <a:spcPct val="100000"/>
              </a:lnSpc>
              <a:spcBef>
                <a:spcPts val="95"/>
              </a:spcBef>
            </a:pPr>
            <a:r>
              <a:rPr lang="en-US" sz="4950" b="1" spc="40" dirty="0">
                <a:solidFill>
                  <a:srgbClr val="111B32"/>
                </a:solidFill>
                <a:latin typeface="Trebuchet MS"/>
                <a:cs typeface="Trebuchet MS"/>
              </a:rPr>
              <a:t>What are the advantages?</a:t>
            </a:r>
          </a:p>
          <a:p>
            <a:pPr marL="1485265" marR="1477010" algn="ctr" rtl="0">
              <a:lnSpc>
                <a:spcPct val="100000"/>
              </a:lnSpc>
              <a:spcBef>
                <a:spcPts val="95"/>
              </a:spcBef>
            </a:pPr>
            <a:r>
              <a:rPr lang="en-US" sz="4950" b="1" spc="40" dirty="0">
                <a:solidFill>
                  <a:srgbClr val="111B32"/>
                </a:solidFill>
                <a:latin typeface="Trebuchet MS"/>
                <a:cs typeface="Trebuchet MS"/>
              </a:rPr>
              <a:t>What may be problematic?</a:t>
            </a:r>
          </a:p>
          <a:p>
            <a:pPr marL="1485265" marR="1477010" algn="ctr" rtl="0">
              <a:lnSpc>
                <a:spcPct val="100000"/>
              </a:lnSpc>
              <a:spcBef>
                <a:spcPts val="95"/>
              </a:spcBef>
            </a:pPr>
            <a:r>
              <a:rPr lang="en-US" sz="4950" b="1" spc="40" dirty="0">
                <a:solidFill>
                  <a:srgbClr val="111B32"/>
                </a:solidFill>
                <a:latin typeface="Trebuchet MS"/>
                <a:cs typeface="Trebuchet MS"/>
              </a:rPr>
              <a:t>What do you think should be done?</a:t>
            </a:r>
          </a:p>
        </p:txBody>
      </p:sp>
      <p:sp>
        <p:nvSpPr>
          <p:cNvPr id="798" name="object 7">
            <a:extLst>
              <a:ext uri="{FF2B5EF4-FFF2-40B4-BE49-F238E27FC236}">
                <a16:creationId xmlns:a16="http://schemas.microsoft.com/office/drawing/2014/main" id="{505FC774-FFD3-EF3D-EC66-91264F25F462}"/>
              </a:ext>
            </a:extLst>
          </p:cNvPr>
          <p:cNvSpPr/>
          <p:nvPr/>
        </p:nvSpPr>
        <p:spPr>
          <a:xfrm>
            <a:off x="0" y="0"/>
            <a:ext cx="6163945" cy="2869565"/>
          </a:xfrm>
          <a:custGeom>
            <a:avLst/>
            <a:gdLst/>
            <a:ahLst/>
            <a:cxnLst/>
            <a:rect l="l" t="t" r="r" b="b"/>
            <a:pathLst>
              <a:path w="6163945" h="2869565">
                <a:moveTo>
                  <a:pt x="6163550" y="0"/>
                </a:moveTo>
                <a:lnTo>
                  <a:pt x="0" y="0"/>
                </a:lnTo>
                <a:lnTo>
                  <a:pt x="0" y="2869022"/>
                </a:lnTo>
                <a:lnTo>
                  <a:pt x="5268101" y="2273124"/>
                </a:lnTo>
                <a:lnTo>
                  <a:pt x="61635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" name="object 782"/>
          <p:cNvSpPr txBox="1">
            <a:spLocks noGrp="1"/>
          </p:cNvSpPr>
          <p:nvPr>
            <p:ph type="title"/>
          </p:nvPr>
        </p:nvSpPr>
        <p:spPr>
          <a:xfrm>
            <a:off x="201077" y="533582"/>
            <a:ext cx="5212715" cy="1784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1406525">
              <a:lnSpc>
                <a:spcPct val="100400"/>
              </a:lnSpc>
              <a:spcBef>
                <a:spcPts val="90"/>
              </a:spcBef>
            </a:pPr>
            <a:r>
              <a:rPr lang="en-US" spc="-305" dirty="0">
                <a:solidFill>
                  <a:srgbClr val="111B32"/>
                </a:solidFill>
              </a:rPr>
              <a:t>Values  Responsibility</a:t>
            </a:r>
            <a:endParaRPr spc="90" dirty="0">
              <a:solidFill>
                <a:srgbClr val="111B32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6277" y="524759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2636" y="297215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93844" y="463978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6277" y="946864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12636" y="719321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-1197" y="0"/>
            <a:ext cx="20085050" cy="11296015"/>
            <a:chOff x="-1197" y="0"/>
            <a:chExt cx="20085050" cy="11296015"/>
          </a:xfrm>
        </p:grpSpPr>
        <p:sp>
          <p:nvSpPr>
            <p:cNvPr id="8" name="object 8"/>
            <p:cNvSpPr/>
            <p:nvPr/>
          </p:nvSpPr>
          <p:spPr>
            <a:xfrm>
              <a:off x="293844" y="8871684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89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081535" cy="1079508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0" y="10598201"/>
              <a:ext cx="20083780" cy="697865"/>
            </a:xfrm>
            <a:custGeom>
              <a:avLst/>
              <a:gdLst/>
              <a:ahLst/>
              <a:cxnLst/>
              <a:rect l="l" t="t" r="r" b="b"/>
              <a:pathLst>
                <a:path w="20083780" h="697865">
                  <a:moveTo>
                    <a:pt x="20083597" y="0"/>
                  </a:moveTo>
                  <a:lnTo>
                    <a:pt x="0" y="0"/>
                  </a:lnTo>
                  <a:lnTo>
                    <a:pt x="0" y="697580"/>
                  </a:lnTo>
                  <a:lnTo>
                    <a:pt x="20083597" y="697580"/>
                  </a:lnTo>
                  <a:lnTo>
                    <a:pt x="20083597" y="0"/>
                  </a:lnTo>
                  <a:close/>
                </a:path>
              </a:pathLst>
            </a:custGeom>
            <a:solidFill>
              <a:srgbClr val="0B10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0554" y="5370790"/>
              <a:ext cx="13335" cy="13970"/>
            </a:xfrm>
            <a:custGeom>
              <a:avLst/>
              <a:gdLst/>
              <a:ahLst/>
              <a:cxnLst/>
              <a:rect l="l" t="t" r="r" b="b"/>
              <a:pathLst>
                <a:path w="13334" h="13970">
                  <a:moveTo>
                    <a:pt x="10282" y="0"/>
                  </a:moveTo>
                  <a:lnTo>
                    <a:pt x="2973" y="0"/>
                  </a:lnTo>
                  <a:lnTo>
                    <a:pt x="0" y="2984"/>
                  </a:lnTo>
                  <a:lnTo>
                    <a:pt x="0" y="10355"/>
                  </a:lnTo>
                  <a:lnTo>
                    <a:pt x="2973" y="13360"/>
                  </a:lnTo>
                  <a:lnTo>
                    <a:pt x="10282" y="13360"/>
                  </a:lnTo>
                  <a:lnTo>
                    <a:pt x="13266" y="10355"/>
                  </a:lnTo>
                  <a:lnTo>
                    <a:pt x="13266" y="6680"/>
                  </a:lnTo>
                  <a:lnTo>
                    <a:pt x="13266" y="2984"/>
                  </a:lnTo>
                  <a:lnTo>
                    <a:pt x="10282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-1197" y="5177853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9936" y="0"/>
                  </a:moveTo>
                  <a:lnTo>
                    <a:pt x="2869" y="0"/>
                  </a:lnTo>
                  <a:lnTo>
                    <a:pt x="0" y="2910"/>
                  </a:lnTo>
                  <a:lnTo>
                    <a:pt x="0" y="10052"/>
                  </a:lnTo>
                  <a:lnTo>
                    <a:pt x="2869" y="12973"/>
                  </a:lnTo>
                  <a:lnTo>
                    <a:pt x="9936" y="12973"/>
                  </a:lnTo>
                  <a:lnTo>
                    <a:pt x="12826" y="10052"/>
                  </a:lnTo>
                  <a:lnTo>
                    <a:pt x="12826" y="6471"/>
                  </a:lnTo>
                  <a:lnTo>
                    <a:pt x="12826" y="2910"/>
                  </a:lnTo>
                  <a:lnTo>
                    <a:pt x="9936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0517" y="3433360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6418" y="0"/>
                  </a:moveTo>
                  <a:lnTo>
                    <a:pt x="1863" y="0"/>
                  </a:lnTo>
                  <a:lnTo>
                    <a:pt x="0" y="1874"/>
                  </a:lnTo>
                  <a:lnTo>
                    <a:pt x="0" y="6471"/>
                  </a:lnTo>
                  <a:lnTo>
                    <a:pt x="1863" y="8334"/>
                  </a:lnTo>
                  <a:lnTo>
                    <a:pt x="6418" y="8334"/>
                  </a:lnTo>
                  <a:lnTo>
                    <a:pt x="8271" y="6471"/>
                  </a:lnTo>
                  <a:lnTo>
                    <a:pt x="8271" y="4167"/>
                  </a:lnTo>
                  <a:lnTo>
                    <a:pt x="8271" y="1874"/>
                  </a:lnTo>
                  <a:lnTo>
                    <a:pt x="641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219" y="2881031"/>
              <a:ext cx="28575" cy="29209"/>
            </a:xfrm>
            <a:custGeom>
              <a:avLst/>
              <a:gdLst/>
              <a:ahLst/>
              <a:cxnLst/>
              <a:rect l="l" t="t" r="r" b="b"/>
              <a:pathLst>
                <a:path w="28575" h="29210">
                  <a:moveTo>
                    <a:pt x="22020" y="0"/>
                  </a:moveTo>
                  <a:lnTo>
                    <a:pt x="6355" y="0"/>
                  </a:lnTo>
                  <a:lnTo>
                    <a:pt x="0" y="6408"/>
                  </a:lnTo>
                  <a:lnTo>
                    <a:pt x="0" y="22219"/>
                  </a:lnTo>
                  <a:lnTo>
                    <a:pt x="6355" y="28648"/>
                  </a:lnTo>
                  <a:lnTo>
                    <a:pt x="22020" y="28648"/>
                  </a:lnTo>
                  <a:lnTo>
                    <a:pt x="28376" y="22219"/>
                  </a:lnTo>
                  <a:lnTo>
                    <a:pt x="28376" y="14324"/>
                  </a:lnTo>
                  <a:lnTo>
                    <a:pt x="28376" y="6408"/>
                  </a:lnTo>
                  <a:lnTo>
                    <a:pt x="22020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50753" y="4697791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2020" y="0"/>
                  </a:moveTo>
                  <a:lnTo>
                    <a:pt x="3455" y="0"/>
                  </a:lnTo>
                  <a:lnTo>
                    <a:pt x="0" y="3486"/>
                  </a:lnTo>
                  <a:lnTo>
                    <a:pt x="0" y="12156"/>
                  </a:lnTo>
                  <a:lnTo>
                    <a:pt x="3455" y="15643"/>
                  </a:lnTo>
                  <a:lnTo>
                    <a:pt x="12020" y="15643"/>
                  </a:lnTo>
                  <a:lnTo>
                    <a:pt x="15475" y="12156"/>
                  </a:lnTo>
                  <a:lnTo>
                    <a:pt x="15475" y="7832"/>
                  </a:lnTo>
                  <a:lnTo>
                    <a:pt x="15475" y="3486"/>
                  </a:lnTo>
                  <a:lnTo>
                    <a:pt x="1202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7191" y="4564326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6826" y="0"/>
                  </a:moveTo>
                  <a:lnTo>
                    <a:pt x="4827" y="0"/>
                  </a:lnTo>
                  <a:lnTo>
                    <a:pt x="0" y="4931"/>
                  </a:lnTo>
                  <a:lnTo>
                    <a:pt x="0" y="16973"/>
                  </a:lnTo>
                  <a:lnTo>
                    <a:pt x="4827" y="21905"/>
                  </a:lnTo>
                  <a:lnTo>
                    <a:pt x="16826" y="21905"/>
                  </a:lnTo>
                  <a:lnTo>
                    <a:pt x="21653" y="16973"/>
                  </a:lnTo>
                  <a:lnTo>
                    <a:pt x="21653" y="10942"/>
                  </a:lnTo>
                  <a:lnTo>
                    <a:pt x="21653" y="4931"/>
                  </a:lnTo>
                  <a:lnTo>
                    <a:pt x="16826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69011" y="1063484"/>
              <a:ext cx="23495" cy="23495"/>
            </a:xfrm>
            <a:custGeom>
              <a:avLst/>
              <a:gdLst/>
              <a:ahLst/>
              <a:cxnLst/>
              <a:rect l="l" t="t" r="r" b="b"/>
              <a:pathLst>
                <a:path w="23494" h="23494">
                  <a:moveTo>
                    <a:pt x="18009" y="0"/>
                  </a:moveTo>
                  <a:lnTo>
                    <a:pt x="5204" y="0"/>
                  </a:lnTo>
                  <a:lnTo>
                    <a:pt x="0" y="5235"/>
                  </a:lnTo>
                  <a:lnTo>
                    <a:pt x="0" y="18146"/>
                  </a:lnTo>
                  <a:lnTo>
                    <a:pt x="5204" y="23391"/>
                  </a:lnTo>
                  <a:lnTo>
                    <a:pt x="18009" y="23391"/>
                  </a:lnTo>
                  <a:lnTo>
                    <a:pt x="23203" y="18146"/>
                  </a:lnTo>
                  <a:lnTo>
                    <a:pt x="23203" y="11706"/>
                  </a:lnTo>
                  <a:lnTo>
                    <a:pt x="23203" y="5235"/>
                  </a:lnTo>
                  <a:lnTo>
                    <a:pt x="18009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390" y="1152429"/>
              <a:ext cx="90805" cy="8492490"/>
            </a:xfrm>
            <a:custGeom>
              <a:avLst/>
              <a:gdLst/>
              <a:ahLst/>
              <a:cxnLst/>
              <a:rect l="l" t="t" r="r" b="b"/>
              <a:pathLst>
                <a:path w="90805" h="8492490">
                  <a:moveTo>
                    <a:pt x="14490" y="3238"/>
                  </a:moveTo>
                  <a:lnTo>
                    <a:pt x="11252" y="0"/>
                  </a:lnTo>
                  <a:lnTo>
                    <a:pt x="3225" y="0"/>
                  </a:lnTo>
                  <a:lnTo>
                    <a:pt x="0" y="3238"/>
                  </a:lnTo>
                  <a:lnTo>
                    <a:pt x="0" y="11341"/>
                  </a:lnTo>
                  <a:lnTo>
                    <a:pt x="3225" y="14617"/>
                  </a:lnTo>
                  <a:lnTo>
                    <a:pt x="11252" y="14617"/>
                  </a:lnTo>
                  <a:lnTo>
                    <a:pt x="14490" y="11341"/>
                  </a:lnTo>
                  <a:lnTo>
                    <a:pt x="14490" y="7289"/>
                  </a:lnTo>
                  <a:lnTo>
                    <a:pt x="14490" y="3238"/>
                  </a:lnTo>
                  <a:close/>
                </a:path>
                <a:path w="90805" h="8492490">
                  <a:moveTo>
                    <a:pt x="90424" y="8482076"/>
                  </a:moveTo>
                  <a:lnTo>
                    <a:pt x="87439" y="8479091"/>
                  </a:lnTo>
                  <a:lnTo>
                    <a:pt x="80137" y="8479091"/>
                  </a:lnTo>
                  <a:lnTo>
                    <a:pt x="77152" y="8482076"/>
                  </a:lnTo>
                  <a:lnTo>
                    <a:pt x="77152" y="8489442"/>
                  </a:lnTo>
                  <a:lnTo>
                    <a:pt x="80137" y="8492452"/>
                  </a:lnTo>
                  <a:lnTo>
                    <a:pt x="87439" y="8492452"/>
                  </a:lnTo>
                  <a:lnTo>
                    <a:pt x="90424" y="8489442"/>
                  </a:lnTo>
                  <a:lnTo>
                    <a:pt x="90424" y="8485772"/>
                  </a:lnTo>
                  <a:lnTo>
                    <a:pt x="90424" y="848207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-1197" y="9438571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4">
                  <a:moveTo>
                    <a:pt x="9936" y="0"/>
                  </a:moveTo>
                  <a:lnTo>
                    <a:pt x="2869" y="0"/>
                  </a:lnTo>
                  <a:lnTo>
                    <a:pt x="0" y="2910"/>
                  </a:lnTo>
                  <a:lnTo>
                    <a:pt x="0" y="10052"/>
                  </a:lnTo>
                  <a:lnTo>
                    <a:pt x="2869" y="12973"/>
                  </a:lnTo>
                  <a:lnTo>
                    <a:pt x="9936" y="12973"/>
                  </a:lnTo>
                  <a:lnTo>
                    <a:pt x="12826" y="10052"/>
                  </a:lnTo>
                  <a:lnTo>
                    <a:pt x="12826" y="6471"/>
                  </a:lnTo>
                  <a:lnTo>
                    <a:pt x="12826" y="2910"/>
                  </a:lnTo>
                  <a:lnTo>
                    <a:pt x="9936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0517" y="7694079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90">
                  <a:moveTo>
                    <a:pt x="6418" y="0"/>
                  </a:moveTo>
                  <a:lnTo>
                    <a:pt x="1863" y="0"/>
                  </a:lnTo>
                  <a:lnTo>
                    <a:pt x="0" y="1874"/>
                  </a:lnTo>
                  <a:lnTo>
                    <a:pt x="0" y="6471"/>
                  </a:lnTo>
                  <a:lnTo>
                    <a:pt x="1863" y="8334"/>
                  </a:lnTo>
                  <a:lnTo>
                    <a:pt x="6418" y="8334"/>
                  </a:lnTo>
                  <a:lnTo>
                    <a:pt x="8271" y="6471"/>
                  </a:lnTo>
                  <a:lnTo>
                    <a:pt x="8271" y="4167"/>
                  </a:lnTo>
                  <a:lnTo>
                    <a:pt x="8271" y="1874"/>
                  </a:lnTo>
                  <a:lnTo>
                    <a:pt x="641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219" y="7141752"/>
              <a:ext cx="28575" cy="29209"/>
            </a:xfrm>
            <a:custGeom>
              <a:avLst/>
              <a:gdLst/>
              <a:ahLst/>
              <a:cxnLst/>
              <a:rect l="l" t="t" r="r" b="b"/>
              <a:pathLst>
                <a:path w="28575" h="29209">
                  <a:moveTo>
                    <a:pt x="22020" y="0"/>
                  </a:moveTo>
                  <a:lnTo>
                    <a:pt x="6355" y="0"/>
                  </a:lnTo>
                  <a:lnTo>
                    <a:pt x="0" y="6408"/>
                  </a:lnTo>
                  <a:lnTo>
                    <a:pt x="0" y="22219"/>
                  </a:lnTo>
                  <a:lnTo>
                    <a:pt x="6355" y="28648"/>
                  </a:lnTo>
                  <a:lnTo>
                    <a:pt x="22020" y="28648"/>
                  </a:lnTo>
                  <a:lnTo>
                    <a:pt x="28376" y="22219"/>
                  </a:lnTo>
                  <a:lnTo>
                    <a:pt x="28376" y="14324"/>
                  </a:lnTo>
                  <a:lnTo>
                    <a:pt x="28376" y="6408"/>
                  </a:lnTo>
                  <a:lnTo>
                    <a:pt x="22020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50753" y="8958510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2020" y="0"/>
                  </a:moveTo>
                  <a:lnTo>
                    <a:pt x="3455" y="0"/>
                  </a:lnTo>
                  <a:lnTo>
                    <a:pt x="0" y="3486"/>
                  </a:lnTo>
                  <a:lnTo>
                    <a:pt x="0" y="12156"/>
                  </a:lnTo>
                  <a:lnTo>
                    <a:pt x="3455" y="15643"/>
                  </a:lnTo>
                  <a:lnTo>
                    <a:pt x="12020" y="15643"/>
                  </a:lnTo>
                  <a:lnTo>
                    <a:pt x="15475" y="12156"/>
                  </a:lnTo>
                  <a:lnTo>
                    <a:pt x="15475" y="7832"/>
                  </a:lnTo>
                  <a:lnTo>
                    <a:pt x="15475" y="3486"/>
                  </a:lnTo>
                  <a:lnTo>
                    <a:pt x="1202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7191" y="8836000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6826" y="0"/>
                  </a:moveTo>
                  <a:lnTo>
                    <a:pt x="4827" y="0"/>
                  </a:lnTo>
                  <a:lnTo>
                    <a:pt x="0" y="4931"/>
                  </a:lnTo>
                  <a:lnTo>
                    <a:pt x="0" y="16973"/>
                  </a:lnTo>
                  <a:lnTo>
                    <a:pt x="4827" y="21905"/>
                  </a:lnTo>
                  <a:lnTo>
                    <a:pt x="16826" y="21905"/>
                  </a:lnTo>
                  <a:lnTo>
                    <a:pt x="21653" y="16973"/>
                  </a:lnTo>
                  <a:lnTo>
                    <a:pt x="21653" y="10942"/>
                  </a:lnTo>
                  <a:lnTo>
                    <a:pt x="21653" y="4931"/>
                  </a:lnTo>
                  <a:lnTo>
                    <a:pt x="16826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963269" y="3637072"/>
              <a:ext cx="2654348" cy="32292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030021" y="1741465"/>
              <a:ext cx="4114723" cy="3743709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849793" y="1701801"/>
              <a:ext cx="1241968" cy="117051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459370" y="0"/>
              <a:ext cx="3288412" cy="3301176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1803317" y="4433194"/>
              <a:ext cx="1946275" cy="747395"/>
            </a:xfrm>
            <a:custGeom>
              <a:avLst/>
              <a:gdLst/>
              <a:ahLst/>
              <a:cxnLst/>
              <a:rect l="l" t="t" r="r" b="b"/>
              <a:pathLst>
                <a:path w="1946275" h="747395">
                  <a:moveTo>
                    <a:pt x="56807" y="718807"/>
                  </a:moveTo>
                  <a:lnTo>
                    <a:pt x="54571" y="707758"/>
                  </a:lnTo>
                  <a:lnTo>
                    <a:pt x="48488" y="698728"/>
                  </a:lnTo>
                  <a:lnTo>
                    <a:pt x="39458" y="692645"/>
                  </a:lnTo>
                  <a:lnTo>
                    <a:pt x="28409" y="690410"/>
                  </a:lnTo>
                  <a:lnTo>
                    <a:pt x="17348" y="692645"/>
                  </a:lnTo>
                  <a:lnTo>
                    <a:pt x="8318" y="698728"/>
                  </a:lnTo>
                  <a:lnTo>
                    <a:pt x="2235" y="707758"/>
                  </a:lnTo>
                  <a:lnTo>
                    <a:pt x="0" y="718807"/>
                  </a:lnTo>
                  <a:lnTo>
                    <a:pt x="2235" y="729869"/>
                  </a:lnTo>
                  <a:lnTo>
                    <a:pt x="8318" y="738898"/>
                  </a:lnTo>
                  <a:lnTo>
                    <a:pt x="17348" y="744982"/>
                  </a:lnTo>
                  <a:lnTo>
                    <a:pt x="28409" y="747204"/>
                  </a:lnTo>
                  <a:lnTo>
                    <a:pt x="39458" y="744982"/>
                  </a:lnTo>
                  <a:lnTo>
                    <a:pt x="48488" y="738898"/>
                  </a:lnTo>
                  <a:lnTo>
                    <a:pt x="54571" y="729869"/>
                  </a:lnTo>
                  <a:lnTo>
                    <a:pt x="56807" y="718807"/>
                  </a:lnTo>
                  <a:close/>
                </a:path>
                <a:path w="1946275" h="747395">
                  <a:moveTo>
                    <a:pt x="1945716" y="29146"/>
                  </a:moveTo>
                  <a:lnTo>
                    <a:pt x="1943417" y="17805"/>
                  </a:lnTo>
                  <a:lnTo>
                    <a:pt x="1937181" y="8534"/>
                  </a:lnTo>
                  <a:lnTo>
                    <a:pt x="1927910" y="2286"/>
                  </a:lnTo>
                  <a:lnTo>
                    <a:pt x="1916569" y="0"/>
                  </a:lnTo>
                  <a:lnTo>
                    <a:pt x="1905228" y="2286"/>
                  </a:lnTo>
                  <a:lnTo>
                    <a:pt x="1895957" y="8534"/>
                  </a:lnTo>
                  <a:lnTo>
                    <a:pt x="1889709" y="17805"/>
                  </a:lnTo>
                  <a:lnTo>
                    <a:pt x="1887423" y="29146"/>
                  </a:lnTo>
                  <a:lnTo>
                    <a:pt x="1889709" y="40487"/>
                  </a:lnTo>
                  <a:lnTo>
                    <a:pt x="1895957" y="49758"/>
                  </a:lnTo>
                  <a:lnTo>
                    <a:pt x="1905228" y="55994"/>
                  </a:lnTo>
                  <a:lnTo>
                    <a:pt x="1916569" y="58293"/>
                  </a:lnTo>
                  <a:lnTo>
                    <a:pt x="1927910" y="55994"/>
                  </a:lnTo>
                  <a:lnTo>
                    <a:pt x="1937181" y="49758"/>
                  </a:lnTo>
                  <a:lnTo>
                    <a:pt x="1943417" y="40487"/>
                  </a:lnTo>
                  <a:lnTo>
                    <a:pt x="1945716" y="291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063241" y="4222789"/>
              <a:ext cx="99818" cy="9980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379731" y="2532512"/>
              <a:ext cx="99818" cy="9980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443934" y="4418194"/>
              <a:ext cx="99818" cy="99808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779722" y="4211309"/>
              <a:ext cx="76604" cy="7660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902544" y="3948653"/>
              <a:ext cx="76604" cy="76604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145285" y="3820234"/>
              <a:ext cx="76604" cy="7660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402989" y="3602179"/>
              <a:ext cx="76604" cy="7660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422811" y="3998641"/>
              <a:ext cx="76604" cy="76604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387045" y="3889613"/>
              <a:ext cx="76604" cy="76604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11211230" y="2639497"/>
              <a:ext cx="4625975" cy="1776730"/>
            </a:xfrm>
            <a:custGeom>
              <a:avLst/>
              <a:gdLst/>
              <a:ahLst/>
              <a:cxnLst/>
              <a:rect l="l" t="t" r="r" b="b"/>
              <a:pathLst>
                <a:path w="4625975" h="1776729">
                  <a:moveTo>
                    <a:pt x="51587" y="1580819"/>
                  </a:moveTo>
                  <a:lnTo>
                    <a:pt x="49555" y="1570774"/>
                  </a:lnTo>
                  <a:lnTo>
                    <a:pt x="44030" y="1562582"/>
                  </a:lnTo>
                  <a:lnTo>
                    <a:pt x="35839" y="1557058"/>
                  </a:lnTo>
                  <a:lnTo>
                    <a:pt x="25793" y="1555026"/>
                  </a:lnTo>
                  <a:lnTo>
                    <a:pt x="15748" y="1557058"/>
                  </a:lnTo>
                  <a:lnTo>
                    <a:pt x="7556" y="1562582"/>
                  </a:lnTo>
                  <a:lnTo>
                    <a:pt x="2019" y="1570774"/>
                  </a:lnTo>
                  <a:lnTo>
                    <a:pt x="0" y="1580819"/>
                  </a:lnTo>
                  <a:lnTo>
                    <a:pt x="2019" y="1590865"/>
                  </a:lnTo>
                  <a:lnTo>
                    <a:pt x="7556" y="1599057"/>
                  </a:lnTo>
                  <a:lnTo>
                    <a:pt x="15748" y="1604581"/>
                  </a:lnTo>
                  <a:lnTo>
                    <a:pt x="25793" y="1606613"/>
                  </a:lnTo>
                  <a:lnTo>
                    <a:pt x="35839" y="1604581"/>
                  </a:lnTo>
                  <a:lnTo>
                    <a:pt x="44030" y="1599057"/>
                  </a:lnTo>
                  <a:lnTo>
                    <a:pt x="49555" y="1590865"/>
                  </a:lnTo>
                  <a:lnTo>
                    <a:pt x="51587" y="1580819"/>
                  </a:lnTo>
                  <a:close/>
                </a:path>
                <a:path w="4625975" h="1776729">
                  <a:moveTo>
                    <a:pt x="611593" y="1750326"/>
                  </a:moveTo>
                  <a:lnTo>
                    <a:pt x="609561" y="1740293"/>
                  </a:lnTo>
                  <a:lnTo>
                    <a:pt x="604037" y="1732089"/>
                  </a:lnTo>
                  <a:lnTo>
                    <a:pt x="595833" y="1726565"/>
                  </a:lnTo>
                  <a:lnTo>
                    <a:pt x="585800" y="1724545"/>
                  </a:lnTo>
                  <a:lnTo>
                    <a:pt x="575754" y="1726565"/>
                  </a:lnTo>
                  <a:lnTo>
                    <a:pt x="567563" y="1732089"/>
                  </a:lnTo>
                  <a:lnTo>
                    <a:pt x="562025" y="1740293"/>
                  </a:lnTo>
                  <a:lnTo>
                    <a:pt x="560006" y="1750326"/>
                  </a:lnTo>
                  <a:lnTo>
                    <a:pt x="562025" y="1760372"/>
                  </a:lnTo>
                  <a:lnTo>
                    <a:pt x="567563" y="1768563"/>
                  </a:lnTo>
                  <a:lnTo>
                    <a:pt x="575754" y="1774088"/>
                  </a:lnTo>
                  <a:lnTo>
                    <a:pt x="585800" y="1776120"/>
                  </a:lnTo>
                  <a:lnTo>
                    <a:pt x="595833" y="1774088"/>
                  </a:lnTo>
                  <a:lnTo>
                    <a:pt x="604037" y="1768563"/>
                  </a:lnTo>
                  <a:lnTo>
                    <a:pt x="609561" y="1760372"/>
                  </a:lnTo>
                  <a:lnTo>
                    <a:pt x="611593" y="1750326"/>
                  </a:lnTo>
                  <a:close/>
                </a:path>
                <a:path w="4625975" h="1776729">
                  <a:moveTo>
                    <a:pt x="998143" y="1750326"/>
                  </a:moveTo>
                  <a:lnTo>
                    <a:pt x="996111" y="1740293"/>
                  </a:lnTo>
                  <a:lnTo>
                    <a:pt x="990587" y="1732089"/>
                  </a:lnTo>
                  <a:lnTo>
                    <a:pt x="982395" y="1726565"/>
                  </a:lnTo>
                  <a:lnTo>
                    <a:pt x="972350" y="1724545"/>
                  </a:lnTo>
                  <a:lnTo>
                    <a:pt x="962317" y="1726565"/>
                  </a:lnTo>
                  <a:lnTo>
                    <a:pt x="954112" y="1732089"/>
                  </a:lnTo>
                  <a:lnTo>
                    <a:pt x="948588" y="1740293"/>
                  </a:lnTo>
                  <a:lnTo>
                    <a:pt x="946556" y="1750326"/>
                  </a:lnTo>
                  <a:lnTo>
                    <a:pt x="948588" y="1760372"/>
                  </a:lnTo>
                  <a:lnTo>
                    <a:pt x="954112" y="1768563"/>
                  </a:lnTo>
                  <a:lnTo>
                    <a:pt x="962317" y="1774088"/>
                  </a:lnTo>
                  <a:lnTo>
                    <a:pt x="972350" y="1776120"/>
                  </a:lnTo>
                  <a:lnTo>
                    <a:pt x="982395" y="1774088"/>
                  </a:lnTo>
                  <a:lnTo>
                    <a:pt x="990587" y="1768563"/>
                  </a:lnTo>
                  <a:lnTo>
                    <a:pt x="996111" y="1760372"/>
                  </a:lnTo>
                  <a:lnTo>
                    <a:pt x="998143" y="1750326"/>
                  </a:lnTo>
                  <a:close/>
                </a:path>
                <a:path w="4625975" h="1776729">
                  <a:moveTo>
                    <a:pt x="1532039" y="1169492"/>
                  </a:moveTo>
                  <a:lnTo>
                    <a:pt x="1530019" y="1159446"/>
                  </a:lnTo>
                  <a:lnTo>
                    <a:pt x="1524495" y="1151242"/>
                  </a:lnTo>
                  <a:lnTo>
                    <a:pt x="1516291" y="1145717"/>
                  </a:lnTo>
                  <a:lnTo>
                    <a:pt x="1506258" y="1143698"/>
                  </a:lnTo>
                  <a:lnTo>
                    <a:pt x="1496212" y="1145717"/>
                  </a:lnTo>
                  <a:lnTo>
                    <a:pt x="1488008" y="1151242"/>
                  </a:lnTo>
                  <a:lnTo>
                    <a:pt x="1482483" y="1159446"/>
                  </a:lnTo>
                  <a:lnTo>
                    <a:pt x="1480451" y="1169492"/>
                  </a:lnTo>
                  <a:lnTo>
                    <a:pt x="1482483" y="1179525"/>
                  </a:lnTo>
                  <a:lnTo>
                    <a:pt x="1488008" y="1187729"/>
                  </a:lnTo>
                  <a:lnTo>
                    <a:pt x="1496212" y="1193253"/>
                  </a:lnTo>
                  <a:lnTo>
                    <a:pt x="1506258" y="1195273"/>
                  </a:lnTo>
                  <a:lnTo>
                    <a:pt x="1516291" y="1193253"/>
                  </a:lnTo>
                  <a:lnTo>
                    <a:pt x="1524495" y="1187729"/>
                  </a:lnTo>
                  <a:lnTo>
                    <a:pt x="1530019" y="1179525"/>
                  </a:lnTo>
                  <a:lnTo>
                    <a:pt x="1532039" y="1169492"/>
                  </a:lnTo>
                  <a:close/>
                </a:path>
                <a:path w="4625975" h="1776729">
                  <a:moveTo>
                    <a:pt x="1675625" y="1024305"/>
                  </a:moveTo>
                  <a:lnTo>
                    <a:pt x="1673606" y="1014260"/>
                  </a:lnTo>
                  <a:lnTo>
                    <a:pt x="1668068" y="1006068"/>
                  </a:lnTo>
                  <a:lnTo>
                    <a:pt x="1659877" y="1000544"/>
                  </a:lnTo>
                  <a:lnTo>
                    <a:pt x="1649831" y="998512"/>
                  </a:lnTo>
                  <a:lnTo>
                    <a:pt x="1639785" y="1000544"/>
                  </a:lnTo>
                  <a:lnTo>
                    <a:pt x="1631594" y="1006068"/>
                  </a:lnTo>
                  <a:lnTo>
                    <a:pt x="1626069" y="1014260"/>
                  </a:lnTo>
                  <a:lnTo>
                    <a:pt x="1624037" y="1024305"/>
                  </a:lnTo>
                  <a:lnTo>
                    <a:pt x="1626069" y="1034338"/>
                  </a:lnTo>
                  <a:lnTo>
                    <a:pt x="1631594" y="1042543"/>
                  </a:lnTo>
                  <a:lnTo>
                    <a:pt x="1639785" y="1048067"/>
                  </a:lnTo>
                  <a:lnTo>
                    <a:pt x="1649831" y="1050086"/>
                  </a:lnTo>
                  <a:lnTo>
                    <a:pt x="1659877" y="1048067"/>
                  </a:lnTo>
                  <a:lnTo>
                    <a:pt x="1668068" y="1042543"/>
                  </a:lnTo>
                  <a:lnTo>
                    <a:pt x="1673606" y="1034338"/>
                  </a:lnTo>
                  <a:lnTo>
                    <a:pt x="1675625" y="1024305"/>
                  </a:lnTo>
                  <a:close/>
                </a:path>
                <a:path w="4625975" h="1776729">
                  <a:moveTo>
                    <a:pt x="1880793" y="978420"/>
                  </a:moveTo>
                  <a:lnTo>
                    <a:pt x="1879155" y="970318"/>
                  </a:lnTo>
                  <a:lnTo>
                    <a:pt x="1874685" y="963701"/>
                  </a:lnTo>
                  <a:lnTo>
                    <a:pt x="1868068" y="959231"/>
                  </a:lnTo>
                  <a:lnTo>
                    <a:pt x="1859953" y="957605"/>
                  </a:lnTo>
                  <a:lnTo>
                    <a:pt x="1851837" y="959231"/>
                  </a:lnTo>
                  <a:lnTo>
                    <a:pt x="1845221" y="963701"/>
                  </a:lnTo>
                  <a:lnTo>
                    <a:pt x="1840750" y="970318"/>
                  </a:lnTo>
                  <a:lnTo>
                    <a:pt x="1839112" y="978420"/>
                  </a:lnTo>
                  <a:lnTo>
                    <a:pt x="1840750" y="986536"/>
                  </a:lnTo>
                  <a:lnTo>
                    <a:pt x="1845221" y="993165"/>
                  </a:lnTo>
                  <a:lnTo>
                    <a:pt x="1851837" y="997623"/>
                  </a:lnTo>
                  <a:lnTo>
                    <a:pt x="1859953" y="999261"/>
                  </a:lnTo>
                  <a:lnTo>
                    <a:pt x="1868068" y="997623"/>
                  </a:lnTo>
                  <a:lnTo>
                    <a:pt x="1874685" y="993165"/>
                  </a:lnTo>
                  <a:lnTo>
                    <a:pt x="1879155" y="986536"/>
                  </a:lnTo>
                  <a:lnTo>
                    <a:pt x="1880793" y="978420"/>
                  </a:lnTo>
                  <a:close/>
                </a:path>
                <a:path w="4625975" h="1776729">
                  <a:moveTo>
                    <a:pt x="1965998" y="901865"/>
                  </a:moveTo>
                  <a:lnTo>
                    <a:pt x="1964359" y="893762"/>
                  </a:lnTo>
                  <a:lnTo>
                    <a:pt x="1959889" y="887133"/>
                  </a:lnTo>
                  <a:lnTo>
                    <a:pt x="1953260" y="882675"/>
                  </a:lnTo>
                  <a:lnTo>
                    <a:pt x="1945144" y="881037"/>
                  </a:lnTo>
                  <a:lnTo>
                    <a:pt x="1937042" y="882675"/>
                  </a:lnTo>
                  <a:lnTo>
                    <a:pt x="1930425" y="887133"/>
                  </a:lnTo>
                  <a:lnTo>
                    <a:pt x="1925955" y="893762"/>
                  </a:lnTo>
                  <a:lnTo>
                    <a:pt x="1924316" y="901865"/>
                  </a:lnTo>
                  <a:lnTo>
                    <a:pt x="1925955" y="909980"/>
                  </a:lnTo>
                  <a:lnTo>
                    <a:pt x="1930425" y="916609"/>
                  </a:lnTo>
                  <a:lnTo>
                    <a:pt x="1937042" y="921067"/>
                  </a:lnTo>
                  <a:lnTo>
                    <a:pt x="1945144" y="922705"/>
                  </a:lnTo>
                  <a:lnTo>
                    <a:pt x="1953260" y="921067"/>
                  </a:lnTo>
                  <a:lnTo>
                    <a:pt x="1959889" y="916609"/>
                  </a:lnTo>
                  <a:lnTo>
                    <a:pt x="1964359" y="909980"/>
                  </a:lnTo>
                  <a:lnTo>
                    <a:pt x="1965998" y="901865"/>
                  </a:lnTo>
                  <a:close/>
                </a:path>
                <a:path w="4625975" h="1776729">
                  <a:moveTo>
                    <a:pt x="2048776" y="624344"/>
                  </a:moveTo>
                  <a:lnTo>
                    <a:pt x="2047138" y="616242"/>
                  </a:lnTo>
                  <a:lnTo>
                    <a:pt x="2042680" y="609612"/>
                  </a:lnTo>
                  <a:lnTo>
                    <a:pt x="2036051" y="605155"/>
                  </a:lnTo>
                  <a:lnTo>
                    <a:pt x="2027936" y="603516"/>
                  </a:lnTo>
                  <a:lnTo>
                    <a:pt x="2019833" y="605155"/>
                  </a:lnTo>
                  <a:lnTo>
                    <a:pt x="2013204" y="609612"/>
                  </a:lnTo>
                  <a:lnTo>
                    <a:pt x="2008746" y="616242"/>
                  </a:lnTo>
                  <a:lnTo>
                    <a:pt x="2007108" y="624344"/>
                  </a:lnTo>
                  <a:lnTo>
                    <a:pt x="2008746" y="632460"/>
                  </a:lnTo>
                  <a:lnTo>
                    <a:pt x="2013204" y="639076"/>
                  </a:lnTo>
                  <a:lnTo>
                    <a:pt x="2019833" y="643547"/>
                  </a:lnTo>
                  <a:lnTo>
                    <a:pt x="2027936" y="645185"/>
                  </a:lnTo>
                  <a:lnTo>
                    <a:pt x="2036051" y="643547"/>
                  </a:lnTo>
                  <a:lnTo>
                    <a:pt x="2042680" y="639076"/>
                  </a:lnTo>
                  <a:lnTo>
                    <a:pt x="2047138" y="632460"/>
                  </a:lnTo>
                  <a:lnTo>
                    <a:pt x="2048776" y="624344"/>
                  </a:lnTo>
                  <a:close/>
                </a:path>
                <a:path w="4625975" h="1776729">
                  <a:moveTo>
                    <a:pt x="2053729" y="1195273"/>
                  </a:moveTo>
                  <a:lnTo>
                    <a:pt x="2051710" y="1185240"/>
                  </a:lnTo>
                  <a:lnTo>
                    <a:pt x="2046173" y="1177036"/>
                  </a:lnTo>
                  <a:lnTo>
                    <a:pt x="2037981" y="1171511"/>
                  </a:lnTo>
                  <a:lnTo>
                    <a:pt x="2027936" y="1169492"/>
                  </a:lnTo>
                  <a:lnTo>
                    <a:pt x="2017903" y="1171511"/>
                  </a:lnTo>
                  <a:lnTo>
                    <a:pt x="2009698" y="1177036"/>
                  </a:lnTo>
                  <a:lnTo>
                    <a:pt x="2004174" y="1185240"/>
                  </a:lnTo>
                  <a:lnTo>
                    <a:pt x="2002142" y="1195273"/>
                  </a:lnTo>
                  <a:lnTo>
                    <a:pt x="2004174" y="1205318"/>
                  </a:lnTo>
                  <a:lnTo>
                    <a:pt x="2009698" y="1213523"/>
                  </a:lnTo>
                  <a:lnTo>
                    <a:pt x="2017903" y="1219047"/>
                  </a:lnTo>
                  <a:lnTo>
                    <a:pt x="2027936" y="1221066"/>
                  </a:lnTo>
                  <a:lnTo>
                    <a:pt x="2037981" y="1219047"/>
                  </a:lnTo>
                  <a:lnTo>
                    <a:pt x="2046173" y="1213523"/>
                  </a:lnTo>
                  <a:lnTo>
                    <a:pt x="2051710" y="1205318"/>
                  </a:lnTo>
                  <a:lnTo>
                    <a:pt x="2053729" y="1195273"/>
                  </a:lnTo>
                  <a:close/>
                </a:path>
                <a:path w="4625975" h="1776729">
                  <a:moveTo>
                    <a:pt x="2147900" y="660057"/>
                  </a:moveTo>
                  <a:lnTo>
                    <a:pt x="2146262" y="651941"/>
                  </a:lnTo>
                  <a:lnTo>
                    <a:pt x="2141791" y="645325"/>
                  </a:lnTo>
                  <a:lnTo>
                    <a:pt x="2135162" y="640854"/>
                  </a:lnTo>
                  <a:lnTo>
                    <a:pt x="2127046" y="639229"/>
                  </a:lnTo>
                  <a:lnTo>
                    <a:pt x="2118944" y="640854"/>
                  </a:lnTo>
                  <a:lnTo>
                    <a:pt x="2112327" y="645325"/>
                  </a:lnTo>
                  <a:lnTo>
                    <a:pt x="2107857" y="651941"/>
                  </a:lnTo>
                  <a:lnTo>
                    <a:pt x="2106218" y="660057"/>
                  </a:lnTo>
                  <a:lnTo>
                    <a:pt x="2107857" y="668159"/>
                  </a:lnTo>
                  <a:lnTo>
                    <a:pt x="2112327" y="674789"/>
                  </a:lnTo>
                  <a:lnTo>
                    <a:pt x="2118944" y="679246"/>
                  </a:lnTo>
                  <a:lnTo>
                    <a:pt x="2127046" y="680885"/>
                  </a:lnTo>
                  <a:lnTo>
                    <a:pt x="2135162" y="679246"/>
                  </a:lnTo>
                  <a:lnTo>
                    <a:pt x="2141791" y="674789"/>
                  </a:lnTo>
                  <a:lnTo>
                    <a:pt x="2146262" y="668159"/>
                  </a:lnTo>
                  <a:lnTo>
                    <a:pt x="2147900" y="660057"/>
                  </a:lnTo>
                  <a:close/>
                </a:path>
                <a:path w="4625975" h="1776729">
                  <a:moveTo>
                    <a:pt x="2174138" y="483108"/>
                  </a:moveTo>
                  <a:lnTo>
                    <a:pt x="2172500" y="474992"/>
                  </a:lnTo>
                  <a:lnTo>
                    <a:pt x="2168029" y="468376"/>
                  </a:lnTo>
                  <a:lnTo>
                    <a:pt x="2161413" y="463905"/>
                  </a:lnTo>
                  <a:lnTo>
                    <a:pt x="2153285" y="462267"/>
                  </a:lnTo>
                  <a:lnTo>
                    <a:pt x="2145182" y="463905"/>
                  </a:lnTo>
                  <a:lnTo>
                    <a:pt x="2138565" y="468376"/>
                  </a:lnTo>
                  <a:lnTo>
                    <a:pt x="2134108" y="474992"/>
                  </a:lnTo>
                  <a:lnTo>
                    <a:pt x="2132469" y="483108"/>
                  </a:lnTo>
                  <a:lnTo>
                    <a:pt x="2134108" y="491210"/>
                  </a:lnTo>
                  <a:lnTo>
                    <a:pt x="2138565" y="497840"/>
                  </a:lnTo>
                  <a:lnTo>
                    <a:pt x="2145182" y="502310"/>
                  </a:lnTo>
                  <a:lnTo>
                    <a:pt x="2153285" y="503948"/>
                  </a:lnTo>
                  <a:lnTo>
                    <a:pt x="2161413" y="502310"/>
                  </a:lnTo>
                  <a:lnTo>
                    <a:pt x="2168029" y="497840"/>
                  </a:lnTo>
                  <a:lnTo>
                    <a:pt x="2172500" y="491210"/>
                  </a:lnTo>
                  <a:lnTo>
                    <a:pt x="2174138" y="483108"/>
                  </a:lnTo>
                  <a:close/>
                </a:path>
                <a:path w="4625975" h="1776729">
                  <a:moveTo>
                    <a:pt x="2425420" y="378294"/>
                  </a:moveTo>
                  <a:lnTo>
                    <a:pt x="2423782" y="370179"/>
                  </a:lnTo>
                  <a:lnTo>
                    <a:pt x="2419312" y="363550"/>
                  </a:lnTo>
                  <a:lnTo>
                    <a:pt x="2412695" y="359079"/>
                  </a:lnTo>
                  <a:lnTo>
                    <a:pt x="2404580" y="357441"/>
                  </a:lnTo>
                  <a:lnTo>
                    <a:pt x="2396464" y="359079"/>
                  </a:lnTo>
                  <a:lnTo>
                    <a:pt x="2389848" y="363550"/>
                  </a:lnTo>
                  <a:lnTo>
                    <a:pt x="2385377" y="370179"/>
                  </a:lnTo>
                  <a:lnTo>
                    <a:pt x="2383739" y="378294"/>
                  </a:lnTo>
                  <a:lnTo>
                    <a:pt x="2385377" y="386397"/>
                  </a:lnTo>
                  <a:lnTo>
                    <a:pt x="2389848" y="393026"/>
                  </a:lnTo>
                  <a:lnTo>
                    <a:pt x="2396464" y="397484"/>
                  </a:lnTo>
                  <a:lnTo>
                    <a:pt x="2404580" y="399122"/>
                  </a:lnTo>
                  <a:lnTo>
                    <a:pt x="2412695" y="397484"/>
                  </a:lnTo>
                  <a:lnTo>
                    <a:pt x="2419312" y="393026"/>
                  </a:lnTo>
                  <a:lnTo>
                    <a:pt x="2423782" y="386397"/>
                  </a:lnTo>
                  <a:lnTo>
                    <a:pt x="2425420" y="378294"/>
                  </a:lnTo>
                  <a:close/>
                </a:path>
                <a:path w="4625975" h="1776729">
                  <a:moveTo>
                    <a:pt x="2476487" y="179336"/>
                  </a:moveTo>
                  <a:lnTo>
                    <a:pt x="2474849" y="171234"/>
                  </a:lnTo>
                  <a:lnTo>
                    <a:pt x="2470378" y="164604"/>
                  </a:lnTo>
                  <a:lnTo>
                    <a:pt x="2463762" y="160134"/>
                  </a:lnTo>
                  <a:lnTo>
                    <a:pt x="2455646" y="158496"/>
                  </a:lnTo>
                  <a:lnTo>
                    <a:pt x="2447544" y="160134"/>
                  </a:lnTo>
                  <a:lnTo>
                    <a:pt x="2440914" y="164604"/>
                  </a:lnTo>
                  <a:lnTo>
                    <a:pt x="2436444" y="171234"/>
                  </a:lnTo>
                  <a:lnTo>
                    <a:pt x="2434818" y="179336"/>
                  </a:lnTo>
                  <a:lnTo>
                    <a:pt x="2436444" y="187452"/>
                  </a:lnTo>
                  <a:lnTo>
                    <a:pt x="2440914" y="194068"/>
                  </a:lnTo>
                  <a:lnTo>
                    <a:pt x="2447544" y="198539"/>
                  </a:lnTo>
                  <a:lnTo>
                    <a:pt x="2455646" y="200177"/>
                  </a:lnTo>
                  <a:lnTo>
                    <a:pt x="2463762" y="198539"/>
                  </a:lnTo>
                  <a:lnTo>
                    <a:pt x="2470378" y="194068"/>
                  </a:lnTo>
                  <a:lnTo>
                    <a:pt x="2474849" y="187452"/>
                  </a:lnTo>
                  <a:lnTo>
                    <a:pt x="2476487" y="179336"/>
                  </a:lnTo>
                  <a:close/>
                </a:path>
                <a:path w="4625975" h="1776729">
                  <a:moveTo>
                    <a:pt x="2543657" y="362064"/>
                  </a:moveTo>
                  <a:lnTo>
                    <a:pt x="2542019" y="353961"/>
                  </a:lnTo>
                  <a:lnTo>
                    <a:pt x="2537561" y="347332"/>
                  </a:lnTo>
                  <a:lnTo>
                    <a:pt x="2530932" y="342874"/>
                  </a:lnTo>
                  <a:lnTo>
                    <a:pt x="2522817" y="341236"/>
                  </a:lnTo>
                  <a:lnTo>
                    <a:pt x="2514714" y="342874"/>
                  </a:lnTo>
                  <a:lnTo>
                    <a:pt x="2508085" y="347332"/>
                  </a:lnTo>
                  <a:lnTo>
                    <a:pt x="2503627" y="353961"/>
                  </a:lnTo>
                  <a:lnTo>
                    <a:pt x="2501989" y="362064"/>
                  </a:lnTo>
                  <a:lnTo>
                    <a:pt x="2503627" y="370179"/>
                  </a:lnTo>
                  <a:lnTo>
                    <a:pt x="2508085" y="376796"/>
                  </a:lnTo>
                  <a:lnTo>
                    <a:pt x="2514714" y="381266"/>
                  </a:lnTo>
                  <a:lnTo>
                    <a:pt x="2522817" y="382905"/>
                  </a:lnTo>
                  <a:lnTo>
                    <a:pt x="2530932" y="381266"/>
                  </a:lnTo>
                  <a:lnTo>
                    <a:pt x="2537561" y="376796"/>
                  </a:lnTo>
                  <a:lnTo>
                    <a:pt x="2542019" y="370179"/>
                  </a:lnTo>
                  <a:lnTo>
                    <a:pt x="2543657" y="362064"/>
                  </a:lnTo>
                  <a:close/>
                </a:path>
                <a:path w="4625975" h="1776729">
                  <a:moveTo>
                    <a:pt x="2614930" y="585787"/>
                  </a:moveTo>
                  <a:lnTo>
                    <a:pt x="2613291" y="577684"/>
                  </a:lnTo>
                  <a:lnTo>
                    <a:pt x="2608834" y="571068"/>
                  </a:lnTo>
                  <a:lnTo>
                    <a:pt x="2602204" y="566597"/>
                  </a:lnTo>
                  <a:lnTo>
                    <a:pt x="2594089" y="564959"/>
                  </a:lnTo>
                  <a:lnTo>
                    <a:pt x="2585986" y="566597"/>
                  </a:lnTo>
                  <a:lnTo>
                    <a:pt x="2579357" y="571068"/>
                  </a:lnTo>
                  <a:lnTo>
                    <a:pt x="2574899" y="577684"/>
                  </a:lnTo>
                  <a:lnTo>
                    <a:pt x="2573261" y="585787"/>
                  </a:lnTo>
                  <a:lnTo>
                    <a:pt x="2574899" y="593902"/>
                  </a:lnTo>
                  <a:lnTo>
                    <a:pt x="2579357" y="600532"/>
                  </a:lnTo>
                  <a:lnTo>
                    <a:pt x="2585986" y="605002"/>
                  </a:lnTo>
                  <a:lnTo>
                    <a:pt x="2594089" y="606640"/>
                  </a:lnTo>
                  <a:lnTo>
                    <a:pt x="2602204" y="605002"/>
                  </a:lnTo>
                  <a:lnTo>
                    <a:pt x="2608834" y="600532"/>
                  </a:lnTo>
                  <a:lnTo>
                    <a:pt x="2613291" y="593902"/>
                  </a:lnTo>
                  <a:lnTo>
                    <a:pt x="2614930" y="585787"/>
                  </a:lnTo>
                  <a:close/>
                </a:path>
                <a:path w="4625975" h="1776729">
                  <a:moveTo>
                    <a:pt x="2643479" y="59385"/>
                  </a:moveTo>
                  <a:lnTo>
                    <a:pt x="2641841" y="51282"/>
                  </a:lnTo>
                  <a:lnTo>
                    <a:pt x="2637371" y="44653"/>
                  </a:lnTo>
                  <a:lnTo>
                    <a:pt x="2630754" y="40182"/>
                  </a:lnTo>
                  <a:lnTo>
                    <a:pt x="2622639" y="38544"/>
                  </a:lnTo>
                  <a:lnTo>
                    <a:pt x="2614523" y="40182"/>
                  </a:lnTo>
                  <a:lnTo>
                    <a:pt x="2607907" y="44653"/>
                  </a:lnTo>
                  <a:lnTo>
                    <a:pt x="2603436" y="51282"/>
                  </a:lnTo>
                  <a:lnTo>
                    <a:pt x="2601798" y="59385"/>
                  </a:lnTo>
                  <a:lnTo>
                    <a:pt x="2603436" y="67500"/>
                  </a:lnTo>
                  <a:lnTo>
                    <a:pt x="2607907" y="74117"/>
                  </a:lnTo>
                  <a:lnTo>
                    <a:pt x="2614523" y="78587"/>
                  </a:lnTo>
                  <a:lnTo>
                    <a:pt x="2622639" y="80225"/>
                  </a:lnTo>
                  <a:lnTo>
                    <a:pt x="2630754" y="78587"/>
                  </a:lnTo>
                  <a:lnTo>
                    <a:pt x="2637371" y="74117"/>
                  </a:lnTo>
                  <a:lnTo>
                    <a:pt x="2641841" y="67500"/>
                  </a:lnTo>
                  <a:lnTo>
                    <a:pt x="2643479" y="59385"/>
                  </a:lnTo>
                  <a:close/>
                </a:path>
                <a:path w="4625975" h="1776729">
                  <a:moveTo>
                    <a:pt x="2734005" y="20840"/>
                  </a:moveTo>
                  <a:lnTo>
                    <a:pt x="2732367" y="12725"/>
                  </a:lnTo>
                  <a:lnTo>
                    <a:pt x="2727896" y="6096"/>
                  </a:lnTo>
                  <a:lnTo>
                    <a:pt x="2721279" y="1638"/>
                  </a:lnTo>
                  <a:lnTo>
                    <a:pt x="2713164" y="0"/>
                  </a:lnTo>
                  <a:lnTo>
                    <a:pt x="2705062" y="1638"/>
                  </a:lnTo>
                  <a:lnTo>
                    <a:pt x="2698432" y="6096"/>
                  </a:lnTo>
                  <a:lnTo>
                    <a:pt x="2693962" y="12725"/>
                  </a:lnTo>
                  <a:lnTo>
                    <a:pt x="2692323" y="20840"/>
                  </a:lnTo>
                  <a:lnTo>
                    <a:pt x="2693962" y="28943"/>
                  </a:lnTo>
                  <a:lnTo>
                    <a:pt x="2698432" y="35572"/>
                  </a:lnTo>
                  <a:lnTo>
                    <a:pt x="2705062" y="40030"/>
                  </a:lnTo>
                  <a:lnTo>
                    <a:pt x="2713164" y="41668"/>
                  </a:lnTo>
                  <a:lnTo>
                    <a:pt x="2721279" y="40030"/>
                  </a:lnTo>
                  <a:lnTo>
                    <a:pt x="2727896" y="35572"/>
                  </a:lnTo>
                  <a:lnTo>
                    <a:pt x="2732367" y="28943"/>
                  </a:lnTo>
                  <a:lnTo>
                    <a:pt x="2734005" y="20840"/>
                  </a:lnTo>
                  <a:close/>
                </a:path>
                <a:path w="4625975" h="1776729">
                  <a:moveTo>
                    <a:pt x="2772321" y="148590"/>
                  </a:moveTo>
                  <a:lnTo>
                    <a:pt x="2770682" y="140474"/>
                  </a:lnTo>
                  <a:lnTo>
                    <a:pt x="2766225" y="133858"/>
                  </a:lnTo>
                  <a:lnTo>
                    <a:pt x="2759595" y="129387"/>
                  </a:lnTo>
                  <a:lnTo>
                    <a:pt x="2751480" y="127749"/>
                  </a:lnTo>
                  <a:lnTo>
                    <a:pt x="2743377" y="129387"/>
                  </a:lnTo>
                  <a:lnTo>
                    <a:pt x="2736748" y="133858"/>
                  </a:lnTo>
                  <a:lnTo>
                    <a:pt x="2732290" y="140474"/>
                  </a:lnTo>
                  <a:lnTo>
                    <a:pt x="2730652" y="148590"/>
                  </a:lnTo>
                  <a:lnTo>
                    <a:pt x="2732290" y="156705"/>
                  </a:lnTo>
                  <a:lnTo>
                    <a:pt x="2736748" y="163322"/>
                  </a:lnTo>
                  <a:lnTo>
                    <a:pt x="2743377" y="167792"/>
                  </a:lnTo>
                  <a:lnTo>
                    <a:pt x="2751480" y="169430"/>
                  </a:lnTo>
                  <a:lnTo>
                    <a:pt x="2759595" y="167792"/>
                  </a:lnTo>
                  <a:lnTo>
                    <a:pt x="2766225" y="163322"/>
                  </a:lnTo>
                  <a:lnTo>
                    <a:pt x="2770682" y="156705"/>
                  </a:lnTo>
                  <a:lnTo>
                    <a:pt x="2772321" y="148590"/>
                  </a:lnTo>
                  <a:close/>
                </a:path>
                <a:path w="4625975" h="1776729">
                  <a:moveTo>
                    <a:pt x="2896222" y="24688"/>
                  </a:moveTo>
                  <a:lnTo>
                    <a:pt x="2894584" y="16586"/>
                  </a:lnTo>
                  <a:lnTo>
                    <a:pt x="2890113" y="9956"/>
                  </a:lnTo>
                  <a:lnTo>
                    <a:pt x="2883497" y="5499"/>
                  </a:lnTo>
                  <a:lnTo>
                    <a:pt x="2875381" y="3860"/>
                  </a:lnTo>
                  <a:lnTo>
                    <a:pt x="2867279" y="5499"/>
                  </a:lnTo>
                  <a:lnTo>
                    <a:pt x="2860649" y="9956"/>
                  </a:lnTo>
                  <a:lnTo>
                    <a:pt x="2856179" y="16586"/>
                  </a:lnTo>
                  <a:lnTo>
                    <a:pt x="2854541" y="24688"/>
                  </a:lnTo>
                  <a:lnTo>
                    <a:pt x="2856179" y="32804"/>
                  </a:lnTo>
                  <a:lnTo>
                    <a:pt x="2860649" y="39433"/>
                  </a:lnTo>
                  <a:lnTo>
                    <a:pt x="2867279" y="43903"/>
                  </a:lnTo>
                  <a:lnTo>
                    <a:pt x="2875381" y="45542"/>
                  </a:lnTo>
                  <a:lnTo>
                    <a:pt x="2883497" y="43903"/>
                  </a:lnTo>
                  <a:lnTo>
                    <a:pt x="2890113" y="39433"/>
                  </a:lnTo>
                  <a:lnTo>
                    <a:pt x="2894584" y="32804"/>
                  </a:lnTo>
                  <a:lnTo>
                    <a:pt x="2896222" y="24688"/>
                  </a:lnTo>
                  <a:close/>
                </a:path>
                <a:path w="4625975" h="1776729">
                  <a:moveTo>
                    <a:pt x="3210915" y="1704708"/>
                  </a:moveTo>
                  <a:lnTo>
                    <a:pt x="3209277" y="1696605"/>
                  </a:lnTo>
                  <a:lnTo>
                    <a:pt x="3204807" y="1689976"/>
                  </a:lnTo>
                  <a:lnTo>
                    <a:pt x="3198190" y="1685518"/>
                  </a:lnTo>
                  <a:lnTo>
                    <a:pt x="3190075" y="1683880"/>
                  </a:lnTo>
                  <a:lnTo>
                    <a:pt x="3181972" y="1685518"/>
                  </a:lnTo>
                  <a:lnTo>
                    <a:pt x="3175343" y="1689976"/>
                  </a:lnTo>
                  <a:lnTo>
                    <a:pt x="3170872" y="1696605"/>
                  </a:lnTo>
                  <a:lnTo>
                    <a:pt x="3169234" y="1704708"/>
                  </a:lnTo>
                  <a:lnTo>
                    <a:pt x="3170872" y="1712823"/>
                  </a:lnTo>
                  <a:lnTo>
                    <a:pt x="3175343" y="1719453"/>
                  </a:lnTo>
                  <a:lnTo>
                    <a:pt x="3181972" y="1723910"/>
                  </a:lnTo>
                  <a:lnTo>
                    <a:pt x="3190075" y="1725549"/>
                  </a:lnTo>
                  <a:lnTo>
                    <a:pt x="3198190" y="1723910"/>
                  </a:lnTo>
                  <a:lnTo>
                    <a:pt x="3204807" y="1719453"/>
                  </a:lnTo>
                  <a:lnTo>
                    <a:pt x="3209277" y="1712823"/>
                  </a:lnTo>
                  <a:lnTo>
                    <a:pt x="3210915" y="1704708"/>
                  </a:lnTo>
                  <a:close/>
                </a:path>
                <a:path w="4625975" h="1776729">
                  <a:moveTo>
                    <a:pt x="3391801" y="1565948"/>
                  </a:moveTo>
                  <a:lnTo>
                    <a:pt x="3390163" y="1557845"/>
                  </a:lnTo>
                  <a:lnTo>
                    <a:pt x="3385693" y="1551216"/>
                  </a:lnTo>
                  <a:lnTo>
                    <a:pt x="3379076" y="1546758"/>
                  </a:lnTo>
                  <a:lnTo>
                    <a:pt x="3370961" y="1545120"/>
                  </a:lnTo>
                  <a:lnTo>
                    <a:pt x="3362858" y="1546758"/>
                  </a:lnTo>
                  <a:lnTo>
                    <a:pt x="3356229" y="1551216"/>
                  </a:lnTo>
                  <a:lnTo>
                    <a:pt x="3351758" y="1557845"/>
                  </a:lnTo>
                  <a:lnTo>
                    <a:pt x="3350120" y="1565948"/>
                  </a:lnTo>
                  <a:lnTo>
                    <a:pt x="3351758" y="1574063"/>
                  </a:lnTo>
                  <a:lnTo>
                    <a:pt x="3356229" y="1580680"/>
                  </a:lnTo>
                  <a:lnTo>
                    <a:pt x="3362858" y="1585150"/>
                  </a:lnTo>
                  <a:lnTo>
                    <a:pt x="3370961" y="1586788"/>
                  </a:lnTo>
                  <a:lnTo>
                    <a:pt x="3379076" y="1585150"/>
                  </a:lnTo>
                  <a:lnTo>
                    <a:pt x="3385693" y="1580680"/>
                  </a:lnTo>
                  <a:lnTo>
                    <a:pt x="3390163" y="1574063"/>
                  </a:lnTo>
                  <a:lnTo>
                    <a:pt x="3391801" y="1565948"/>
                  </a:lnTo>
                  <a:close/>
                </a:path>
                <a:path w="4625975" h="1776729">
                  <a:moveTo>
                    <a:pt x="3689146" y="1491894"/>
                  </a:moveTo>
                  <a:lnTo>
                    <a:pt x="3687508" y="1483779"/>
                  </a:lnTo>
                  <a:lnTo>
                    <a:pt x="3683050" y="1477149"/>
                  </a:lnTo>
                  <a:lnTo>
                    <a:pt x="3676421" y="1472692"/>
                  </a:lnTo>
                  <a:lnTo>
                    <a:pt x="3668318" y="1471053"/>
                  </a:lnTo>
                  <a:lnTo>
                    <a:pt x="3660203" y="1472692"/>
                  </a:lnTo>
                  <a:lnTo>
                    <a:pt x="3653574" y="1477149"/>
                  </a:lnTo>
                  <a:lnTo>
                    <a:pt x="3649116" y="1483779"/>
                  </a:lnTo>
                  <a:lnTo>
                    <a:pt x="3647478" y="1491894"/>
                  </a:lnTo>
                  <a:lnTo>
                    <a:pt x="3649116" y="1499997"/>
                  </a:lnTo>
                  <a:lnTo>
                    <a:pt x="3653574" y="1506626"/>
                  </a:lnTo>
                  <a:lnTo>
                    <a:pt x="3660203" y="1511084"/>
                  </a:lnTo>
                  <a:lnTo>
                    <a:pt x="3668318" y="1512722"/>
                  </a:lnTo>
                  <a:lnTo>
                    <a:pt x="3676421" y="1511084"/>
                  </a:lnTo>
                  <a:lnTo>
                    <a:pt x="3683050" y="1506626"/>
                  </a:lnTo>
                  <a:lnTo>
                    <a:pt x="3687508" y="1499997"/>
                  </a:lnTo>
                  <a:lnTo>
                    <a:pt x="3689146" y="1491894"/>
                  </a:lnTo>
                  <a:close/>
                </a:path>
                <a:path w="4625975" h="1776729">
                  <a:moveTo>
                    <a:pt x="3761003" y="1227937"/>
                  </a:moveTo>
                  <a:lnTo>
                    <a:pt x="3759365" y="1219835"/>
                  </a:lnTo>
                  <a:lnTo>
                    <a:pt x="3754907" y="1213205"/>
                  </a:lnTo>
                  <a:lnTo>
                    <a:pt x="3748278" y="1208747"/>
                  </a:lnTo>
                  <a:lnTo>
                    <a:pt x="3740175" y="1207109"/>
                  </a:lnTo>
                  <a:lnTo>
                    <a:pt x="3732060" y="1208747"/>
                  </a:lnTo>
                  <a:lnTo>
                    <a:pt x="3725443" y="1213205"/>
                  </a:lnTo>
                  <a:lnTo>
                    <a:pt x="3720973" y="1219835"/>
                  </a:lnTo>
                  <a:lnTo>
                    <a:pt x="3719334" y="1227937"/>
                  </a:lnTo>
                  <a:lnTo>
                    <a:pt x="3720973" y="1236052"/>
                  </a:lnTo>
                  <a:lnTo>
                    <a:pt x="3725443" y="1242682"/>
                  </a:lnTo>
                  <a:lnTo>
                    <a:pt x="3732060" y="1247152"/>
                  </a:lnTo>
                  <a:lnTo>
                    <a:pt x="3740175" y="1248791"/>
                  </a:lnTo>
                  <a:lnTo>
                    <a:pt x="3748278" y="1247152"/>
                  </a:lnTo>
                  <a:lnTo>
                    <a:pt x="3754907" y="1242682"/>
                  </a:lnTo>
                  <a:lnTo>
                    <a:pt x="3759365" y="1236052"/>
                  </a:lnTo>
                  <a:lnTo>
                    <a:pt x="3761003" y="1227937"/>
                  </a:lnTo>
                  <a:close/>
                </a:path>
                <a:path w="4625975" h="1776729">
                  <a:moveTo>
                    <a:pt x="3778351" y="1117727"/>
                  </a:moveTo>
                  <a:lnTo>
                    <a:pt x="3776713" y="1109624"/>
                  </a:lnTo>
                  <a:lnTo>
                    <a:pt x="3772255" y="1102995"/>
                  </a:lnTo>
                  <a:lnTo>
                    <a:pt x="3765626" y="1098524"/>
                  </a:lnTo>
                  <a:lnTo>
                    <a:pt x="3757511" y="1096899"/>
                  </a:lnTo>
                  <a:lnTo>
                    <a:pt x="3749408" y="1098524"/>
                  </a:lnTo>
                  <a:lnTo>
                    <a:pt x="3742779" y="1102995"/>
                  </a:lnTo>
                  <a:lnTo>
                    <a:pt x="3738321" y="1109624"/>
                  </a:lnTo>
                  <a:lnTo>
                    <a:pt x="3736683" y="1117727"/>
                  </a:lnTo>
                  <a:lnTo>
                    <a:pt x="3738321" y="1125842"/>
                  </a:lnTo>
                  <a:lnTo>
                    <a:pt x="3742779" y="1132459"/>
                  </a:lnTo>
                  <a:lnTo>
                    <a:pt x="3749408" y="1136929"/>
                  </a:lnTo>
                  <a:lnTo>
                    <a:pt x="3757511" y="1138567"/>
                  </a:lnTo>
                  <a:lnTo>
                    <a:pt x="3765626" y="1136929"/>
                  </a:lnTo>
                  <a:lnTo>
                    <a:pt x="3772255" y="1132459"/>
                  </a:lnTo>
                  <a:lnTo>
                    <a:pt x="3776713" y="1125842"/>
                  </a:lnTo>
                  <a:lnTo>
                    <a:pt x="3778351" y="1117727"/>
                  </a:lnTo>
                  <a:close/>
                </a:path>
                <a:path w="4625975" h="1776729">
                  <a:moveTo>
                    <a:pt x="3862603" y="1709674"/>
                  </a:moveTo>
                  <a:lnTo>
                    <a:pt x="3860965" y="1701558"/>
                  </a:lnTo>
                  <a:lnTo>
                    <a:pt x="3856494" y="1694942"/>
                  </a:lnTo>
                  <a:lnTo>
                    <a:pt x="3849878" y="1690471"/>
                  </a:lnTo>
                  <a:lnTo>
                    <a:pt x="3841762" y="1688846"/>
                  </a:lnTo>
                  <a:lnTo>
                    <a:pt x="3833660" y="1690471"/>
                  </a:lnTo>
                  <a:lnTo>
                    <a:pt x="3827030" y="1694942"/>
                  </a:lnTo>
                  <a:lnTo>
                    <a:pt x="3822573" y="1701558"/>
                  </a:lnTo>
                  <a:lnTo>
                    <a:pt x="3820934" y="1709674"/>
                  </a:lnTo>
                  <a:lnTo>
                    <a:pt x="3822573" y="1717776"/>
                  </a:lnTo>
                  <a:lnTo>
                    <a:pt x="3827030" y="1724406"/>
                  </a:lnTo>
                  <a:lnTo>
                    <a:pt x="3833660" y="1728876"/>
                  </a:lnTo>
                  <a:lnTo>
                    <a:pt x="3841762" y="1730514"/>
                  </a:lnTo>
                  <a:lnTo>
                    <a:pt x="3849878" y="1728876"/>
                  </a:lnTo>
                  <a:lnTo>
                    <a:pt x="3856494" y="1724406"/>
                  </a:lnTo>
                  <a:lnTo>
                    <a:pt x="3860965" y="1717776"/>
                  </a:lnTo>
                  <a:lnTo>
                    <a:pt x="3862603" y="1709674"/>
                  </a:lnTo>
                  <a:close/>
                </a:path>
                <a:path w="4625975" h="1776729">
                  <a:moveTo>
                    <a:pt x="3898303" y="1342936"/>
                  </a:moveTo>
                  <a:lnTo>
                    <a:pt x="3896664" y="1334833"/>
                  </a:lnTo>
                  <a:lnTo>
                    <a:pt x="3892207" y="1328204"/>
                  </a:lnTo>
                  <a:lnTo>
                    <a:pt x="3885577" y="1323746"/>
                  </a:lnTo>
                  <a:lnTo>
                    <a:pt x="3877475" y="1322108"/>
                  </a:lnTo>
                  <a:lnTo>
                    <a:pt x="3869359" y="1323746"/>
                  </a:lnTo>
                  <a:lnTo>
                    <a:pt x="3862730" y="1328204"/>
                  </a:lnTo>
                  <a:lnTo>
                    <a:pt x="3858272" y="1334833"/>
                  </a:lnTo>
                  <a:lnTo>
                    <a:pt x="3856634" y="1342936"/>
                  </a:lnTo>
                  <a:lnTo>
                    <a:pt x="3858272" y="1351051"/>
                  </a:lnTo>
                  <a:lnTo>
                    <a:pt x="3862730" y="1357668"/>
                  </a:lnTo>
                  <a:lnTo>
                    <a:pt x="3869359" y="1362138"/>
                  </a:lnTo>
                  <a:lnTo>
                    <a:pt x="3877475" y="1363776"/>
                  </a:lnTo>
                  <a:lnTo>
                    <a:pt x="3885577" y="1362138"/>
                  </a:lnTo>
                  <a:lnTo>
                    <a:pt x="3892207" y="1357668"/>
                  </a:lnTo>
                  <a:lnTo>
                    <a:pt x="3896664" y="1351051"/>
                  </a:lnTo>
                  <a:lnTo>
                    <a:pt x="3898303" y="1342936"/>
                  </a:lnTo>
                  <a:close/>
                </a:path>
                <a:path w="4625975" h="1776729">
                  <a:moveTo>
                    <a:pt x="4060837" y="1117727"/>
                  </a:moveTo>
                  <a:lnTo>
                    <a:pt x="4059199" y="1109624"/>
                  </a:lnTo>
                  <a:lnTo>
                    <a:pt x="4054729" y="1102995"/>
                  </a:lnTo>
                  <a:lnTo>
                    <a:pt x="4048112" y="1098524"/>
                  </a:lnTo>
                  <a:lnTo>
                    <a:pt x="4039997" y="1096899"/>
                  </a:lnTo>
                  <a:lnTo>
                    <a:pt x="4031881" y="1098524"/>
                  </a:lnTo>
                  <a:lnTo>
                    <a:pt x="4025265" y="1102995"/>
                  </a:lnTo>
                  <a:lnTo>
                    <a:pt x="4020794" y="1109624"/>
                  </a:lnTo>
                  <a:lnTo>
                    <a:pt x="4019156" y="1117727"/>
                  </a:lnTo>
                  <a:lnTo>
                    <a:pt x="4020794" y="1125842"/>
                  </a:lnTo>
                  <a:lnTo>
                    <a:pt x="4025265" y="1132459"/>
                  </a:lnTo>
                  <a:lnTo>
                    <a:pt x="4031881" y="1136929"/>
                  </a:lnTo>
                  <a:lnTo>
                    <a:pt x="4039997" y="1138567"/>
                  </a:lnTo>
                  <a:lnTo>
                    <a:pt x="4048112" y="1136929"/>
                  </a:lnTo>
                  <a:lnTo>
                    <a:pt x="4054729" y="1132459"/>
                  </a:lnTo>
                  <a:lnTo>
                    <a:pt x="4059199" y="1125842"/>
                  </a:lnTo>
                  <a:lnTo>
                    <a:pt x="4060837" y="1117727"/>
                  </a:lnTo>
                  <a:close/>
                </a:path>
                <a:path w="4625975" h="1776729">
                  <a:moveTo>
                    <a:pt x="4065790" y="1486662"/>
                  </a:moveTo>
                  <a:lnTo>
                    <a:pt x="4064152" y="1478546"/>
                  </a:lnTo>
                  <a:lnTo>
                    <a:pt x="4059694" y="1471930"/>
                  </a:lnTo>
                  <a:lnTo>
                    <a:pt x="4053065" y="1467459"/>
                  </a:lnTo>
                  <a:lnTo>
                    <a:pt x="4044950" y="1465834"/>
                  </a:lnTo>
                  <a:lnTo>
                    <a:pt x="4036847" y="1467459"/>
                  </a:lnTo>
                  <a:lnTo>
                    <a:pt x="4030218" y="1471930"/>
                  </a:lnTo>
                  <a:lnTo>
                    <a:pt x="4025747" y="1478546"/>
                  </a:lnTo>
                  <a:lnTo>
                    <a:pt x="4024122" y="1486662"/>
                  </a:lnTo>
                  <a:lnTo>
                    <a:pt x="4025747" y="1494764"/>
                  </a:lnTo>
                  <a:lnTo>
                    <a:pt x="4030218" y="1501394"/>
                  </a:lnTo>
                  <a:lnTo>
                    <a:pt x="4036847" y="1505864"/>
                  </a:lnTo>
                  <a:lnTo>
                    <a:pt x="4044950" y="1507502"/>
                  </a:lnTo>
                  <a:lnTo>
                    <a:pt x="4053065" y="1505864"/>
                  </a:lnTo>
                  <a:lnTo>
                    <a:pt x="4059694" y="1501394"/>
                  </a:lnTo>
                  <a:lnTo>
                    <a:pt x="4064152" y="1494764"/>
                  </a:lnTo>
                  <a:lnTo>
                    <a:pt x="4065790" y="1486662"/>
                  </a:lnTo>
                  <a:close/>
                </a:path>
                <a:path w="4625975" h="1776729">
                  <a:moveTo>
                    <a:pt x="4164901" y="1238872"/>
                  </a:moveTo>
                  <a:lnTo>
                    <a:pt x="4163263" y="1230757"/>
                  </a:lnTo>
                  <a:lnTo>
                    <a:pt x="4158805" y="1224140"/>
                  </a:lnTo>
                  <a:lnTo>
                    <a:pt x="4152176" y="1219669"/>
                  </a:lnTo>
                  <a:lnTo>
                    <a:pt x="4144073" y="1218031"/>
                  </a:lnTo>
                  <a:lnTo>
                    <a:pt x="4135958" y="1219669"/>
                  </a:lnTo>
                  <a:lnTo>
                    <a:pt x="4129341" y="1224140"/>
                  </a:lnTo>
                  <a:lnTo>
                    <a:pt x="4124871" y="1230757"/>
                  </a:lnTo>
                  <a:lnTo>
                    <a:pt x="4123232" y="1238872"/>
                  </a:lnTo>
                  <a:lnTo>
                    <a:pt x="4124871" y="1246974"/>
                  </a:lnTo>
                  <a:lnTo>
                    <a:pt x="4129341" y="1253604"/>
                  </a:lnTo>
                  <a:lnTo>
                    <a:pt x="4135958" y="1258062"/>
                  </a:lnTo>
                  <a:lnTo>
                    <a:pt x="4144073" y="1259700"/>
                  </a:lnTo>
                  <a:lnTo>
                    <a:pt x="4152176" y="1258062"/>
                  </a:lnTo>
                  <a:lnTo>
                    <a:pt x="4158805" y="1253604"/>
                  </a:lnTo>
                  <a:lnTo>
                    <a:pt x="4163263" y="1246974"/>
                  </a:lnTo>
                  <a:lnTo>
                    <a:pt x="4164901" y="1238872"/>
                  </a:lnTo>
                  <a:close/>
                </a:path>
                <a:path w="4625975" h="1776729">
                  <a:moveTo>
                    <a:pt x="4247629" y="1583486"/>
                  </a:moveTo>
                  <a:lnTo>
                    <a:pt x="4245991" y="1575371"/>
                  </a:lnTo>
                  <a:lnTo>
                    <a:pt x="4241520" y="1568742"/>
                  </a:lnTo>
                  <a:lnTo>
                    <a:pt x="4234904" y="1564271"/>
                  </a:lnTo>
                  <a:lnTo>
                    <a:pt x="4226788" y="1562633"/>
                  </a:lnTo>
                  <a:lnTo>
                    <a:pt x="4218673" y="1564271"/>
                  </a:lnTo>
                  <a:lnTo>
                    <a:pt x="4212056" y="1568742"/>
                  </a:lnTo>
                  <a:lnTo>
                    <a:pt x="4207586" y="1575371"/>
                  </a:lnTo>
                  <a:lnTo>
                    <a:pt x="4205948" y="1583486"/>
                  </a:lnTo>
                  <a:lnTo>
                    <a:pt x="4207586" y="1591589"/>
                  </a:lnTo>
                  <a:lnTo>
                    <a:pt x="4212056" y="1598218"/>
                  </a:lnTo>
                  <a:lnTo>
                    <a:pt x="4218673" y="1602676"/>
                  </a:lnTo>
                  <a:lnTo>
                    <a:pt x="4226788" y="1604314"/>
                  </a:lnTo>
                  <a:lnTo>
                    <a:pt x="4234904" y="1602676"/>
                  </a:lnTo>
                  <a:lnTo>
                    <a:pt x="4241520" y="1598218"/>
                  </a:lnTo>
                  <a:lnTo>
                    <a:pt x="4245991" y="1591589"/>
                  </a:lnTo>
                  <a:lnTo>
                    <a:pt x="4247629" y="1583486"/>
                  </a:lnTo>
                  <a:close/>
                </a:path>
                <a:path w="4625975" h="1776729">
                  <a:moveTo>
                    <a:pt x="4422610" y="1468361"/>
                  </a:moveTo>
                  <a:lnTo>
                    <a:pt x="4420971" y="1460258"/>
                  </a:lnTo>
                  <a:lnTo>
                    <a:pt x="4416514" y="1453642"/>
                  </a:lnTo>
                  <a:lnTo>
                    <a:pt x="4409884" y="1449171"/>
                  </a:lnTo>
                  <a:lnTo>
                    <a:pt x="4401769" y="1447533"/>
                  </a:lnTo>
                  <a:lnTo>
                    <a:pt x="4393654" y="1449171"/>
                  </a:lnTo>
                  <a:lnTo>
                    <a:pt x="4387037" y="1453642"/>
                  </a:lnTo>
                  <a:lnTo>
                    <a:pt x="4382567" y="1460258"/>
                  </a:lnTo>
                  <a:lnTo>
                    <a:pt x="4380928" y="1468361"/>
                  </a:lnTo>
                  <a:lnTo>
                    <a:pt x="4382567" y="1476476"/>
                  </a:lnTo>
                  <a:lnTo>
                    <a:pt x="4387037" y="1483093"/>
                  </a:lnTo>
                  <a:lnTo>
                    <a:pt x="4393654" y="1487563"/>
                  </a:lnTo>
                  <a:lnTo>
                    <a:pt x="4401769" y="1489202"/>
                  </a:lnTo>
                  <a:lnTo>
                    <a:pt x="4409884" y="1487563"/>
                  </a:lnTo>
                  <a:lnTo>
                    <a:pt x="4416514" y="1483093"/>
                  </a:lnTo>
                  <a:lnTo>
                    <a:pt x="4420971" y="1476476"/>
                  </a:lnTo>
                  <a:lnTo>
                    <a:pt x="4422610" y="1468361"/>
                  </a:lnTo>
                  <a:close/>
                </a:path>
                <a:path w="4625975" h="1776729">
                  <a:moveTo>
                    <a:pt x="4568279" y="1158557"/>
                  </a:moveTo>
                  <a:lnTo>
                    <a:pt x="4566640" y="1150454"/>
                  </a:lnTo>
                  <a:lnTo>
                    <a:pt x="4562170" y="1143825"/>
                  </a:lnTo>
                  <a:lnTo>
                    <a:pt x="4555553" y="1139355"/>
                  </a:lnTo>
                  <a:lnTo>
                    <a:pt x="4547438" y="1137716"/>
                  </a:lnTo>
                  <a:lnTo>
                    <a:pt x="4539335" y="1139355"/>
                  </a:lnTo>
                  <a:lnTo>
                    <a:pt x="4532706" y="1143825"/>
                  </a:lnTo>
                  <a:lnTo>
                    <a:pt x="4528236" y="1150454"/>
                  </a:lnTo>
                  <a:lnTo>
                    <a:pt x="4526597" y="1158557"/>
                  </a:lnTo>
                  <a:lnTo>
                    <a:pt x="4528236" y="1166672"/>
                  </a:lnTo>
                  <a:lnTo>
                    <a:pt x="4532706" y="1173302"/>
                  </a:lnTo>
                  <a:lnTo>
                    <a:pt x="4539335" y="1177759"/>
                  </a:lnTo>
                  <a:lnTo>
                    <a:pt x="4547438" y="1179398"/>
                  </a:lnTo>
                  <a:lnTo>
                    <a:pt x="4555553" y="1177759"/>
                  </a:lnTo>
                  <a:lnTo>
                    <a:pt x="4562170" y="1173302"/>
                  </a:lnTo>
                  <a:lnTo>
                    <a:pt x="4566640" y="1166672"/>
                  </a:lnTo>
                  <a:lnTo>
                    <a:pt x="4568279" y="1158557"/>
                  </a:lnTo>
                  <a:close/>
                </a:path>
                <a:path w="4625975" h="1776729">
                  <a:moveTo>
                    <a:pt x="4625797" y="1313205"/>
                  </a:moveTo>
                  <a:lnTo>
                    <a:pt x="4624159" y="1305090"/>
                  </a:lnTo>
                  <a:lnTo>
                    <a:pt x="4619688" y="1298473"/>
                  </a:lnTo>
                  <a:lnTo>
                    <a:pt x="4613072" y="1294003"/>
                  </a:lnTo>
                  <a:lnTo>
                    <a:pt x="4604956" y="1292364"/>
                  </a:lnTo>
                  <a:lnTo>
                    <a:pt x="4596854" y="1294003"/>
                  </a:lnTo>
                  <a:lnTo>
                    <a:pt x="4590224" y="1298473"/>
                  </a:lnTo>
                  <a:lnTo>
                    <a:pt x="4585754" y="1305090"/>
                  </a:lnTo>
                  <a:lnTo>
                    <a:pt x="4584128" y="1313205"/>
                  </a:lnTo>
                  <a:lnTo>
                    <a:pt x="4585754" y="1321320"/>
                  </a:lnTo>
                  <a:lnTo>
                    <a:pt x="4590224" y="1327937"/>
                  </a:lnTo>
                  <a:lnTo>
                    <a:pt x="4596854" y="1332407"/>
                  </a:lnTo>
                  <a:lnTo>
                    <a:pt x="4604956" y="1334046"/>
                  </a:lnTo>
                  <a:lnTo>
                    <a:pt x="4613072" y="1332407"/>
                  </a:lnTo>
                  <a:lnTo>
                    <a:pt x="4619688" y="1327937"/>
                  </a:lnTo>
                  <a:lnTo>
                    <a:pt x="4624159" y="1321320"/>
                  </a:lnTo>
                  <a:lnTo>
                    <a:pt x="4625797" y="131320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853967" y="4613164"/>
              <a:ext cx="76604" cy="7660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195917" y="4707323"/>
              <a:ext cx="76604" cy="76604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515236" y="2728941"/>
              <a:ext cx="76604" cy="76604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11596383" y="1949620"/>
              <a:ext cx="4090035" cy="3845560"/>
            </a:xfrm>
            <a:custGeom>
              <a:avLst/>
              <a:gdLst/>
              <a:ahLst/>
              <a:cxnLst/>
              <a:rect l="l" t="t" r="r" b="b"/>
              <a:pathLst>
                <a:path w="4090034" h="3845560">
                  <a:moveTo>
                    <a:pt x="34556" y="3322713"/>
                  </a:moveTo>
                  <a:lnTo>
                    <a:pt x="26822" y="3314979"/>
                  </a:lnTo>
                  <a:lnTo>
                    <a:pt x="7747" y="3314979"/>
                  </a:lnTo>
                  <a:lnTo>
                    <a:pt x="0" y="3322713"/>
                  </a:lnTo>
                  <a:lnTo>
                    <a:pt x="0" y="3341776"/>
                  </a:lnTo>
                  <a:lnTo>
                    <a:pt x="7747" y="3349510"/>
                  </a:lnTo>
                  <a:lnTo>
                    <a:pt x="26822" y="3349510"/>
                  </a:lnTo>
                  <a:lnTo>
                    <a:pt x="34556" y="3341776"/>
                  </a:lnTo>
                  <a:lnTo>
                    <a:pt x="34556" y="3332238"/>
                  </a:lnTo>
                  <a:lnTo>
                    <a:pt x="34556" y="3322713"/>
                  </a:lnTo>
                  <a:close/>
                </a:path>
                <a:path w="4090034" h="3845560">
                  <a:moveTo>
                    <a:pt x="83515" y="3115602"/>
                  </a:moveTo>
                  <a:lnTo>
                    <a:pt x="81813" y="3107182"/>
                  </a:lnTo>
                  <a:lnTo>
                    <a:pt x="77177" y="3100311"/>
                  </a:lnTo>
                  <a:lnTo>
                    <a:pt x="70294" y="3095675"/>
                  </a:lnTo>
                  <a:lnTo>
                    <a:pt x="61887" y="3093974"/>
                  </a:lnTo>
                  <a:lnTo>
                    <a:pt x="53467" y="3095675"/>
                  </a:lnTo>
                  <a:lnTo>
                    <a:pt x="46583" y="3100311"/>
                  </a:lnTo>
                  <a:lnTo>
                    <a:pt x="41948" y="3107182"/>
                  </a:lnTo>
                  <a:lnTo>
                    <a:pt x="40246" y="3115602"/>
                  </a:lnTo>
                  <a:lnTo>
                    <a:pt x="41948" y="3124022"/>
                  </a:lnTo>
                  <a:lnTo>
                    <a:pt x="46583" y="3130905"/>
                  </a:lnTo>
                  <a:lnTo>
                    <a:pt x="53467" y="3135541"/>
                  </a:lnTo>
                  <a:lnTo>
                    <a:pt x="61887" y="3137243"/>
                  </a:lnTo>
                  <a:lnTo>
                    <a:pt x="70294" y="3135541"/>
                  </a:lnTo>
                  <a:lnTo>
                    <a:pt x="77177" y="3130905"/>
                  </a:lnTo>
                  <a:lnTo>
                    <a:pt x="81813" y="3124022"/>
                  </a:lnTo>
                  <a:lnTo>
                    <a:pt x="83515" y="3115602"/>
                  </a:lnTo>
                  <a:close/>
                </a:path>
                <a:path w="4090034" h="3845560">
                  <a:moveTo>
                    <a:pt x="124269" y="3307130"/>
                  </a:moveTo>
                  <a:lnTo>
                    <a:pt x="122567" y="3298710"/>
                  </a:lnTo>
                  <a:lnTo>
                    <a:pt x="117932" y="3291827"/>
                  </a:lnTo>
                  <a:lnTo>
                    <a:pt x="111048" y="3287191"/>
                  </a:lnTo>
                  <a:lnTo>
                    <a:pt x="102628" y="3285490"/>
                  </a:lnTo>
                  <a:lnTo>
                    <a:pt x="94208" y="3287191"/>
                  </a:lnTo>
                  <a:lnTo>
                    <a:pt x="87325" y="3291827"/>
                  </a:lnTo>
                  <a:lnTo>
                    <a:pt x="82689" y="3298710"/>
                  </a:lnTo>
                  <a:lnTo>
                    <a:pt x="80987" y="3307130"/>
                  </a:lnTo>
                  <a:lnTo>
                    <a:pt x="82689" y="3315551"/>
                  </a:lnTo>
                  <a:lnTo>
                    <a:pt x="87325" y="3322421"/>
                  </a:lnTo>
                  <a:lnTo>
                    <a:pt x="94208" y="3327057"/>
                  </a:lnTo>
                  <a:lnTo>
                    <a:pt x="102628" y="3328759"/>
                  </a:lnTo>
                  <a:lnTo>
                    <a:pt x="111048" y="3327057"/>
                  </a:lnTo>
                  <a:lnTo>
                    <a:pt x="117932" y="3322421"/>
                  </a:lnTo>
                  <a:lnTo>
                    <a:pt x="122567" y="3315551"/>
                  </a:lnTo>
                  <a:lnTo>
                    <a:pt x="124269" y="3307130"/>
                  </a:lnTo>
                  <a:close/>
                </a:path>
                <a:path w="4090034" h="3845560">
                  <a:moveTo>
                    <a:pt x="141490" y="3584384"/>
                  </a:moveTo>
                  <a:lnTo>
                    <a:pt x="133781" y="3576675"/>
                  </a:lnTo>
                  <a:lnTo>
                    <a:pt x="114757" y="3576675"/>
                  </a:lnTo>
                  <a:lnTo>
                    <a:pt x="107035" y="3584384"/>
                  </a:lnTo>
                  <a:lnTo>
                    <a:pt x="107035" y="3603421"/>
                  </a:lnTo>
                  <a:lnTo>
                    <a:pt x="114757" y="3611118"/>
                  </a:lnTo>
                  <a:lnTo>
                    <a:pt x="133781" y="3611118"/>
                  </a:lnTo>
                  <a:lnTo>
                    <a:pt x="141490" y="3603421"/>
                  </a:lnTo>
                  <a:lnTo>
                    <a:pt x="141490" y="3593896"/>
                  </a:lnTo>
                  <a:lnTo>
                    <a:pt x="141490" y="3584384"/>
                  </a:lnTo>
                  <a:close/>
                </a:path>
                <a:path w="4090034" h="3845560">
                  <a:moveTo>
                    <a:pt x="207416" y="3448456"/>
                  </a:moveTo>
                  <a:lnTo>
                    <a:pt x="205714" y="3440036"/>
                  </a:lnTo>
                  <a:lnTo>
                    <a:pt x="201079" y="3433153"/>
                  </a:lnTo>
                  <a:lnTo>
                    <a:pt x="194195" y="3428517"/>
                  </a:lnTo>
                  <a:lnTo>
                    <a:pt x="185775" y="3426815"/>
                  </a:lnTo>
                  <a:lnTo>
                    <a:pt x="177355" y="3428517"/>
                  </a:lnTo>
                  <a:lnTo>
                    <a:pt x="170484" y="3433153"/>
                  </a:lnTo>
                  <a:lnTo>
                    <a:pt x="165849" y="3440036"/>
                  </a:lnTo>
                  <a:lnTo>
                    <a:pt x="164160" y="3448456"/>
                  </a:lnTo>
                  <a:lnTo>
                    <a:pt x="165849" y="3456876"/>
                  </a:lnTo>
                  <a:lnTo>
                    <a:pt x="170484" y="3463747"/>
                  </a:lnTo>
                  <a:lnTo>
                    <a:pt x="177355" y="3468382"/>
                  </a:lnTo>
                  <a:lnTo>
                    <a:pt x="185775" y="3470084"/>
                  </a:lnTo>
                  <a:lnTo>
                    <a:pt x="194195" y="3468382"/>
                  </a:lnTo>
                  <a:lnTo>
                    <a:pt x="201079" y="3463747"/>
                  </a:lnTo>
                  <a:lnTo>
                    <a:pt x="205714" y="3456876"/>
                  </a:lnTo>
                  <a:lnTo>
                    <a:pt x="207416" y="3448456"/>
                  </a:lnTo>
                  <a:close/>
                </a:path>
                <a:path w="4090034" h="3845560">
                  <a:moveTo>
                    <a:pt x="272503" y="3723094"/>
                  </a:moveTo>
                  <a:lnTo>
                    <a:pt x="264744" y="3715321"/>
                  </a:lnTo>
                  <a:lnTo>
                    <a:pt x="245579" y="3715321"/>
                  </a:lnTo>
                  <a:lnTo>
                    <a:pt x="237820" y="3723094"/>
                  </a:lnTo>
                  <a:lnTo>
                    <a:pt x="237820" y="3742232"/>
                  </a:lnTo>
                  <a:lnTo>
                    <a:pt x="245579" y="3749992"/>
                  </a:lnTo>
                  <a:lnTo>
                    <a:pt x="264744" y="3749992"/>
                  </a:lnTo>
                  <a:lnTo>
                    <a:pt x="272503" y="3742232"/>
                  </a:lnTo>
                  <a:lnTo>
                    <a:pt x="272503" y="3732657"/>
                  </a:lnTo>
                  <a:lnTo>
                    <a:pt x="272503" y="3723094"/>
                  </a:lnTo>
                  <a:close/>
                </a:path>
                <a:path w="4090034" h="3845560">
                  <a:moveTo>
                    <a:pt x="306527" y="3559873"/>
                  </a:moveTo>
                  <a:lnTo>
                    <a:pt x="304825" y="3551453"/>
                  </a:lnTo>
                  <a:lnTo>
                    <a:pt x="300189" y="3544570"/>
                  </a:lnTo>
                  <a:lnTo>
                    <a:pt x="293306" y="3539934"/>
                  </a:lnTo>
                  <a:lnTo>
                    <a:pt x="284899" y="3538245"/>
                  </a:lnTo>
                  <a:lnTo>
                    <a:pt x="276479" y="3539934"/>
                  </a:lnTo>
                  <a:lnTo>
                    <a:pt x="269595" y="3544570"/>
                  </a:lnTo>
                  <a:lnTo>
                    <a:pt x="264960" y="3551453"/>
                  </a:lnTo>
                  <a:lnTo>
                    <a:pt x="263258" y="3559873"/>
                  </a:lnTo>
                  <a:lnTo>
                    <a:pt x="264960" y="3568293"/>
                  </a:lnTo>
                  <a:lnTo>
                    <a:pt x="269595" y="3575164"/>
                  </a:lnTo>
                  <a:lnTo>
                    <a:pt x="276479" y="3579799"/>
                  </a:lnTo>
                  <a:lnTo>
                    <a:pt x="284899" y="3581501"/>
                  </a:lnTo>
                  <a:lnTo>
                    <a:pt x="293306" y="3579799"/>
                  </a:lnTo>
                  <a:lnTo>
                    <a:pt x="300189" y="3575164"/>
                  </a:lnTo>
                  <a:lnTo>
                    <a:pt x="304825" y="3568293"/>
                  </a:lnTo>
                  <a:lnTo>
                    <a:pt x="306527" y="3559873"/>
                  </a:lnTo>
                  <a:close/>
                </a:path>
                <a:path w="4090034" h="3845560">
                  <a:moveTo>
                    <a:pt x="428917" y="3666426"/>
                  </a:moveTo>
                  <a:lnTo>
                    <a:pt x="427215" y="3658006"/>
                  </a:lnTo>
                  <a:lnTo>
                    <a:pt x="422579" y="3651123"/>
                  </a:lnTo>
                  <a:lnTo>
                    <a:pt x="415696" y="3646487"/>
                  </a:lnTo>
                  <a:lnTo>
                    <a:pt x="407276" y="3644785"/>
                  </a:lnTo>
                  <a:lnTo>
                    <a:pt x="398856" y="3646487"/>
                  </a:lnTo>
                  <a:lnTo>
                    <a:pt x="391985" y="3651123"/>
                  </a:lnTo>
                  <a:lnTo>
                    <a:pt x="387337" y="3658006"/>
                  </a:lnTo>
                  <a:lnTo>
                    <a:pt x="385635" y="3666426"/>
                  </a:lnTo>
                  <a:lnTo>
                    <a:pt x="387337" y="3674846"/>
                  </a:lnTo>
                  <a:lnTo>
                    <a:pt x="391985" y="3681717"/>
                  </a:lnTo>
                  <a:lnTo>
                    <a:pt x="398856" y="3686352"/>
                  </a:lnTo>
                  <a:lnTo>
                    <a:pt x="407276" y="3688054"/>
                  </a:lnTo>
                  <a:lnTo>
                    <a:pt x="415696" y="3686352"/>
                  </a:lnTo>
                  <a:lnTo>
                    <a:pt x="422579" y="3681717"/>
                  </a:lnTo>
                  <a:lnTo>
                    <a:pt x="427215" y="3674846"/>
                  </a:lnTo>
                  <a:lnTo>
                    <a:pt x="428917" y="3666426"/>
                  </a:lnTo>
                  <a:close/>
                </a:path>
                <a:path w="4090034" h="3845560">
                  <a:moveTo>
                    <a:pt x="491540" y="3822890"/>
                  </a:moveTo>
                  <a:lnTo>
                    <a:pt x="485559" y="3816908"/>
                  </a:lnTo>
                  <a:lnTo>
                    <a:pt x="470789" y="3816908"/>
                  </a:lnTo>
                  <a:lnTo>
                    <a:pt x="464807" y="3822890"/>
                  </a:lnTo>
                  <a:lnTo>
                    <a:pt x="464807" y="3837660"/>
                  </a:lnTo>
                  <a:lnTo>
                    <a:pt x="470789" y="3843642"/>
                  </a:lnTo>
                  <a:lnTo>
                    <a:pt x="485559" y="3843642"/>
                  </a:lnTo>
                  <a:lnTo>
                    <a:pt x="491540" y="3837660"/>
                  </a:lnTo>
                  <a:lnTo>
                    <a:pt x="491540" y="3830269"/>
                  </a:lnTo>
                  <a:lnTo>
                    <a:pt x="491540" y="3822890"/>
                  </a:lnTo>
                  <a:close/>
                </a:path>
                <a:path w="4090034" h="3845560">
                  <a:moveTo>
                    <a:pt x="499808" y="3499739"/>
                  </a:moveTo>
                  <a:lnTo>
                    <a:pt x="498106" y="3491319"/>
                  </a:lnTo>
                  <a:lnTo>
                    <a:pt x="493471" y="3484435"/>
                  </a:lnTo>
                  <a:lnTo>
                    <a:pt x="486587" y="3479800"/>
                  </a:lnTo>
                  <a:lnTo>
                    <a:pt x="478167" y="3478098"/>
                  </a:lnTo>
                  <a:lnTo>
                    <a:pt x="469747" y="3479800"/>
                  </a:lnTo>
                  <a:lnTo>
                    <a:pt x="462864" y="3484435"/>
                  </a:lnTo>
                  <a:lnTo>
                    <a:pt x="458228" y="3491319"/>
                  </a:lnTo>
                  <a:lnTo>
                    <a:pt x="456526" y="3499739"/>
                  </a:lnTo>
                  <a:lnTo>
                    <a:pt x="458228" y="3508159"/>
                  </a:lnTo>
                  <a:lnTo>
                    <a:pt x="462864" y="3515029"/>
                  </a:lnTo>
                  <a:lnTo>
                    <a:pt x="469747" y="3519665"/>
                  </a:lnTo>
                  <a:lnTo>
                    <a:pt x="478167" y="3521367"/>
                  </a:lnTo>
                  <a:lnTo>
                    <a:pt x="486587" y="3519665"/>
                  </a:lnTo>
                  <a:lnTo>
                    <a:pt x="493471" y="3515029"/>
                  </a:lnTo>
                  <a:lnTo>
                    <a:pt x="498106" y="3508159"/>
                  </a:lnTo>
                  <a:lnTo>
                    <a:pt x="499808" y="3499739"/>
                  </a:lnTo>
                  <a:close/>
                </a:path>
                <a:path w="4090034" h="3845560">
                  <a:moveTo>
                    <a:pt x="549363" y="3722751"/>
                  </a:moveTo>
                  <a:lnTo>
                    <a:pt x="547662" y="3714331"/>
                  </a:lnTo>
                  <a:lnTo>
                    <a:pt x="543026" y="3707447"/>
                  </a:lnTo>
                  <a:lnTo>
                    <a:pt x="536143" y="3702812"/>
                  </a:lnTo>
                  <a:lnTo>
                    <a:pt x="527723" y="3701110"/>
                  </a:lnTo>
                  <a:lnTo>
                    <a:pt x="519315" y="3702812"/>
                  </a:lnTo>
                  <a:lnTo>
                    <a:pt x="512432" y="3707447"/>
                  </a:lnTo>
                  <a:lnTo>
                    <a:pt x="507809" y="3714331"/>
                  </a:lnTo>
                  <a:lnTo>
                    <a:pt x="506107" y="3722751"/>
                  </a:lnTo>
                  <a:lnTo>
                    <a:pt x="507809" y="3731171"/>
                  </a:lnTo>
                  <a:lnTo>
                    <a:pt x="512432" y="3738041"/>
                  </a:lnTo>
                  <a:lnTo>
                    <a:pt x="519315" y="3742677"/>
                  </a:lnTo>
                  <a:lnTo>
                    <a:pt x="527723" y="3744379"/>
                  </a:lnTo>
                  <a:lnTo>
                    <a:pt x="536143" y="3742677"/>
                  </a:lnTo>
                  <a:lnTo>
                    <a:pt x="543026" y="3738041"/>
                  </a:lnTo>
                  <a:lnTo>
                    <a:pt x="547662" y="3731171"/>
                  </a:lnTo>
                  <a:lnTo>
                    <a:pt x="549363" y="3722751"/>
                  </a:lnTo>
                  <a:close/>
                </a:path>
                <a:path w="4090034" h="3845560">
                  <a:moveTo>
                    <a:pt x="678218" y="3791686"/>
                  </a:moveTo>
                  <a:lnTo>
                    <a:pt x="676516" y="3783266"/>
                  </a:lnTo>
                  <a:lnTo>
                    <a:pt x="671880" y="3776395"/>
                  </a:lnTo>
                  <a:lnTo>
                    <a:pt x="664997" y="3771760"/>
                  </a:lnTo>
                  <a:lnTo>
                    <a:pt x="656577" y="3770058"/>
                  </a:lnTo>
                  <a:lnTo>
                    <a:pt x="648157" y="3771760"/>
                  </a:lnTo>
                  <a:lnTo>
                    <a:pt x="641286" y="3776395"/>
                  </a:lnTo>
                  <a:lnTo>
                    <a:pt x="636638" y="3783266"/>
                  </a:lnTo>
                  <a:lnTo>
                    <a:pt x="634936" y="3791686"/>
                  </a:lnTo>
                  <a:lnTo>
                    <a:pt x="636638" y="3800119"/>
                  </a:lnTo>
                  <a:lnTo>
                    <a:pt x="641286" y="3806990"/>
                  </a:lnTo>
                  <a:lnTo>
                    <a:pt x="648157" y="3811625"/>
                  </a:lnTo>
                  <a:lnTo>
                    <a:pt x="656577" y="3813327"/>
                  </a:lnTo>
                  <a:lnTo>
                    <a:pt x="664997" y="3811625"/>
                  </a:lnTo>
                  <a:lnTo>
                    <a:pt x="671880" y="3806990"/>
                  </a:lnTo>
                  <a:lnTo>
                    <a:pt x="676516" y="3800119"/>
                  </a:lnTo>
                  <a:lnTo>
                    <a:pt x="678218" y="3791686"/>
                  </a:lnTo>
                  <a:close/>
                </a:path>
                <a:path w="4090034" h="3845560">
                  <a:moveTo>
                    <a:pt x="683171" y="3648405"/>
                  </a:moveTo>
                  <a:lnTo>
                    <a:pt x="681469" y="3639985"/>
                  </a:lnTo>
                  <a:lnTo>
                    <a:pt x="676833" y="3633114"/>
                  </a:lnTo>
                  <a:lnTo>
                    <a:pt x="669950" y="3628479"/>
                  </a:lnTo>
                  <a:lnTo>
                    <a:pt x="661530" y="3626777"/>
                  </a:lnTo>
                  <a:lnTo>
                    <a:pt x="653110" y="3628479"/>
                  </a:lnTo>
                  <a:lnTo>
                    <a:pt x="646239" y="3633114"/>
                  </a:lnTo>
                  <a:lnTo>
                    <a:pt x="641591" y="3639985"/>
                  </a:lnTo>
                  <a:lnTo>
                    <a:pt x="639889" y="3648405"/>
                  </a:lnTo>
                  <a:lnTo>
                    <a:pt x="641591" y="3656825"/>
                  </a:lnTo>
                  <a:lnTo>
                    <a:pt x="646239" y="3663708"/>
                  </a:lnTo>
                  <a:lnTo>
                    <a:pt x="653110" y="3668344"/>
                  </a:lnTo>
                  <a:lnTo>
                    <a:pt x="661530" y="3670046"/>
                  </a:lnTo>
                  <a:lnTo>
                    <a:pt x="669950" y="3668344"/>
                  </a:lnTo>
                  <a:lnTo>
                    <a:pt x="676833" y="3663708"/>
                  </a:lnTo>
                  <a:lnTo>
                    <a:pt x="681469" y="3656825"/>
                  </a:lnTo>
                  <a:lnTo>
                    <a:pt x="683171" y="3648405"/>
                  </a:lnTo>
                  <a:close/>
                </a:path>
                <a:path w="4090034" h="3845560">
                  <a:moveTo>
                    <a:pt x="793838" y="3824389"/>
                  </a:moveTo>
                  <a:lnTo>
                    <a:pt x="787857" y="3818407"/>
                  </a:lnTo>
                  <a:lnTo>
                    <a:pt x="773099" y="3818407"/>
                  </a:lnTo>
                  <a:lnTo>
                    <a:pt x="767105" y="3824389"/>
                  </a:lnTo>
                  <a:lnTo>
                    <a:pt x="767105" y="3839159"/>
                  </a:lnTo>
                  <a:lnTo>
                    <a:pt x="773099" y="3845141"/>
                  </a:lnTo>
                  <a:lnTo>
                    <a:pt x="787857" y="3845141"/>
                  </a:lnTo>
                  <a:lnTo>
                    <a:pt x="793838" y="3839159"/>
                  </a:lnTo>
                  <a:lnTo>
                    <a:pt x="793838" y="3831780"/>
                  </a:lnTo>
                  <a:lnTo>
                    <a:pt x="793838" y="3824389"/>
                  </a:lnTo>
                  <a:close/>
                </a:path>
                <a:path w="4090034" h="3845560">
                  <a:moveTo>
                    <a:pt x="871486" y="3717125"/>
                  </a:moveTo>
                  <a:lnTo>
                    <a:pt x="869784" y="3708704"/>
                  </a:lnTo>
                  <a:lnTo>
                    <a:pt x="865149" y="3701821"/>
                  </a:lnTo>
                  <a:lnTo>
                    <a:pt x="858278" y="3697186"/>
                  </a:lnTo>
                  <a:lnTo>
                    <a:pt x="849858" y="3695484"/>
                  </a:lnTo>
                  <a:lnTo>
                    <a:pt x="841438" y="3697186"/>
                  </a:lnTo>
                  <a:lnTo>
                    <a:pt x="834555" y="3701821"/>
                  </a:lnTo>
                  <a:lnTo>
                    <a:pt x="829919" y="3708704"/>
                  </a:lnTo>
                  <a:lnTo>
                    <a:pt x="828217" y="3717125"/>
                  </a:lnTo>
                  <a:lnTo>
                    <a:pt x="829919" y="3725545"/>
                  </a:lnTo>
                  <a:lnTo>
                    <a:pt x="834555" y="3732415"/>
                  </a:lnTo>
                  <a:lnTo>
                    <a:pt x="841438" y="3737051"/>
                  </a:lnTo>
                  <a:lnTo>
                    <a:pt x="849858" y="3738753"/>
                  </a:lnTo>
                  <a:lnTo>
                    <a:pt x="858278" y="3737051"/>
                  </a:lnTo>
                  <a:lnTo>
                    <a:pt x="865149" y="3732415"/>
                  </a:lnTo>
                  <a:lnTo>
                    <a:pt x="869784" y="3725545"/>
                  </a:lnTo>
                  <a:lnTo>
                    <a:pt x="871486" y="3717125"/>
                  </a:lnTo>
                  <a:close/>
                </a:path>
                <a:path w="4090034" h="3845560">
                  <a:moveTo>
                    <a:pt x="947470" y="3789705"/>
                  </a:moveTo>
                  <a:lnTo>
                    <a:pt x="941489" y="3783723"/>
                  </a:lnTo>
                  <a:lnTo>
                    <a:pt x="926731" y="3783723"/>
                  </a:lnTo>
                  <a:lnTo>
                    <a:pt x="920737" y="3789705"/>
                  </a:lnTo>
                  <a:lnTo>
                    <a:pt x="920737" y="3804462"/>
                  </a:lnTo>
                  <a:lnTo>
                    <a:pt x="926731" y="3810457"/>
                  </a:lnTo>
                  <a:lnTo>
                    <a:pt x="941489" y="3810457"/>
                  </a:lnTo>
                  <a:lnTo>
                    <a:pt x="947470" y="3804462"/>
                  </a:lnTo>
                  <a:lnTo>
                    <a:pt x="947470" y="3797084"/>
                  </a:lnTo>
                  <a:lnTo>
                    <a:pt x="947470" y="3789705"/>
                  </a:lnTo>
                  <a:close/>
                </a:path>
                <a:path w="4090034" h="3845560">
                  <a:moveTo>
                    <a:pt x="1044943" y="3684905"/>
                  </a:moveTo>
                  <a:lnTo>
                    <a:pt x="1043241" y="3676485"/>
                  </a:lnTo>
                  <a:lnTo>
                    <a:pt x="1038606" y="3669614"/>
                  </a:lnTo>
                  <a:lnTo>
                    <a:pt x="1031735" y="3664978"/>
                  </a:lnTo>
                  <a:lnTo>
                    <a:pt x="1023315" y="3663277"/>
                  </a:lnTo>
                  <a:lnTo>
                    <a:pt x="1014895" y="3664978"/>
                  </a:lnTo>
                  <a:lnTo>
                    <a:pt x="1008011" y="3669614"/>
                  </a:lnTo>
                  <a:lnTo>
                    <a:pt x="1003376" y="3676485"/>
                  </a:lnTo>
                  <a:lnTo>
                    <a:pt x="1001674" y="3684905"/>
                  </a:lnTo>
                  <a:lnTo>
                    <a:pt x="1003376" y="3693337"/>
                  </a:lnTo>
                  <a:lnTo>
                    <a:pt x="1008011" y="3700208"/>
                  </a:lnTo>
                  <a:lnTo>
                    <a:pt x="1014895" y="3704844"/>
                  </a:lnTo>
                  <a:lnTo>
                    <a:pt x="1023315" y="3706545"/>
                  </a:lnTo>
                  <a:lnTo>
                    <a:pt x="1031735" y="3704844"/>
                  </a:lnTo>
                  <a:lnTo>
                    <a:pt x="1038606" y="3700208"/>
                  </a:lnTo>
                  <a:lnTo>
                    <a:pt x="1043241" y="3693337"/>
                  </a:lnTo>
                  <a:lnTo>
                    <a:pt x="1044943" y="3684905"/>
                  </a:lnTo>
                  <a:close/>
                </a:path>
                <a:path w="4090034" h="3845560">
                  <a:moveTo>
                    <a:pt x="1271524" y="3043796"/>
                  </a:moveTo>
                  <a:lnTo>
                    <a:pt x="1269161" y="3032061"/>
                  </a:lnTo>
                  <a:lnTo>
                    <a:pt x="1262697" y="3022473"/>
                  </a:lnTo>
                  <a:lnTo>
                    <a:pt x="1253109" y="3016008"/>
                  </a:lnTo>
                  <a:lnTo>
                    <a:pt x="1241361" y="3013633"/>
                  </a:lnTo>
                  <a:lnTo>
                    <a:pt x="1229626" y="3016008"/>
                  </a:lnTo>
                  <a:lnTo>
                    <a:pt x="1220038" y="3022473"/>
                  </a:lnTo>
                  <a:lnTo>
                    <a:pt x="1213573" y="3032061"/>
                  </a:lnTo>
                  <a:lnTo>
                    <a:pt x="1211211" y="3043796"/>
                  </a:lnTo>
                  <a:lnTo>
                    <a:pt x="1213573" y="3055543"/>
                  </a:lnTo>
                  <a:lnTo>
                    <a:pt x="1220038" y="3065132"/>
                  </a:lnTo>
                  <a:lnTo>
                    <a:pt x="1229626" y="3071596"/>
                  </a:lnTo>
                  <a:lnTo>
                    <a:pt x="1241361" y="3073971"/>
                  </a:lnTo>
                  <a:lnTo>
                    <a:pt x="1253109" y="3071596"/>
                  </a:lnTo>
                  <a:lnTo>
                    <a:pt x="1262697" y="3065132"/>
                  </a:lnTo>
                  <a:lnTo>
                    <a:pt x="1269161" y="3055543"/>
                  </a:lnTo>
                  <a:lnTo>
                    <a:pt x="1271524" y="3043796"/>
                  </a:lnTo>
                  <a:close/>
                </a:path>
                <a:path w="4090034" h="3845560">
                  <a:moveTo>
                    <a:pt x="1882470" y="2796006"/>
                  </a:moveTo>
                  <a:lnTo>
                    <a:pt x="1880781" y="2787586"/>
                  </a:lnTo>
                  <a:lnTo>
                    <a:pt x="1876145" y="2780715"/>
                  </a:lnTo>
                  <a:lnTo>
                    <a:pt x="1869262" y="2776080"/>
                  </a:lnTo>
                  <a:lnTo>
                    <a:pt x="1860842" y="2774378"/>
                  </a:lnTo>
                  <a:lnTo>
                    <a:pt x="1852422" y="2776080"/>
                  </a:lnTo>
                  <a:lnTo>
                    <a:pt x="1845551" y="2780715"/>
                  </a:lnTo>
                  <a:lnTo>
                    <a:pt x="1840915" y="2787586"/>
                  </a:lnTo>
                  <a:lnTo>
                    <a:pt x="1839226" y="2796006"/>
                  </a:lnTo>
                  <a:lnTo>
                    <a:pt x="1840915" y="2804426"/>
                  </a:lnTo>
                  <a:lnTo>
                    <a:pt x="1845551" y="2811310"/>
                  </a:lnTo>
                  <a:lnTo>
                    <a:pt x="1852422" y="2815945"/>
                  </a:lnTo>
                  <a:lnTo>
                    <a:pt x="1860842" y="2817647"/>
                  </a:lnTo>
                  <a:lnTo>
                    <a:pt x="1869262" y="2815945"/>
                  </a:lnTo>
                  <a:lnTo>
                    <a:pt x="1876145" y="2811310"/>
                  </a:lnTo>
                  <a:lnTo>
                    <a:pt x="1880781" y="2804426"/>
                  </a:lnTo>
                  <a:lnTo>
                    <a:pt x="1882470" y="2796006"/>
                  </a:lnTo>
                  <a:close/>
                </a:path>
                <a:path w="4090034" h="3845560">
                  <a:moveTo>
                    <a:pt x="2021243" y="2696895"/>
                  </a:moveTo>
                  <a:lnTo>
                    <a:pt x="2019541" y="2688475"/>
                  </a:lnTo>
                  <a:lnTo>
                    <a:pt x="2014893" y="2681592"/>
                  </a:lnTo>
                  <a:lnTo>
                    <a:pt x="2008022" y="2676956"/>
                  </a:lnTo>
                  <a:lnTo>
                    <a:pt x="1999602" y="2675255"/>
                  </a:lnTo>
                  <a:lnTo>
                    <a:pt x="1991182" y="2676956"/>
                  </a:lnTo>
                  <a:lnTo>
                    <a:pt x="1984298" y="2681592"/>
                  </a:lnTo>
                  <a:lnTo>
                    <a:pt x="1979663" y="2688475"/>
                  </a:lnTo>
                  <a:lnTo>
                    <a:pt x="1977961" y="2696895"/>
                  </a:lnTo>
                  <a:lnTo>
                    <a:pt x="1979663" y="2705316"/>
                  </a:lnTo>
                  <a:lnTo>
                    <a:pt x="1984298" y="2712186"/>
                  </a:lnTo>
                  <a:lnTo>
                    <a:pt x="1991182" y="2716822"/>
                  </a:lnTo>
                  <a:lnTo>
                    <a:pt x="1999602" y="2718524"/>
                  </a:lnTo>
                  <a:lnTo>
                    <a:pt x="2008022" y="2716822"/>
                  </a:lnTo>
                  <a:lnTo>
                    <a:pt x="2014893" y="2712186"/>
                  </a:lnTo>
                  <a:lnTo>
                    <a:pt x="2019541" y="2705316"/>
                  </a:lnTo>
                  <a:lnTo>
                    <a:pt x="2021243" y="2696895"/>
                  </a:lnTo>
                  <a:close/>
                </a:path>
                <a:path w="4090034" h="3845560">
                  <a:moveTo>
                    <a:pt x="2958515" y="18288"/>
                  </a:moveTo>
                  <a:lnTo>
                    <a:pt x="2957080" y="11163"/>
                  </a:lnTo>
                  <a:lnTo>
                    <a:pt x="2953156" y="5359"/>
                  </a:lnTo>
                  <a:lnTo>
                    <a:pt x="2947339" y="1435"/>
                  </a:lnTo>
                  <a:lnTo>
                    <a:pt x="2940227" y="0"/>
                  </a:lnTo>
                  <a:lnTo>
                    <a:pt x="2933090" y="1435"/>
                  </a:lnTo>
                  <a:lnTo>
                    <a:pt x="2927273" y="5359"/>
                  </a:lnTo>
                  <a:lnTo>
                    <a:pt x="2923349" y="11163"/>
                  </a:lnTo>
                  <a:lnTo>
                    <a:pt x="2921914" y="18288"/>
                  </a:lnTo>
                  <a:lnTo>
                    <a:pt x="2923349" y="25412"/>
                  </a:lnTo>
                  <a:lnTo>
                    <a:pt x="2927273" y="31229"/>
                  </a:lnTo>
                  <a:lnTo>
                    <a:pt x="2933090" y="35140"/>
                  </a:lnTo>
                  <a:lnTo>
                    <a:pt x="2940227" y="36576"/>
                  </a:lnTo>
                  <a:lnTo>
                    <a:pt x="2947339" y="35140"/>
                  </a:lnTo>
                  <a:lnTo>
                    <a:pt x="2953156" y="31229"/>
                  </a:lnTo>
                  <a:lnTo>
                    <a:pt x="2957080" y="25412"/>
                  </a:lnTo>
                  <a:lnTo>
                    <a:pt x="2958515" y="18288"/>
                  </a:lnTo>
                  <a:close/>
                </a:path>
                <a:path w="4090034" h="3845560">
                  <a:moveTo>
                    <a:pt x="2969412" y="123253"/>
                  </a:moveTo>
                  <a:lnTo>
                    <a:pt x="2967977" y="116128"/>
                  </a:lnTo>
                  <a:lnTo>
                    <a:pt x="2964065" y="110312"/>
                  </a:lnTo>
                  <a:lnTo>
                    <a:pt x="2958249" y="106387"/>
                  </a:lnTo>
                  <a:lnTo>
                    <a:pt x="2951124" y="104952"/>
                  </a:lnTo>
                  <a:lnTo>
                    <a:pt x="2943999" y="106387"/>
                  </a:lnTo>
                  <a:lnTo>
                    <a:pt x="2938183" y="110312"/>
                  </a:lnTo>
                  <a:lnTo>
                    <a:pt x="2934258" y="116128"/>
                  </a:lnTo>
                  <a:lnTo>
                    <a:pt x="2932823" y="123253"/>
                  </a:lnTo>
                  <a:lnTo>
                    <a:pt x="2934258" y="130365"/>
                  </a:lnTo>
                  <a:lnTo>
                    <a:pt x="2938183" y="136182"/>
                  </a:lnTo>
                  <a:lnTo>
                    <a:pt x="2943999" y="140106"/>
                  </a:lnTo>
                  <a:lnTo>
                    <a:pt x="2951124" y="141541"/>
                  </a:lnTo>
                  <a:lnTo>
                    <a:pt x="2958249" y="140106"/>
                  </a:lnTo>
                  <a:lnTo>
                    <a:pt x="2964065" y="136182"/>
                  </a:lnTo>
                  <a:lnTo>
                    <a:pt x="2967977" y="130365"/>
                  </a:lnTo>
                  <a:lnTo>
                    <a:pt x="2969412" y="123253"/>
                  </a:lnTo>
                  <a:close/>
                </a:path>
                <a:path w="4090034" h="3845560">
                  <a:moveTo>
                    <a:pt x="3019933" y="288378"/>
                  </a:moveTo>
                  <a:lnTo>
                    <a:pt x="3017913" y="278358"/>
                  </a:lnTo>
                  <a:lnTo>
                    <a:pt x="3012389" y="270167"/>
                  </a:lnTo>
                  <a:lnTo>
                    <a:pt x="3004210" y="264655"/>
                  </a:lnTo>
                  <a:lnTo>
                    <a:pt x="2994202" y="262636"/>
                  </a:lnTo>
                  <a:lnTo>
                    <a:pt x="2984182" y="264655"/>
                  </a:lnTo>
                  <a:lnTo>
                    <a:pt x="2976003" y="270167"/>
                  </a:lnTo>
                  <a:lnTo>
                    <a:pt x="2970492" y="278358"/>
                  </a:lnTo>
                  <a:lnTo>
                    <a:pt x="2968460" y="288378"/>
                  </a:lnTo>
                  <a:lnTo>
                    <a:pt x="2970492" y="298386"/>
                  </a:lnTo>
                  <a:lnTo>
                    <a:pt x="2976003" y="306565"/>
                  </a:lnTo>
                  <a:lnTo>
                    <a:pt x="2984182" y="312089"/>
                  </a:lnTo>
                  <a:lnTo>
                    <a:pt x="2994202" y="314109"/>
                  </a:lnTo>
                  <a:lnTo>
                    <a:pt x="3004210" y="312089"/>
                  </a:lnTo>
                  <a:lnTo>
                    <a:pt x="3012389" y="306565"/>
                  </a:lnTo>
                  <a:lnTo>
                    <a:pt x="3017913" y="298386"/>
                  </a:lnTo>
                  <a:lnTo>
                    <a:pt x="3019933" y="288378"/>
                  </a:lnTo>
                  <a:close/>
                </a:path>
                <a:path w="4090034" h="3845560">
                  <a:moveTo>
                    <a:pt x="3036328" y="595630"/>
                  </a:moveTo>
                  <a:lnTo>
                    <a:pt x="3034296" y="585609"/>
                  </a:lnTo>
                  <a:lnTo>
                    <a:pt x="3028785" y="577430"/>
                  </a:lnTo>
                  <a:lnTo>
                    <a:pt x="3020606" y="571919"/>
                  </a:lnTo>
                  <a:lnTo>
                    <a:pt x="3010585" y="569899"/>
                  </a:lnTo>
                  <a:lnTo>
                    <a:pt x="3000578" y="571919"/>
                  </a:lnTo>
                  <a:lnTo>
                    <a:pt x="2992399" y="577430"/>
                  </a:lnTo>
                  <a:lnTo>
                    <a:pt x="2986875" y="585609"/>
                  </a:lnTo>
                  <a:lnTo>
                    <a:pt x="2984855" y="595630"/>
                  </a:lnTo>
                  <a:lnTo>
                    <a:pt x="2986875" y="605650"/>
                  </a:lnTo>
                  <a:lnTo>
                    <a:pt x="2992399" y="613829"/>
                  </a:lnTo>
                  <a:lnTo>
                    <a:pt x="3000578" y="619340"/>
                  </a:lnTo>
                  <a:lnTo>
                    <a:pt x="3010585" y="621372"/>
                  </a:lnTo>
                  <a:lnTo>
                    <a:pt x="3020606" y="619340"/>
                  </a:lnTo>
                  <a:lnTo>
                    <a:pt x="3028785" y="613829"/>
                  </a:lnTo>
                  <a:lnTo>
                    <a:pt x="3034296" y="605650"/>
                  </a:lnTo>
                  <a:lnTo>
                    <a:pt x="3036328" y="595630"/>
                  </a:lnTo>
                  <a:close/>
                </a:path>
                <a:path w="4090034" h="3845560">
                  <a:moveTo>
                    <a:pt x="3056140" y="412267"/>
                  </a:moveTo>
                  <a:lnTo>
                    <a:pt x="3054121" y="402247"/>
                  </a:lnTo>
                  <a:lnTo>
                    <a:pt x="3048609" y="394068"/>
                  </a:lnTo>
                  <a:lnTo>
                    <a:pt x="3040430" y="388556"/>
                  </a:lnTo>
                  <a:lnTo>
                    <a:pt x="3030423" y="386524"/>
                  </a:lnTo>
                  <a:lnTo>
                    <a:pt x="3020403" y="388556"/>
                  </a:lnTo>
                  <a:lnTo>
                    <a:pt x="3012211" y="394068"/>
                  </a:lnTo>
                  <a:lnTo>
                    <a:pt x="3006699" y="402247"/>
                  </a:lnTo>
                  <a:lnTo>
                    <a:pt x="3004680" y="412267"/>
                  </a:lnTo>
                  <a:lnTo>
                    <a:pt x="3006699" y="422287"/>
                  </a:lnTo>
                  <a:lnTo>
                    <a:pt x="3012211" y="430466"/>
                  </a:lnTo>
                  <a:lnTo>
                    <a:pt x="3020403" y="435978"/>
                  </a:lnTo>
                  <a:lnTo>
                    <a:pt x="3030423" y="438010"/>
                  </a:lnTo>
                  <a:lnTo>
                    <a:pt x="3040430" y="435978"/>
                  </a:lnTo>
                  <a:lnTo>
                    <a:pt x="3048609" y="430466"/>
                  </a:lnTo>
                  <a:lnTo>
                    <a:pt x="3054121" y="422287"/>
                  </a:lnTo>
                  <a:lnTo>
                    <a:pt x="3056140" y="412267"/>
                  </a:lnTo>
                  <a:close/>
                </a:path>
                <a:path w="4090034" h="3845560">
                  <a:moveTo>
                    <a:pt x="3098266" y="48971"/>
                  </a:moveTo>
                  <a:lnTo>
                    <a:pt x="3096831" y="41846"/>
                  </a:lnTo>
                  <a:lnTo>
                    <a:pt x="3092907" y="36029"/>
                  </a:lnTo>
                  <a:lnTo>
                    <a:pt x="3087103" y="32118"/>
                  </a:lnTo>
                  <a:lnTo>
                    <a:pt x="3079978" y="30670"/>
                  </a:lnTo>
                  <a:lnTo>
                    <a:pt x="3072854" y="32118"/>
                  </a:lnTo>
                  <a:lnTo>
                    <a:pt x="3067037" y="36029"/>
                  </a:lnTo>
                  <a:lnTo>
                    <a:pt x="3063113" y="41846"/>
                  </a:lnTo>
                  <a:lnTo>
                    <a:pt x="3061678" y="48971"/>
                  </a:lnTo>
                  <a:lnTo>
                    <a:pt x="3063113" y="56083"/>
                  </a:lnTo>
                  <a:lnTo>
                    <a:pt x="3067037" y="61899"/>
                  </a:lnTo>
                  <a:lnTo>
                    <a:pt x="3072854" y="65824"/>
                  </a:lnTo>
                  <a:lnTo>
                    <a:pt x="3079978" y="67259"/>
                  </a:lnTo>
                  <a:lnTo>
                    <a:pt x="3087103" y="65824"/>
                  </a:lnTo>
                  <a:lnTo>
                    <a:pt x="3092907" y="61899"/>
                  </a:lnTo>
                  <a:lnTo>
                    <a:pt x="3096831" y="56083"/>
                  </a:lnTo>
                  <a:lnTo>
                    <a:pt x="3098266" y="48971"/>
                  </a:lnTo>
                  <a:close/>
                </a:path>
                <a:path w="4090034" h="3845560">
                  <a:moveTo>
                    <a:pt x="3160217" y="253682"/>
                  </a:moveTo>
                  <a:lnTo>
                    <a:pt x="3158198" y="243662"/>
                  </a:lnTo>
                  <a:lnTo>
                    <a:pt x="3152686" y="235483"/>
                  </a:lnTo>
                  <a:lnTo>
                    <a:pt x="3144494" y="229971"/>
                  </a:lnTo>
                  <a:lnTo>
                    <a:pt x="3134474" y="227939"/>
                  </a:lnTo>
                  <a:lnTo>
                    <a:pt x="3124466" y="229971"/>
                  </a:lnTo>
                  <a:lnTo>
                    <a:pt x="3116288" y="235483"/>
                  </a:lnTo>
                  <a:lnTo>
                    <a:pt x="3110776" y="243662"/>
                  </a:lnTo>
                  <a:lnTo>
                    <a:pt x="3108756" y="253682"/>
                  </a:lnTo>
                  <a:lnTo>
                    <a:pt x="3110776" y="263702"/>
                  </a:lnTo>
                  <a:lnTo>
                    <a:pt x="3116288" y="271881"/>
                  </a:lnTo>
                  <a:lnTo>
                    <a:pt x="3124466" y="277393"/>
                  </a:lnTo>
                  <a:lnTo>
                    <a:pt x="3134474" y="279412"/>
                  </a:lnTo>
                  <a:lnTo>
                    <a:pt x="3144494" y="277393"/>
                  </a:lnTo>
                  <a:lnTo>
                    <a:pt x="3152686" y="271881"/>
                  </a:lnTo>
                  <a:lnTo>
                    <a:pt x="3158198" y="263702"/>
                  </a:lnTo>
                  <a:lnTo>
                    <a:pt x="3160217" y="253682"/>
                  </a:lnTo>
                  <a:close/>
                </a:path>
                <a:path w="4090034" h="3845560">
                  <a:moveTo>
                    <a:pt x="3278200" y="441998"/>
                  </a:moveTo>
                  <a:lnTo>
                    <a:pt x="3276765" y="434886"/>
                  </a:lnTo>
                  <a:lnTo>
                    <a:pt x="3272853" y="429069"/>
                  </a:lnTo>
                  <a:lnTo>
                    <a:pt x="3267037" y="425145"/>
                  </a:lnTo>
                  <a:lnTo>
                    <a:pt x="3259912" y="423710"/>
                  </a:lnTo>
                  <a:lnTo>
                    <a:pt x="3252787" y="425145"/>
                  </a:lnTo>
                  <a:lnTo>
                    <a:pt x="3246958" y="429069"/>
                  </a:lnTo>
                  <a:lnTo>
                    <a:pt x="3243034" y="434886"/>
                  </a:lnTo>
                  <a:lnTo>
                    <a:pt x="3241598" y="441998"/>
                  </a:lnTo>
                  <a:lnTo>
                    <a:pt x="3243034" y="449122"/>
                  </a:lnTo>
                  <a:lnTo>
                    <a:pt x="3246958" y="454939"/>
                  </a:lnTo>
                  <a:lnTo>
                    <a:pt x="3252787" y="458863"/>
                  </a:lnTo>
                  <a:lnTo>
                    <a:pt x="3259912" y="460298"/>
                  </a:lnTo>
                  <a:lnTo>
                    <a:pt x="3267037" y="458863"/>
                  </a:lnTo>
                  <a:lnTo>
                    <a:pt x="3272853" y="454939"/>
                  </a:lnTo>
                  <a:lnTo>
                    <a:pt x="3276765" y="449122"/>
                  </a:lnTo>
                  <a:lnTo>
                    <a:pt x="3278200" y="441998"/>
                  </a:lnTo>
                  <a:close/>
                </a:path>
                <a:path w="4090034" h="3845560">
                  <a:moveTo>
                    <a:pt x="3337915" y="569899"/>
                  </a:moveTo>
                  <a:lnTo>
                    <a:pt x="3336480" y="562775"/>
                  </a:lnTo>
                  <a:lnTo>
                    <a:pt x="3332556" y="556958"/>
                  </a:lnTo>
                  <a:lnTo>
                    <a:pt x="3326739" y="553046"/>
                  </a:lnTo>
                  <a:lnTo>
                    <a:pt x="3319627" y="551611"/>
                  </a:lnTo>
                  <a:lnTo>
                    <a:pt x="3312503" y="553046"/>
                  </a:lnTo>
                  <a:lnTo>
                    <a:pt x="3306686" y="556958"/>
                  </a:lnTo>
                  <a:lnTo>
                    <a:pt x="3302762" y="562775"/>
                  </a:lnTo>
                  <a:lnTo>
                    <a:pt x="3301327" y="569899"/>
                  </a:lnTo>
                  <a:lnTo>
                    <a:pt x="3302762" y="577024"/>
                  </a:lnTo>
                  <a:lnTo>
                    <a:pt x="3306686" y="582841"/>
                  </a:lnTo>
                  <a:lnTo>
                    <a:pt x="3312503" y="586752"/>
                  </a:lnTo>
                  <a:lnTo>
                    <a:pt x="3319627" y="588187"/>
                  </a:lnTo>
                  <a:lnTo>
                    <a:pt x="3326739" y="586752"/>
                  </a:lnTo>
                  <a:lnTo>
                    <a:pt x="3332556" y="582841"/>
                  </a:lnTo>
                  <a:lnTo>
                    <a:pt x="3336480" y="577024"/>
                  </a:lnTo>
                  <a:lnTo>
                    <a:pt x="3337915" y="569899"/>
                  </a:lnTo>
                  <a:close/>
                </a:path>
                <a:path w="4090034" h="3845560">
                  <a:moveTo>
                    <a:pt x="3474910" y="199174"/>
                  </a:moveTo>
                  <a:lnTo>
                    <a:pt x="3473475" y="192049"/>
                  </a:lnTo>
                  <a:lnTo>
                    <a:pt x="3469551" y="186232"/>
                  </a:lnTo>
                  <a:lnTo>
                    <a:pt x="3463734" y="182308"/>
                  </a:lnTo>
                  <a:lnTo>
                    <a:pt x="3456622" y="180873"/>
                  </a:lnTo>
                  <a:lnTo>
                    <a:pt x="3449497" y="182308"/>
                  </a:lnTo>
                  <a:lnTo>
                    <a:pt x="3443681" y="186232"/>
                  </a:lnTo>
                  <a:lnTo>
                    <a:pt x="3439757" y="192049"/>
                  </a:lnTo>
                  <a:lnTo>
                    <a:pt x="3438309" y="199174"/>
                  </a:lnTo>
                  <a:lnTo>
                    <a:pt x="3439757" y="206286"/>
                  </a:lnTo>
                  <a:lnTo>
                    <a:pt x="3443681" y="212102"/>
                  </a:lnTo>
                  <a:lnTo>
                    <a:pt x="3449497" y="216027"/>
                  </a:lnTo>
                  <a:lnTo>
                    <a:pt x="3456622" y="217462"/>
                  </a:lnTo>
                  <a:lnTo>
                    <a:pt x="3463734" y="216027"/>
                  </a:lnTo>
                  <a:lnTo>
                    <a:pt x="3469551" y="212102"/>
                  </a:lnTo>
                  <a:lnTo>
                    <a:pt x="3473475" y="206286"/>
                  </a:lnTo>
                  <a:lnTo>
                    <a:pt x="3474910" y="199174"/>
                  </a:lnTo>
                  <a:close/>
                </a:path>
                <a:path w="4090034" h="3845560">
                  <a:moveTo>
                    <a:pt x="3621113" y="1138288"/>
                  </a:moveTo>
                  <a:lnTo>
                    <a:pt x="3619081" y="1128268"/>
                  </a:lnTo>
                  <a:lnTo>
                    <a:pt x="3613569" y="1120089"/>
                  </a:lnTo>
                  <a:lnTo>
                    <a:pt x="3605390" y="1114577"/>
                  </a:lnTo>
                  <a:lnTo>
                    <a:pt x="3595382" y="1112558"/>
                  </a:lnTo>
                  <a:lnTo>
                    <a:pt x="3585362" y="1114577"/>
                  </a:lnTo>
                  <a:lnTo>
                    <a:pt x="3577183" y="1120089"/>
                  </a:lnTo>
                  <a:lnTo>
                    <a:pt x="3571659" y="1128268"/>
                  </a:lnTo>
                  <a:lnTo>
                    <a:pt x="3569639" y="1138288"/>
                  </a:lnTo>
                  <a:lnTo>
                    <a:pt x="3571659" y="1148308"/>
                  </a:lnTo>
                  <a:lnTo>
                    <a:pt x="3577183" y="1156487"/>
                  </a:lnTo>
                  <a:lnTo>
                    <a:pt x="3585362" y="1162011"/>
                  </a:lnTo>
                  <a:lnTo>
                    <a:pt x="3595382" y="1164031"/>
                  </a:lnTo>
                  <a:lnTo>
                    <a:pt x="3605390" y="1162011"/>
                  </a:lnTo>
                  <a:lnTo>
                    <a:pt x="3613569" y="1156487"/>
                  </a:lnTo>
                  <a:lnTo>
                    <a:pt x="3619081" y="1148308"/>
                  </a:lnTo>
                  <a:lnTo>
                    <a:pt x="3621113" y="1138288"/>
                  </a:lnTo>
                  <a:close/>
                </a:path>
                <a:path w="4090034" h="3845560">
                  <a:moveTo>
                    <a:pt x="3712794" y="267030"/>
                  </a:moveTo>
                  <a:lnTo>
                    <a:pt x="3711346" y="259905"/>
                  </a:lnTo>
                  <a:lnTo>
                    <a:pt x="3707434" y="254088"/>
                  </a:lnTo>
                  <a:lnTo>
                    <a:pt x="3701618" y="250164"/>
                  </a:lnTo>
                  <a:lnTo>
                    <a:pt x="3694493" y="248729"/>
                  </a:lnTo>
                  <a:lnTo>
                    <a:pt x="3687368" y="250164"/>
                  </a:lnTo>
                  <a:lnTo>
                    <a:pt x="3681552" y="254088"/>
                  </a:lnTo>
                  <a:lnTo>
                    <a:pt x="3677628" y="259905"/>
                  </a:lnTo>
                  <a:lnTo>
                    <a:pt x="3676192" y="267030"/>
                  </a:lnTo>
                  <a:lnTo>
                    <a:pt x="3677628" y="274142"/>
                  </a:lnTo>
                  <a:lnTo>
                    <a:pt x="3681552" y="279958"/>
                  </a:lnTo>
                  <a:lnTo>
                    <a:pt x="3687368" y="283883"/>
                  </a:lnTo>
                  <a:lnTo>
                    <a:pt x="3694493" y="285318"/>
                  </a:lnTo>
                  <a:lnTo>
                    <a:pt x="3701618" y="283883"/>
                  </a:lnTo>
                  <a:lnTo>
                    <a:pt x="3707434" y="279958"/>
                  </a:lnTo>
                  <a:lnTo>
                    <a:pt x="3711346" y="274142"/>
                  </a:lnTo>
                  <a:lnTo>
                    <a:pt x="3712794" y="267030"/>
                  </a:lnTo>
                  <a:close/>
                </a:path>
                <a:path w="4090034" h="3845560">
                  <a:moveTo>
                    <a:pt x="3753967" y="1096162"/>
                  </a:moveTo>
                  <a:lnTo>
                    <a:pt x="3751630" y="1084592"/>
                  </a:lnTo>
                  <a:lnTo>
                    <a:pt x="3745255" y="1075143"/>
                  </a:lnTo>
                  <a:lnTo>
                    <a:pt x="3735806" y="1068781"/>
                  </a:lnTo>
                  <a:lnTo>
                    <a:pt x="3724237" y="1066444"/>
                  </a:lnTo>
                  <a:lnTo>
                    <a:pt x="3712654" y="1068781"/>
                  </a:lnTo>
                  <a:lnTo>
                    <a:pt x="3703205" y="1075143"/>
                  </a:lnTo>
                  <a:lnTo>
                    <a:pt x="3696830" y="1084592"/>
                  </a:lnTo>
                  <a:lnTo>
                    <a:pt x="3694493" y="1096162"/>
                  </a:lnTo>
                  <a:lnTo>
                    <a:pt x="3696830" y="1107744"/>
                  </a:lnTo>
                  <a:lnTo>
                    <a:pt x="3703205" y="1117193"/>
                  </a:lnTo>
                  <a:lnTo>
                    <a:pt x="3712654" y="1123556"/>
                  </a:lnTo>
                  <a:lnTo>
                    <a:pt x="3724237" y="1125893"/>
                  </a:lnTo>
                  <a:lnTo>
                    <a:pt x="3735806" y="1123556"/>
                  </a:lnTo>
                  <a:lnTo>
                    <a:pt x="3745255" y="1117193"/>
                  </a:lnTo>
                  <a:lnTo>
                    <a:pt x="3751630" y="1107744"/>
                  </a:lnTo>
                  <a:lnTo>
                    <a:pt x="3753967" y="1096162"/>
                  </a:lnTo>
                  <a:close/>
                </a:path>
                <a:path w="4090034" h="3845560">
                  <a:moveTo>
                    <a:pt x="3788651" y="892975"/>
                  </a:moveTo>
                  <a:lnTo>
                    <a:pt x="3786314" y="881405"/>
                  </a:lnTo>
                  <a:lnTo>
                    <a:pt x="3779939" y="871956"/>
                  </a:lnTo>
                  <a:lnTo>
                    <a:pt x="3770490" y="865593"/>
                  </a:lnTo>
                  <a:lnTo>
                    <a:pt x="3758920" y="863257"/>
                  </a:lnTo>
                  <a:lnTo>
                    <a:pt x="3747338" y="865593"/>
                  </a:lnTo>
                  <a:lnTo>
                    <a:pt x="3737889" y="871956"/>
                  </a:lnTo>
                  <a:lnTo>
                    <a:pt x="3731514" y="881405"/>
                  </a:lnTo>
                  <a:lnTo>
                    <a:pt x="3729177" y="892975"/>
                  </a:lnTo>
                  <a:lnTo>
                    <a:pt x="3731514" y="904557"/>
                  </a:lnTo>
                  <a:lnTo>
                    <a:pt x="3737889" y="914006"/>
                  </a:lnTo>
                  <a:lnTo>
                    <a:pt x="3747338" y="920369"/>
                  </a:lnTo>
                  <a:lnTo>
                    <a:pt x="3758920" y="922705"/>
                  </a:lnTo>
                  <a:lnTo>
                    <a:pt x="3770490" y="920369"/>
                  </a:lnTo>
                  <a:lnTo>
                    <a:pt x="3779939" y="914006"/>
                  </a:lnTo>
                  <a:lnTo>
                    <a:pt x="3786314" y="904557"/>
                  </a:lnTo>
                  <a:lnTo>
                    <a:pt x="3788651" y="892975"/>
                  </a:lnTo>
                  <a:close/>
                </a:path>
                <a:path w="4090034" h="3845560">
                  <a:moveTo>
                    <a:pt x="3885438" y="1284935"/>
                  </a:moveTo>
                  <a:lnTo>
                    <a:pt x="3883418" y="1274914"/>
                  </a:lnTo>
                  <a:lnTo>
                    <a:pt x="3877907" y="1266736"/>
                  </a:lnTo>
                  <a:lnTo>
                    <a:pt x="3869715" y="1261224"/>
                  </a:lnTo>
                  <a:lnTo>
                    <a:pt x="3859695" y="1259205"/>
                  </a:lnTo>
                  <a:lnTo>
                    <a:pt x="3849687" y="1261224"/>
                  </a:lnTo>
                  <a:lnTo>
                    <a:pt x="3841508" y="1266736"/>
                  </a:lnTo>
                  <a:lnTo>
                    <a:pt x="3835997" y="1274914"/>
                  </a:lnTo>
                  <a:lnTo>
                    <a:pt x="3833977" y="1284935"/>
                  </a:lnTo>
                  <a:lnTo>
                    <a:pt x="3835997" y="1294955"/>
                  </a:lnTo>
                  <a:lnTo>
                    <a:pt x="3841508" y="1303134"/>
                  </a:lnTo>
                  <a:lnTo>
                    <a:pt x="3849687" y="1308658"/>
                  </a:lnTo>
                  <a:lnTo>
                    <a:pt x="3859695" y="1310678"/>
                  </a:lnTo>
                  <a:lnTo>
                    <a:pt x="3869715" y="1308658"/>
                  </a:lnTo>
                  <a:lnTo>
                    <a:pt x="3877907" y="1303134"/>
                  </a:lnTo>
                  <a:lnTo>
                    <a:pt x="3883418" y="1294955"/>
                  </a:lnTo>
                  <a:lnTo>
                    <a:pt x="3885438" y="1284935"/>
                  </a:lnTo>
                  <a:close/>
                </a:path>
                <a:path w="4090034" h="3845560">
                  <a:moveTo>
                    <a:pt x="4089476" y="1153160"/>
                  </a:moveTo>
                  <a:lnTo>
                    <a:pt x="4087457" y="1143139"/>
                  </a:lnTo>
                  <a:lnTo>
                    <a:pt x="4081945" y="1134960"/>
                  </a:lnTo>
                  <a:lnTo>
                    <a:pt x="4073766" y="1129449"/>
                  </a:lnTo>
                  <a:lnTo>
                    <a:pt x="4063746" y="1127417"/>
                  </a:lnTo>
                  <a:lnTo>
                    <a:pt x="4053725" y="1129449"/>
                  </a:lnTo>
                  <a:lnTo>
                    <a:pt x="4045547" y="1134960"/>
                  </a:lnTo>
                  <a:lnTo>
                    <a:pt x="4040035" y="1143139"/>
                  </a:lnTo>
                  <a:lnTo>
                    <a:pt x="4038015" y="1153160"/>
                  </a:lnTo>
                  <a:lnTo>
                    <a:pt x="4040035" y="1163180"/>
                  </a:lnTo>
                  <a:lnTo>
                    <a:pt x="4045547" y="1171359"/>
                  </a:lnTo>
                  <a:lnTo>
                    <a:pt x="4053725" y="1176870"/>
                  </a:lnTo>
                  <a:lnTo>
                    <a:pt x="4063746" y="1178902"/>
                  </a:lnTo>
                  <a:lnTo>
                    <a:pt x="4073766" y="1176870"/>
                  </a:lnTo>
                  <a:lnTo>
                    <a:pt x="4081945" y="1171359"/>
                  </a:lnTo>
                  <a:lnTo>
                    <a:pt x="4087457" y="1163180"/>
                  </a:lnTo>
                  <a:lnTo>
                    <a:pt x="4089476" y="11531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916162" y="3681458"/>
              <a:ext cx="1094144" cy="541512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94778" y="2792690"/>
              <a:ext cx="4309490" cy="253405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3727246" y="2340545"/>
              <a:ext cx="1358031" cy="47621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616753" y="3313051"/>
              <a:ext cx="6661558" cy="925396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3768377" y="1944914"/>
              <a:ext cx="1358021" cy="47611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1951803" y="1682024"/>
              <a:ext cx="4259600" cy="1051903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0521093" y="4670936"/>
              <a:ext cx="2462689" cy="149377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450706" y="4148732"/>
              <a:ext cx="4937075" cy="498131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0819419" y="5146691"/>
              <a:ext cx="4259702" cy="253447"/>
            </a:xfrm>
            <a:prstGeom prst="rect">
              <a:avLst/>
            </a:prstGeom>
          </p:spPr>
        </p:pic>
      </p:grpSp>
      <p:sp>
        <p:nvSpPr>
          <p:cNvPr id="52" name="object 52"/>
          <p:cNvSpPr txBox="1">
            <a:spLocks noGrp="1"/>
          </p:cNvSpPr>
          <p:nvPr>
            <p:ph type="title"/>
          </p:nvPr>
        </p:nvSpPr>
        <p:spPr>
          <a:xfrm>
            <a:off x="897807" y="10238291"/>
            <a:ext cx="19593643" cy="93871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0"/>
              </a:spcBef>
            </a:pPr>
            <a:r>
              <a:rPr lang="en-US" sz="6000" spc="-195" dirty="0"/>
              <a:t>Will you think differently about satellites now?</a:t>
            </a:r>
            <a:endParaRPr sz="6000" spc="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תמונה 12" descr="‏‎⁨אנטנה⁩-3 (נגרר)">
            <a:hlinkClick r:id="rId3"/>
            <a:extLst>
              <a:ext uri="{FF2B5EF4-FFF2-40B4-BE49-F238E27FC236}">
                <a16:creationId xmlns:a16="http://schemas.microsoft.com/office/drawing/2014/main" id="{83E16CE3-AFA6-9AA4-0CC3-E56B0CC399E8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12455" r="8801" b="7546"/>
          <a:stretch/>
        </p:blipFill>
        <p:spPr>
          <a:xfrm>
            <a:off x="5137150" y="2759075"/>
            <a:ext cx="9829800" cy="5486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תמונה 45" descr="‏‎⁨אנטנה⁩-4 (נגרר)">
            <a:extLst>
              <a:ext uri="{FF2B5EF4-FFF2-40B4-BE49-F238E27FC236}">
                <a16:creationId xmlns:a16="http://schemas.microsoft.com/office/drawing/2014/main" id="{37294170-6107-57D8-B571-C5DD745138B0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23" b="9617"/>
          <a:stretch/>
        </p:blipFill>
        <p:spPr>
          <a:xfrm>
            <a:off x="0" y="-1"/>
            <a:ext cx="20104100" cy="1130935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001289" y="10087610"/>
            <a:ext cx="10101580" cy="118173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en-US" sz="7600" spc="-5" dirty="0"/>
              <a:t>What Is A Satellite?</a:t>
            </a:r>
            <a:endParaRPr sz="7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823211" y="5957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20104100" cy="7298690"/>
            <a:chOff x="0" y="0"/>
            <a:chExt cx="20104100" cy="7298690"/>
          </a:xfrm>
        </p:grpSpPr>
        <p:sp>
          <p:nvSpPr>
            <p:cNvPr id="4" name="object 4"/>
            <p:cNvSpPr/>
            <p:nvPr/>
          </p:nvSpPr>
          <p:spPr>
            <a:xfrm>
              <a:off x="19996708" y="1436841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90" h="21590">
                  <a:moveTo>
                    <a:pt x="16564" y="0"/>
                  </a:moveTo>
                  <a:lnTo>
                    <a:pt x="4785" y="0"/>
                  </a:lnTo>
                  <a:lnTo>
                    <a:pt x="0" y="4806"/>
                  </a:lnTo>
                  <a:lnTo>
                    <a:pt x="0" y="16701"/>
                  </a:lnTo>
                  <a:lnTo>
                    <a:pt x="4785" y="21538"/>
                  </a:lnTo>
                  <a:lnTo>
                    <a:pt x="16564" y="21538"/>
                  </a:lnTo>
                  <a:lnTo>
                    <a:pt x="21360" y="16701"/>
                  </a:lnTo>
                  <a:lnTo>
                    <a:pt x="21360" y="10764"/>
                  </a:lnTo>
                  <a:lnTo>
                    <a:pt x="21360" y="4806"/>
                  </a:lnTo>
                  <a:lnTo>
                    <a:pt x="16564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20104100" cy="7298690"/>
            </a:xfrm>
            <a:custGeom>
              <a:avLst/>
              <a:gdLst/>
              <a:ahLst/>
              <a:cxnLst/>
              <a:rect l="l" t="t" r="r" b="b"/>
              <a:pathLst>
                <a:path w="20104100" h="7298690">
                  <a:moveTo>
                    <a:pt x="20104099" y="0"/>
                  </a:moveTo>
                  <a:lnTo>
                    <a:pt x="0" y="0"/>
                  </a:lnTo>
                  <a:lnTo>
                    <a:pt x="0" y="5968404"/>
                  </a:lnTo>
                  <a:lnTo>
                    <a:pt x="1978997" y="7298207"/>
                  </a:lnTo>
                  <a:lnTo>
                    <a:pt x="20104099" y="5968404"/>
                  </a:lnTo>
                  <a:lnTo>
                    <a:pt x="20104099" y="0"/>
                  </a:lnTo>
                  <a:close/>
                </a:path>
              </a:pathLst>
            </a:custGeom>
            <a:solidFill>
              <a:srgbClr val="111B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07192" y="4306120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90" h="21589">
                  <a:moveTo>
                    <a:pt x="16575" y="0"/>
                  </a:moveTo>
                  <a:lnTo>
                    <a:pt x="4785" y="0"/>
                  </a:lnTo>
                  <a:lnTo>
                    <a:pt x="0" y="4806"/>
                  </a:lnTo>
                  <a:lnTo>
                    <a:pt x="0" y="16701"/>
                  </a:lnTo>
                  <a:lnTo>
                    <a:pt x="4785" y="21538"/>
                  </a:lnTo>
                  <a:lnTo>
                    <a:pt x="16575" y="21538"/>
                  </a:lnTo>
                  <a:lnTo>
                    <a:pt x="21360" y="16701"/>
                  </a:lnTo>
                  <a:lnTo>
                    <a:pt x="21360" y="10764"/>
                  </a:lnTo>
                  <a:lnTo>
                    <a:pt x="21360" y="4806"/>
                  </a:lnTo>
                  <a:lnTo>
                    <a:pt x="16575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950655" y="6105893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978" y="0"/>
                  </a:moveTo>
                  <a:lnTo>
                    <a:pt x="3455" y="0"/>
                  </a:lnTo>
                  <a:lnTo>
                    <a:pt x="0" y="3476"/>
                  </a:lnTo>
                  <a:lnTo>
                    <a:pt x="0" y="12083"/>
                  </a:lnTo>
                  <a:lnTo>
                    <a:pt x="3455" y="15570"/>
                  </a:lnTo>
                  <a:lnTo>
                    <a:pt x="11978" y="15570"/>
                  </a:lnTo>
                  <a:lnTo>
                    <a:pt x="15434" y="12083"/>
                  </a:lnTo>
                  <a:lnTo>
                    <a:pt x="15434" y="7779"/>
                  </a:lnTo>
                  <a:lnTo>
                    <a:pt x="15434" y="3476"/>
                  </a:lnTo>
                  <a:lnTo>
                    <a:pt x="1197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307020" y="5678710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77239" y="5162230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4366" y="0"/>
                  </a:moveTo>
                  <a:lnTo>
                    <a:pt x="4156" y="0"/>
                  </a:lnTo>
                  <a:lnTo>
                    <a:pt x="0" y="4167"/>
                  </a:lnTo>
                  <a:lnTo>
                    <a:pt x="0" y="14470"/>
                  </a:lnTo>
                  <a:lnTo>
                    <a:pt x="4156" y="18659"/>
                  </a:lnTo>
                  <a:lnTo>
                    <a:pt x="14366" y="18659"/>
                  </a:lnTo>
                  <a:lnTo>
                    <a:pt x="18502" y="14470"/>
                  </a:lnTo>
                  <a:lnTo>
                    <a:pt x="18502" y="9329"/>
                  </a:lnTo>
                  <a:lnTo>
                    <a:pt x="18502" y="4167"/>
                  </a:lnTo>
                  <a:lnTo>
                    <a:pt x="14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36035" y="5228013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30" h="24764">
                  <a:moveTo>
                    <a:pt x="18648" y="0"/>
                  </a:moveTo>
                  <a:lnTo>
                    <a:pt x="5392" y="0"/>
                  </a:lnTo>
                  <a:lnTo>
                    <a:pt x="0" y="5423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23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29031" y="5111654"/>
              <a:ext cx="680720" cy="966469"/>
            </a:xfrm>
            <a:custGeom>
              <a:avLst/>
              <a:gdLst/>
              <a:ahLst/>
              <a:cxnLst/>
              <a:rect l="l" t="t" r="r" b="b"/>
              <a:pathLst>
                <a:path w="680719" h="966470">
                  <a:moveTo>
                    <a:pt x="22148" y="4978"/>
                  </a:moveTo>
                  <a:lnTo>
                    <a:pt x="17208" y="0"/>
                  </a:lnTo>
                  <a:lnTo>
                    <a:pt x="4991" y="0"/>
                  </a:lnTo>
                  <a:lnTo>
                    <a:pt x="0" y="4978"/>
                  </a:lnTo>
                  <a:lnTo>
                    <a:pt x="0" y="17322"/>
                  </a:lnTo>
                  <a:lnTo>
                    <a:pt x="4991" y="22326"/>
                  </a:lnTo>
                  <a:lnTo>
                    <a:pt x="17208" y="22326"/>
                  </a:lnTo>
                  <a:lnTo>
                    <a:pt x="22148" y="17322"/>
                  </a:lnTo>
                  <a:lnTo>
                    <a:pt x="22148" y="11176"/>
                  </a:lnTo>
                  <a:lnTo>
                    <a:pt x="22148" y="4978"/>
                  </a:lnTo>
                  <a:close/>
                </a:path>
                <a:path w="680719" h="966470">
                  <a:moveTo>
                    <a:pt x="680491" y="951166"/>
                  </a:moveTo>
                  <a:lnTo>
                    <a:pt x="676249" y="946912"/>
                  </a:lnTo>
                  <a:lnTo>
                    <a:pt x="665810" y="946912"/>
                  </a:lnTo>
                  <a:lnTo>
                    <a:pt x="661593" y="951166"/>
                  </a:lnTo>
                  <a:lnTo>
                    <a:pt x="661593" y="961707"/>
                  </a:lnTo>
                  <a:lnTo>
                    <a:pt x="665810" y="966000"/>
                  </a:lnTo>
                  <a:lnTo>
                    <a:pt x="676249" y="966000"/>
                  </a:lnTo>
                  <a:lnTo>
                    <a:pt x="680491" y="961707"/>
                  </a:lnTo>
                  <a:lnTo>
                    <a:pt x="680491" y="956449"/>
                  </a:lnTo>
                  <a:lnTo>
                    <a:pt x="680491" y="95116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912003" y="5938069"/>
              <a:ext cx="31750" cy="32384"/>
            </a:xfrm>
            <a:custGeom>
              <a:avLst/>
              <a:gdLst/>
              <a:ahLst/>
              <a:cxnLst/>
              <a:rect l="l" t="t" r="r" b="b"/>
              <a:pathLst>
                <a:path w="31750" h="32385">
                  <a:moveTo>
                    <a:pt x="24585" y="0"/>
                  </a:moveTo>
                  <a:lnTo>
                    <a:pt x="7057" y="0"/>
                  </a:lnTo>
                  <a:lnTo>
                    <a:pt x="0" y="7162"/>
                  </a:lnTo>
                  <a:lnTo>
                    <a:pt x="0" y="24774"/>
                  </a:lnTo>
                  <a:lnTo>
                    <a:pt x="7057" y="31957"/>
                  </a:lnTo>
                  <a:lnTo>
                    <a:pt x="24585" y="31957"/>
                  </a:lnTo>
                  <a:lnTo>
                    <a:pt x="31674" y="24774"/>
                  </a:lnTo>
                  <a:lnTo>
                    <a:pt x="31674" y="15968"/>
                  </a:lnTo>
                  <a:lnTo>
                    <a:pt x="31674" y="7162"/>
                  </a:lnTo>
                  <a:lnTo>
                    <a:pt x="24585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935990" y="5760580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9853" y="0"/>
                  </a:moveTo>
                  <a:lnTo>
                    <a:pt x="2848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48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17868" y="6247550"/>
              <a:ext cx="26034" cy="26034"/>
            </a:xfrm>
            <a:custGeom>
              <a:avLst/>
              <a:gdLst/>
              <a:ahLst/>
              <a:cxnLst/>
              <a:rect l="l" t="t" r="r" b="b"/>
              <a:pathLst>
                <a:path w="26034" h="26035">
                  <a:moveTo>
                    <a:pt x="19926" y="0"/>
                  </a:moveTo>
                  <a:lnTo>
                    <a:pt x="5769" y="0"/>
                  </a:lnTo>
                  <a:lnTo>
                    <a:pt x="0" y="5790"/>
                  </a:lnTo>
                  <a:lnTo>
                    <a:pt x="0" y="20083"/>
                  </a:lnTo>
                  <a:lnTo>
                    <a:pt x="5769" y="25884"/>
                  </a:lnTo>
                  <a:lnTo>
                    <a:pt x="19926" y="25884"/>
                  </a:lnTo>
                  <a:lnTo>
                    <a:pt x="25685" y="20083"/>
                  </a:lnTo>
                  <a:lnTo>
                    <a:pt x="25685" y="12942"/>
                  </a:lnTo>
                  <a:lnTo>
                    <a:pt x="25685" y="5790"/>
                  </a:lnTo>
                  <a:lnTo>
                    <a:pt x="19926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737199" y="4818949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13"/>
                  </a:lnTo>
                  <a:lnTo>
                    <a:pt x="9455" y="1231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861224" y="4974969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5" h="14604">
                  <a:moveTo>
                    <a:pt x="10963" y="0"/>
                  </a:moveTo>
                  <a:lnTo>
                    <a:pt x="3162" y="0"/>
                  </a:lnTo>
                  <a:lnTo>
                    <a:pt x="0" y="3183"/>
                  </a:lnTo>
                  <a:lnTo>
                    <a:pt x="0" y="11057"/>
                  </a:lnTo>
                  <a:lnTo>
                    <a:pt x="3162" y="14271"/>
                  </a:lnTo>
                  <a:lnTo>
                    <a:pt x="10963" y="14271"/>
                  </a:lnTo>
                  <a:lnTo>
                    <a:pt x="14125" y="11057"/>
                  </a:lnTo>
                  <a:lnTo>
                    <a:pt x="14125" y="7130"/>
                  </a:lnTo>
                  <a:lnTo>
                    <a:pt x="14125" y="3183"/>
                  </a:lnTo>
                  <a:lnTo>
                    <a:pt x="1096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300972" y="4049426"/>
              <a:ext cx="27305" cy="27940"/>
            </a:xfrm>
            <a:custGeom>
              <a:avLst/>
              <a:gdLst/>
              <a:ahLst/>
              <a:cxnLst/>
              <a:rect l="l" t="t" r="r" b="b"/>
              <a:pathLst>
                <a:path w="27305" h="27939">
                  <a:moveTo>
                    <a:pt x="21088" y="0"/>
                  </a:moveTo>
                  <a:lnTo>
                    <a:pt x="6114" y="0"/>
                  </a:lnTo>
                  <a:lnTo>
                    <a:pt x="0" y="6146"/>
                  </a:lnTo>
                  <a:lnTo>
                    <a:pt x="0" y="21266"/>
                  </a:lnTo>
                  <a:lnTo>
                    <a:pt x="6114" y="27433"/>
                  </a:lnTo>
                  <a:lnTo>
                    <a:pt x="21088" y="27433"/>
                  </a:lnTo>
                  <a:lnTo>
                    <a:pt x="27192" y="21266"/>
                  </a:lnTo>
                  <a:lnTo>
                    <a:pt x="27192" y="13727"/>
                  </a:lnTo>
                  <a:lnTo>
                    <a:pt x="27192" y="6146"/>
                  </a:lnTo>
                  <a:lnTo>
                    <a:pt x="21088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337284" y="3844264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5" h="8254">
                  <a:moveTo>
                    <a:pt x="6230" y="0"/>
                  </a:moveTo>
                  <a:lnTo>
                    <a:pt x="1790" y="0"/>
                  </a:lnTo>
                  <a:lnTo>
                    <a:pt x="0" y="1821"/>
                  </a:lnTo>
                  <a:lnTo>
                    <a:pt x="0" y="6282"/>
                  </a:lnTo>
                  <a:lnTo>
                    <a:pt x="1790" y="8083"/>
                  </a:lnTo>
                  <a:lnTo>
                    <a:pt x="6230" y="8083"/>
                  </a:lnTo>
                  <a:lnTo>
                    <a:pt x="7989" y="6282"/>
                  </a:lnTo>
                  <a:lnTo>
                    <a:pt x="7989" y="4052"/>
                  </a:lnTo>
                  <a:lnTo>
                    <a:pt x="7989" y="1821"/>
                  </a:lnTo>
                  <a:lnTo>
                    <a:pt x="623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1365" y="5740900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4" h="17145">
                  <a:moveTo>
                    <a:pt x="13109" y="0"/>
                  </a:moveTo>
                  <a:lnTo>
                    <a:pt x="3727" y="0"/>
                  </a:lnTo>
                  <a:lnTo>
                    <a:pt x="0" y="3842"/>
                  </a:lnTo>
                  <a:lnTo>
                    <a:pt x="0" y="13266"/>
                  </a:lnTo>
                  <a:lnTo>
                    <a:pt x="3727" y="17088"/>
                  </a:lnTo>
                  <a:lnTo>
                    <a:pt x="13109" y="17088"/>
                  </a:lnTo>
                  <a:lnTo>
                    <a:pt x="16900" y="13266"/>
                  </a:lnTo>
                  <a:lnTo>
                    <a:pt x="16900" y="8554"/>
                  </a:lnTo>
                  <a:lnTo>
                    <a:pt x="16900" y="3842"/>
                  </a:lnTo>
                  <a:lnTo>
                    <a:pt x="1310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07720" y="5125903"/>
              <a:ext cx="1405890" cy="248920"/>
            </a:xfrm>
            <a:custGeom>
              <a:avLst/>
              <a:gdLst/>
              <a:ahLst/>
              <a:cxnLst/>
              <a:rect l="l" t="t" r="r" b="b"/>
              <a:pathLst>
                <a:path w="1405889" h="248920">
                  <a:moveTo>
                    <a:pt x="22987" y="230530"/>
                  </a:moveTo>
                  <a:lnTo>
                    <a:pt x="17843" y="225348"/>
                  </a:lnTo>
                  <a:lnTo>
                    <a:pt x="5156" y="225348"/>
                  </a:lnTo>
                  <a:lnTo>
                    <a:pt x="0" y="230530"/>
                  </a:lnTo>
                  <a:lnTo>
                    <a:pt x="0" y="243332"/>
                  </a:lnTo>
                  <a:lnTo>
                    <a:pt x="5156" y="248526"/>
                  </a:lnTo>
                  <a:lnTo>
                    <a:pt x="17843" y="248526"/>
                  </a:lnTo>
                  <a:lnTo>
                    <a:pt x="22987" y="243332"/>
                  </a:lnTo>
                  <a:lnTo>
                    <a:pt x="22987" y="236956"/>
                  </a:lnTo>
                  <a:lnTo>
                    <a:pt x="22987" y="230530"/>
                  </a:lnTo>
                  <a:close/>
                </a:path>
                <a:path w="1405889" h="248920">
                  <a:moveTo>
                    <a:pt x="168706" y="11366"/>
                  </a:moveTo>
                  <a:lnTo>
                    <a:pt x="165849" y="8483"/>
                  </a:lnTo>
                  <a:lnTo>
                    <a:pt x="158762" y="8483"/>
                  </a:lnTo>
                  <a:lnTo>
                    <a:pt x="155917" y="11366"/>
                  </a:lnTo>
                  <a:lnTo>
                    <a:pt x="155917" y="18465"/>
                  </a:lnTo>
                  <a:lnTo>
                    <a:pt x="158762" y="21399"/>
                  </a:lnTo>
                  <a:lnTo>
                    <a:pt x="165849" y="21399"/>
                  </a:lnTo>
                  <a:lnTo>
                    <a:pt x="168706" y="18465"/>
                  </a:lnTo>
                  <a:lnTo>
                    <a:pt x="168706" y="14909"/>
                  </a:lnTo>
                  <a:lnTo>
                    <a:pt x="168706" y="11366"/>
                  </a:lnTo>
                  <a:close/>
                </a:path>
                <a:path w="1405889" h="248920">
                  <a:moveTo>
                    <a:pt x="1405597" y="1841"/>
                  </a:moveTo>
                  <a:lnTo>
                    <a:pt x="1403769" y="0"/>
                  </a:lnTo>
                  <a:lnTo>
                    <a:pt x="1399247" y="0"/>
                  </a:lnTo>
                  <a:lnTo>
                    <a:pt x="1397393" y="1841"/>
                  </a:lnTo>
                  <a:lnTo>
                    <a:pt x="1397393" y="6413"/>
                  </a:lnTo>
                  <a:lnTo>
                    <a:pt x="1399247" y="8255"/>
                  </a:lnTo>
                  <a:lnTo>
                    <a:pt x="1403769" y="8255"/>
                  </a:lnTo>
                  <a:lnTo>
                    <a:pt x="1405597" y="6413"/>
                  </a:lnTo>
                  <a:lnTo>
                    <a:pt x="1405597" y="4127"/>
                  </a:lnTo>
                  <a:lnTo>
                    <a:pt x="1405597" y="1841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37577" y="4423454"/>
              <a:ext cx="1610360" cy="221615"/>
            </a:xfrm>
            <a:custGeom>
              <a:avLst/>
              <a:gdLst/>
              <a:ahLst/>
              <a:cxnLst/>
              <a:rect l="l" t="t" r="r" b="b"/>
              <a:pathLst>
                <a:path w="1610360" h="221614">
                  <a:moveTo>
                    <a:pt x="21361" y="204343"/>
                  </a:moveTo>
                  <a:lnTo>
                    <a:pt x="16573" y="199542"/>
                  </a:lnTo>
                  <a:lnTo>
                    <a:pt x="4775" y="199542"/>
                  </a:lnTo>
                  <a:lnTo>
                    <a:pt x="0" y="204343"/>
                  </a:lnTo>
                  <a:lnTo>
                    <a:pt x="0" y="216242"/>
                  </a:lnTo>
                  <a:lnTo>
                    <a:pt x="4775" y="221081"/>
                  </a:lnTo>
                  <a:lnTo>
                    <a:pt x="16573" y="221081"/>
                  </a:lnTo>
                  <a:lnTo>
                    <a:pt x="21361" y="216242"/>
                  </a:lnTo>
                  <a:lnTo>
                    <a:pt x="21361" y="210299"/>
                  </a:lnTo>
                  <a:lnTo>
                    <a:pt x="21361" y="204343"/>
                  </a:lnTo>
                  <a:close/>
                </a:path>
                <a:path w="1610360" h="221614">
                  <a:moveTo>
                    <a:pt x="922921" y="70078"/>
                  </a:moveTo>
                  <a:lnTo>
                    <a:pt x="919975" y="67119"/>
                  </a:lnTo>
                  <a:lnTo>
                    <a:pt x="912736" y="67119"/>
                  </a:lnTo>
                  <a:lnTo>
                    <a:pt x="909777" y="70078"/>
                  </a:lnTo>
                  <a:lnTo>
                    <a:pt x="909777" y="77381"/>
                  </a:lnTo>
                  <a:lnTo>
                    <a:pt x="912736" y="80352"/>
                  </a:lnTo>
                  <a:lnTo>
                    <a:pt x="919975" y="80352"/>
                  </a:lnTo>
                  <a:lnTo>
                    <a:pt x="922921" y="77381"/>
                  </a:lnTo>
                  <a:lnTo>
                    <a:pt x="922921" y="73736"/>
                  </a:lnTo>
                  <a:lnTo>
                    <a:pt x="922921" y="70078"/>
                  </a:lnTo>
                  <a:close/>
                </a:path>
                <a:path w="1610360" h="221614">
                  <a:moveTo>
                    <a:pt x="1610334" y="2235"/>
                  </a:moveTo>
                  <a:lnTo>
                    <a:pt x="1608112" y="0"/>
                  </a:lnTo>
                  <a:lnTo>
                    <a:pt x="1602663" y="0"/>
                  </a:lnTo>
                  <a:lnTo>
                    <a:pt x="1600441" y="2235"/>
                  </a:lnTo>
                  <a:lnTo>
                    <a:pt x="1600441" y="7721"/>
                  </a:lnTo>
                  <a:lnTo>
                    <a:pt x="1602663" y="9969"/>
                  </a:lnTo>
                  <a:lnTo>
                    <a:pt x="1608112" y="9969"/>
                  </a:lnTo>
                  <a:lnTo>
                    <a:pt x="1610334" y="7721"/>
                  </a:lnTo>
                  <a:lnTo>
                    <a:pt x="1610334" y="4991"/>
                  </a:lnTo>
                  <a:lnTo>
                    <a:pt x="1610334" y="2235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009246" y="4365268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610785" y="3988879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31" y="0"/>
                  </a:moveTo>
                  <a:lnTo>
                    <a:pt x="631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13" y="28376"/>
                  </a:lnTo>
                  <a:lnTo>
                    <a:pt x="21831" y="28376"/>
                  </a:lnTo>
                  <a:lnTo>
                    <a:pt x="28124" y="22009"/>
                  </a:lnTo>
                  <a:lnTo>
                    <a:pt x="28124" y="14188"/>
                  </a:lnTo>
                  <a:lnTo>
                    <a:pt x="28124" y="6345"/>
                  </a:lnTo>
                  <a:lnTo>
                    <a:pt x="21831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144892" y="3759320"/>
              <a:ext cx="1516380" cy="606425"/>
            </a:xfrm>
            <a:custGeom>
              <a:avLst/>
              <a:gdLst/>
              <a:ahLst/>
              <a:cxnLst/>
              <a:rect l="l" t="t" r="r" b="b"/>
              <a:pathLst>
                <a:path w="1516380" h="606425">
                  <a:moveTo>
                    <a:pt x="9880" y="108813"/>
                  </a:moveTo>
                  <a:lnTo>
                    <a:pt x="7658" y="106578"/>
                  </a:lnTo>
                  <a:lnTo>
                    <a:pt x="2209" y="106578"/>
                  </a:lnTo>
                  <a:lnTo>
                    <a:pt x="0" y="108813"/>
                  </a:lnTo>
                  <a:lnTo>
                    <a:pt x="0" y="114312"/>
                  </a:lnTo>
                  <a:lnTo>
                    <a:pt x="2209" y="116560"/>
                  </a:lnTo>
                  <a:lnTo>
                    <a:pt x="7658" y="116560"/>
                  </a:lnTo>
                  <a:lnTo>
                    <a:pt x="9880" y="114312"/>
                  </a:lnTo>
                  <a:lnTo>
                    <a:pt x="9880" y="111569"/>
                  </a:lnTo>
                  <a:lnTo>
                    <a:pt x="9880" y="108813"/>
                  </a:lnTo>
                  <a:close/>
                </a:path>
                <a:path w="1516380" h="606425">
                  <a:moveTo>
                    <a:pt x="120751" y="1854"/>
                  </a:moveTo>
                  <a:lnTo>
                    <a:pt x="118910" y="0"/>
                  </a:lnTo>
                  <a:lnTo>
                    <a:pt x="114401" y="0"/>
                  </a:lnTo>
                  <a:lnTo>
                    <a:pt x="112547" y="1854"/>
                  </a:lnTo>
                  <a:lnTo>
                    <a:pt x="112547" y="6413"/>
                  </a:lnTo>
                  <a:lnTo>
                    <a:pt x="114401" y="8255"/>
                  </a:lnTo>
                  <a:lnTo>
                    <a:pt x="118910" y="8255"/>
                  </a:lnTo>
                  <a:lnTo>
                    <a:pt x="120751" y="6413"/>
                  </a:lnTo>
                  <a:lnTo>
                    <a:pt x="120751" y="4127"/>
                  </a:lnTo>
                  <a:lnTo>
                    <a:pt x="120751" y="1854"/>
                  </a:lnTo>
                  <a:close/>
                </a:path>
                <a:path w="1516380" h="606425">
                  <a:moveTo>
                    <a:pt x="405968" y="589000"/>
                  </a:moveTo>
                  <a:lnTo>
                    <a:pt x="401142" y="584098"/>
                  </a:lnTo>
                  <a:lnTo>
                    <a:pt x="389178" y="584098"/>
                  </a:lnTo>
                  <a:lnTo>
                    <a:pt x="384327" y="589000"/>
                  </a:lnTo>
                  <a:lnTo>
                    <a:pt x="384327" y="601052"/>
                  </a:lnTo>
                  <a:lnTo>
                    <a:pt x="389178" y="605955"/>
                  </a:lnTo>
                  <a:lnTo>
                    <a:pt x="401142" y="605955"/>
                  </a:lnTo>
                  <a:lnTo>
                    <a:pt x="405968" y="601052"/>
                  </a:lnTo>
                  <a:lnTo>
                    <a:pt x="405968" y="595020"/>
                  </a:lnTo>
                  <a:lnTo>
                    <a:pt x="405968" y="589000"/>
                  </a:lnTo>
                  <a:close/>
                </a:path>
                <a:path w="1516380" h="606425">
                  <a:moveTo>
                    <a:pt x="1515884" y="254546"/>
                  </a:moveTo>
                  <a:lnTo>
                    <a:pt x="1513154" y="251790"/>
                  </a:lnTo>
                  <a:lnTo>
                    <a:pt x="1506410" y="251790"/>
                  </a:lnTo>
                  <a:lnTo>
                    <a:pt x="1503705" y="254546"/>
                  </a:lnTo>
                  <a:lnTo>
                    <a:pt x="1503705" y="261327"/>
                  </a:lnTo>
                  <a:lnTo>
                    <a:pt x="1506410" y="264096"/>
                  </a:lnTo>
                  <a:lnTo>
                    <a:pt x="1513154" y="264096"/>
                  </a:lnTo>
                  <a:lnTo>
                    <a:pt x="1515884" y="261327"/>
                  </a:lnTo>
                  <a:lnTo>
                    <a:pt x="1515884" y="257937"/>
                  </a:lnTo>
                  <a:lnTo>
                    <a:pt x="1515884" y="25454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67855" y="3212140"/>
              <a:ext cx="892810" cy="1421765"/>
            </a:xfrm>
            <a:custGeom>
              <a:avLst/>
              <a:gdLst/>
              <a:ahLst/>
              <a:cxnLst/>
              <a:rect l="l" t="t" r="r" b="b"/>
              <a:pathLst>
                <a:path w="892810" h="1421764">
                  <a:moveTo>
                    <a:pt x="12192" y="1412074"/>
                  </a:moveTo>
                  <a:lnTo>
                    <a:pt x="9461" y="1409306"/>
                  </a:lnTo>
                  <a:lnTo>
                    <a:pt x="2717" y="1409306"/>
                  </a:lnTo>
                  <a:lnTo>
                    <a:pt x="0" y="1412074"/>
                  </a:lnTo>
                  <a:lnTo>
                    <a:pt x="0" y="1418856"/>
                  </a:lnTo>
                  <a:lnTo>
                    <a:pt x="2717" y="1421625"/>
                  </a:lnTo>
                  <a:lnTo>
                    <a:pt x="9461" y="1421625"/>
                  </a:lnTo>
                  <a:lnTo>
                    <a:pt x="12192" y="1418856"/>
                  </a:lnTo>
                  <a:lnTo>
                    <a:pt x="12192" y="1415453"/>
                  </a:lnTo>
                  <a:lnTo>
                    <a:pt x="12192" y="1412074"/>
                  </a:lnTo>
                  <a:close/>
                </a:path>
                <a:path w="892810" h="1421764">
                  <a:moveTo>
                    <a:pt x="892632" y="6337"/>
                  </a:moveTo>
                  <a:lnTo>
                    <a:pt x="886345" y="0"/>
                  </a:lnTo>
                  <a:lnTo>
                    <a:pt x="870826" y="0"/>
                  </a:lnTo>
                  <a:lnTo>
                    <a:pt x="864514" y="6337"/>
                  </a:lnTo>
                  <a:lnTo>
                    <a:pt x="864514" y="22009"/>
                  </a:lnTo>
                  <a:lnTo>
                    <a:pt x="870826" y="28371"/>
                  </a:lnTo>
                  <a:lnTo>
                    <a:pt x="886345" y="28371"/>
                  </a:lnTo>
                  <a:lnTo>
                    <a:pt x="892632" y="22009"/>
                  </a:lnTo>
                  <a:lnTo>
                    <a:pt x="892632" y="14185"/>
                  </a:lnTo>
                  <a:lnTo>
                    <a:pt x="892632" y="6337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227002" y="6789065"/>
              <a:ext cx="10795" cy="11430"/>
            </a:xfrm>
            <a:custGeom>
              <a:avLst/>
              <a:gdLst/>
              <a:ahLst/>
              <a:cxnLst/>
              <a:rect l="l" t="t" r="r" b="b"/>
              <a:pathLst>
                <a:path w="10794" h="11429">
                  <a:moveTo>
                    <a:pt x="8345" y="0"/>
                  </a:moveTo>
                  <a:lnTo>
                    <a:pt x="2408" y="0"/>
                  </a:lnTo>
                  <a:lnTo>
                    <a:pt x="0" y="2429"/>
                  </a:lnTo>
                  <a:lnTo>
                    <a:pt x="0" y="8408"/>
                  </a:lnTo>
                  <a:lnTo>
                    <a:pt x="2408" y="10847"/>
                  </a:lnTo>
                  <a:lnTo>
                    <a:pt x="8345" y="10847"/>
                  </a:lnTo>
                  <a:lnTo>
                    <a:pt x="10753" y="8408"/>
                  </a:lnTo>
                  <a:lnTo>
                    <a:pt x="10753" y="5413"/>
                  </a:lnTo>
                  <a:lnTo>
                    <a:pt x="10753" y="2429"/>
                  </a:lnTo>
                  <a:lnTo>
                    <a:pt x="8345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628491" y="3716141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8031" y="0"/>
                  </a:moveTo>
                  <a:lnTo>
                    <a:pt x="2303" y="0"/>
                  </a:lnTo>
                  <a:lnTo>
                    <a:pt x="0" y="2355"/>
                  </a:lnTo>
                  <a:lnTo>
                    <a:pt x="0" y="8114"/>
                  </a:lnTo>
                  <a:lnTo>
                    <a:pt x="2303" y="10460"/>
                  </a:lnTo>
                  <a:lnTo>
                    <a:pt x="8031" y="10460"/>
                  </a:lnTo>
                  <a:lnTo>
                    <a:pt x="10366" y="8114"/>
                  </a:lnTo>
                  <a:lnTo>
                    <a:pt x="10366" y="5235"/>
                  </a:lnTo>
                  <a:lnTo>
                    <a:pt x="10366" y="2355"/>
                  </a:lnTo>
                  <a:lnTo>
                    <a:pt x="803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655479" y="5507478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8282" y="0"/>
                  </a:moveTo>
                  <a:lnTo>
                    <a:pt x="2376" y="0"/>
                  </a:lnTo>
                  <a:lnTo>
                    <a:pt x="0" y="2429"/>
                  </a:lnTo>
                  <a:lnTo>
                    <a:pt x="0" y="8334"/>
                  </a:lnTo>
                  <a:lnTo>
                    <a:pt x="2376" y="10764"/>
                  </a:lnTo>
                  <a:lnTo>
                    <a:pt x="8282" y="10764"/>
                  </a:lnTo>
                  <a:lnTo>
                    <a:pt x="10638" y="8334"/>
                  </a:lnTo>
                  <a:lnTo>
                    <a:pt x="10638" y="5382"/>
                  </a:lnTo>
                  <a:lnTo>
                    <a:pt x="10638" y="2429"/>
                  </a:lnTo>
                  <a:lnTo>
                    <a:pt x="8282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806752" y="3631412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14" y="0"/>
                  </a:moveTo>
                  <a:lnTo>
                    <a:pt x="2900" y="0"/>
                  </a:lnTo>
                  <a:lnTo>
                    <a:pt x="0" y="2952"/>
                  </a:lnTo>
                  <a:lnTo>
                    <a:pt x="0" y="10188"/>
                  </a:lnTo>
                  <a:lnTo>
                    <a:pt x="2900" y="13140"/>
                  </a:lnTo>
                  <a:lnTo>
                    <a:pt x="10114" y="13140"/>
                  </a:lnTo>
                  <a:lnTo>
                    <a:pt x="13046" y="10188"/>
                  </a:lnTo>
                  <a:lnTo>
                    <a:pt x="13046" y="6554"/>
                  </a:lnTo>
                  <a:lnTo>
                    <a:pt x="13046" y="2952"/>
                  </a:lnTo>
                  <a:lnTo>
                    <a:pt x="10114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64236" y="4137272"/>
              <a:ext cx="1247775" cy="2341245"/>
            </a:xfrm>
            <a:custGeom>
              <a:avLst/>
              <a:gdLst/>
              <a:ahLst/>
              <a:cxnLst/>
              <a:rect l="l" t="t" r="r" b="b"/>
              <a:pathLst>
                <a:path w="1247775" h="2341245">
                  <a:moveTo>
                    <a:pt x="7239" y="1638"/>
                  </a:moveTo>
                  <a:lnTo>
                    <a:pt x="5600" y="0"/>
                  </a:lnTo>
                  <a:lnTo>
                    <a:pt x="1612" y="0"/>
                  </a:lnTo>
                  <a:lnTo>
                    <a:pt x="0" y="1638"/>
                  </a:lnTo>
                  <a:lnTo>
                    <a:pt x="0" y="5689"/>
                  </a:lnTo>
                  <a:lnTo>
                    <a:pt x="1612" y="7340"/>
                  </a:lnTo>
                  <a:lnTo>
                    <a:pt x="5600" y="7340"/>
                  </a:lnTo>
                  <a:lnTo>
                    <a:pt x="7239" y="5689"/>
                  </a:lnTo>
                  <a:lnTo>
                    <a:pt x="7239" y="3632"/>
                  </a:lnTo>
                  <a:lnTo>
                    <a:pt x="7239" y="1638"/>
                  </a:lnTo>
                  <a:close/>
                </a:path>
                <a:path w="1247775" h="2341245">
                  <a:moveTo>
                    <a:pt x="1247622" y="2336508"/>
                  </a:moveTo>
                  <a:lnTo>
                    <a:pt x="1246301" y="2335161"/>
                  </a:lnTo>
                  <a:lnTo>
                    <a:pt x="1243025" y="2335161"/>
                  </a:lnTo>
                  <a:lnTo>
                    <a:pt x="1241704" y="2336508"/>
                  </a:lnTo>
                  <a:lnTo>
                    <a:pt x="1241704" y="2339784"/>
                  </a:lnTo>
                  <a:lnTo>
                    <a:pt x="1243025" y="2341143"/>
                  </a:lnTo>
                  <a:lnTo>
                    <a:pt x="1246301" y="2341143"/>
                  </a:lnTo>
                  <a:lnTo>
                    <a:pt x="1247622" y="2339784"/>
                  </a:lnTo>
                  <a:lnTo>
                    <a:pt x="1247622" y="2338133"/>
                  </a:lnTo>
                  <a:lnTo>
                    <a:pt x="1247622" y="2336508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840853" y="551285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15643" y="0"/>
                  </a:moveTo>
                  <a:lnTo>
                    <a:pt x="4512" y="0"/>
                  </a:lnTo>
                  <a:lnTo>
                    <a:pt x="0" y="4523"/>
                  </a:lnTo>
                  <a:lnTo>
                    <a:pt x="0" y="15758"/>
                  </a:lnTo>
                  <a:lnTo>
                    <a:pt x="4512" y="20323"/>
                  </a:lnTo>
                  <a:lnTo>
                    <a:pt x="15643" y="20323"/>
                  </a:lnTo>
                  <a:lnTo>
                    <a:pt x="20166" y="15758"/>
                  </a:lnTo>
                  <a:lnTo>
                    <a:pt x="20166" y="10135"/>
                  </a:lnTo>
                  <a:lnTo>
                    <a:pt x="20166" y="4523"/>
                  </a:lnTo>
                  <a:lnTo>
                    <a:pt x="15643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43661" y="3679589"/>
              <a:ext cx="848360" cy="1774825"/>
            </a:xfrm>
            <a:custGeom>
              <a:avLst/>
              <a:gdLst/>
              <a:ahLst/>
              <a:cxnLst/>
              <a:rect l="l" t="t" r="r" b="b"/>
              <a:pathLst>
                <a:path w="848360" h="1774825">
                  <a:moveTo>
                    <a:pt x="14338" y="1763001"/>
                  </a:moveTo>
                  <a:lnTo>
                    <a:pt x="11137" y="1759762"/>
                  </a:lnTo>
                  <a:lnTo>
                    <a:pt x="3175" y="1759762"/>
                  </a:lnTo>
                  <a:lnTo>
                    <a:pt x="0" y="1763001"/>
                  </a:lnTo>
                  <a:lnTo>
                    <a:pt x="0" y="1771002"/>
                  </a:lnTo>
                  <a:lnTo>
                    <a:pt x="3175" y="1774253"/>
                  </a:lnTo>
                  <a:lnTo>
                    <a:pt x="11137" y="1774253"/>
                  </a:lnTo>
                  <a:lnTo>
                    <a:pt x="14338" y="1771002"/>
                  </a:lnTo>
                  <a:lnTo>
                    <a:pt x="14338" y="1766989"/>
                  </a:lnTo>
                  <a:lnTo>
                    <a:pt x="14338" y="1763001"/>
                  </a:lnTo>
                  <a:close/>
                </a:path>
                <a:path w="848360" h="1774825">
                  <a:moveTo>
                    <a:pt x="585546" y="2946"/>
                  </a:moveTo>
                  <a:lnTo>
                    <a:pt x="582625" y="0"/>
                  </a:lnTo>
                  <a:lnTo>
                    <a:pt x="575424" y="0"/>
                  </a:lnTo>
                  <a:lnTo>
                    <a:pt x="572503" y="2946"/>
                  </a:lnTo>
                  <a:lnTo>
                    <a:pt x="572503" y="10210"/>
                  </a:lnTo>
                  <a:lnTo>
                    <a:pt x="575424" y="13157"/>
                  </a:lnTo>
                  <a:lnTo>
                    <a:pt x="582625" y="13157"/>
                  </a:lnTo>
                  <a:lnTo>
                    <a:pt x="585546" y="10210"/>
                  </a:lnTo>
                  <a:lnTo>
                    <a:pt x="585546" y="6578"/>
                  </a:lnTo>
                  <a:lnTo>
                    <a:pt x="585546" y="2946"/>
                  </a:lnTo>
                  <a:close/>
                </a:path>
                <a:path w="848360" h="1774825">
                  <a:moveTo>
                    <a:pt x="848233" y="1335849"/>
                  </a:moveTo>
                  <a:lnTo>
                    <a:pt x="844804" y="1332395"/>
                  </a:lnTo>
                  <a:lnTo>
                    <a:pt x="836320" y="1332395"/>
                  </a:lnTo>
                  <a:lnTo>
                    <a:pt x="832904" y="1335849"/>
                  </a:lnTo>
                  <a:lnTo>
                    <a:pt x="832904" y="1344434"/>
                  </a:lnTo>
                  <a:lnTo>
                    <a:pt x="836320" y="1347889"/>
                  </a:lnTo>
                  <a:lnTo>
                    <a:pt x="844804" y="1347889"/>
                  </a:lnTo>
                  <a:lnTo>
                    <a:pt x="848233" y="1344434"/>
                  </a:lnTo>
                  <a:lnTo>
                    <a:pt x="848233" y="1340154"/>
                  </a:lnTo>
                  <a:lnTo>
                    <a:pt x="848233" y="1335849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313594" y="4890606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90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346679" y="4024251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89" h="21589">
                  <a:moveTo>
                    <a:pt x="16575" y="0"/>
                  </a:moveTo>
                  <a:lnTo>
                    <a:pt x="4785" y="0"/>
                  </a:lnTo>
                  <a:lnTo>
                    <a:pt x="0" y="4816"/>
                  </a:lnTo>
                  <a:lnTo>
                    <a:pt x="0" y="16711"/>
                  </a:lnTo>
                  <a:lnTo>
                    <a:pt x="4785" y="21538"/>
                  </a:lnTo>
                  <a:lnTo>
                    <a:pt x="16575" y="21538"/>
                  </a:lnTo>
                  <a:lnTo>
                    <a:pt x="21360" y="16711"/>
                  </a:lnTo>
                  <a:lnTo>
                    <a:pt x="21360" y="10774"/>
                  </a:lnTo>
                  <a:lnTo>
                    <a:pt x="21360" y="4816"/>
                  </a:lnTo>
                  <a:lnTo>
                    <a:pt x="16575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946507" y="5396850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172591" y="5950919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4366" y="0"/>
                  </a:moveTo>
                  <a:lnTo>
                    <a:pt x="4146" y="0"/>
                  </a:lnTo>
                  <a:lnTo>
                    <a:pt x="0" y="4177"/>
                  </a:lnTo>
                  <a:lnTo>
                    <a:pt x="0" y="14470"/>
                  </a:lnTo>
                  <a:lnTo>
                    <a:pt x="4146" y="18669"/>
                  </a:lnTo>
                  <a:lnTo>
                    <a:pt x="14366" y="18669"/>
                  </a:lnTo>
                  <a:lnTo>
                    <a:pt x="18502" y="14470"/>
                  </a:lnTo>
                  <a:lnTo>
                    <a:pt x="18502" y="9329"/>
                  </a:lnTo>
                  <a:lnTo>
                    <a:pt x="18502" y="4177"/>
                  </a:lnTo>
                  <a:lnTo>
                    <a:pt x="14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2555461" y="6967328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30" h="24765">
                  <a:moveTo>
                    <a:pt x="18648" y="0"/>
                  </a:moveTo>
                  <a:lnTo>
                    <a:pt x="5392" y="0"/>
                  </a:lnTo>
                  <a:lnTo>
                    <a:pt x="0" y="5434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34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865510" y="5205711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9853" y="0"/>
                  </a:moveTo>
                  <a:lnTo>
                    <a:pt x="2848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48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32550" y="5607638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13"/>
                  </a:lnTo>
                  <a:lnTo>
                    <a:pt x="9455" y="1231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291786" y="6232685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5" h="14604">
                  <a:moveTo>
                    <a:pt x="10963" y="0"/>
                  </a:moveTo>
                  <a:lnTo>
                    <a:pt x="3162" y="0"/>
                  </a:lnTo>
                  <a:lnTo>
                    <a:pt x="0" y="3183"/>
                  </a:lnTo>
                  <a:lnTo>
                    <a:pt x="0" y="11057"/>
                  </a:lnTo>
                  <a:lnTo>
                    <a:pt x="3162" y="14261"/>
                  </a:lnTo>
                  <a:lnTo>
                    <a:pt x="10963" y="14261"/>
                  </a:lnTo>
                  <a:lnTo>
                    <a:pt x="14125" y="11057"/>
                  </a:lnTo>
                  <a:lnTo>
                    <a:pt x="14125" y="7130"/>
                  </a:lnTo>
                  <a:lnTo>
                    <a:pt x="14125" y="3183"/>
                  </a:lnTo>
                  <a:lnTo>
                    <a:pt x="1096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83407" y="6963133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6826" y="0"/>
                  </a:moveTo>
                  <a:lnTo>
                    <a:pt x="4858" y="0"/>
                  </a:lnTo>
                  <a:lnTo>
                    <a:pt x="0" y="4900"/>
                  </a:lnTo>
                  <a:lnTo>
                    <a:pt x="0" y="16962"/>
                  </a:lnTo>
                  <a:lnTo>
                    <a:pt x="4858" y="21863"/>
                  </a:lnTo>
                  <a:lnTo>
                    <a:pt x="16826" y="21863"/>
                  </a:lnTo>
                  <a:lnTo>
                    <a:pt x="21643" y="16962"/>
                  </a:lnTo>
                  <a:lnTo>
                    <a:pt x="21643" y="10921"/>
                  </a:lnTo>
                  <a:lnTo>
                    <a:pt x="21643" y="4900"/>
                  </a:lnTo>
                  <a:lnTo>
                    <a:pt x="16826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3550853" y="5459041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5">
                  <a:moveTo>
                    <a:pt x="13109" y="0"/>
                  </a:moveTo>
                  <a:lnTo>
                    <a:pt x="3727" y="0"/>
                  </a:lnTo>
                  <a:lnTo>
                    <a:pt x="0" y="3842"/>
                  </a:lnTo>
                  <a:lnTo>
                    <a:pt x="0" y="13266"/>
                  </a:lnTo>
                  <a:lnTo>
                    <a:pt x="3727" y="17088"/>
                  </a:lnTo>
                  <a:lnTo>
                    <a:pt x="13109" y="17088"/>
                  </a:lnTo>
                  <a:lnTo>
                    <a:pt x="16900" y="13266"/>
                  </a:lnTo>
                  <a:lnTo>
                    <a:pt x="16900" y="8554"/>
                  </a:lnTo>
                  <a:lnTo>
                    <a:pt x="16900" y="3842"/>
                  </a:lnTo>
                  <a:lnTo>
                    <a:pt x="1310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2879153" y="4852523"/>
              <a:ext cx="636905" cy="1748789"/>
            </a:xfrm>
            <a:custGeom>
              <a:avLst/>
              <a:gdLst/>
              <a:ahLst/>
              <a:cxnLst/>
              <a:rect l="l" t="t" r="r" b="b"/>
              <a:pathLst>
                <a:path w="636904" h="1748790">
                  <a:moveTo>
                    <a:pt x="11493" y="1741817"/>
                  </a:moveTo>
                  <a:lnTo>
                    <a:pt x="9652" y="1739963"/>
                  </a:lnTo>
                  <a:lnTo>
                    <a:pt x="5143" y="1739963"/>
                  </a:lnTo>
                  <a:lnTo>
                    <a:pt x="3289" y="1741817"/>
                  </a:lnTo>
                  <a:lnTo>
                    <a:pt x="3289" y="1746377"/>
                  </a:lnTo>
                  <a:lnTo>
                    <a:pt x="5143" y="1748218"/>
                  </a:lnTo>
                  <a:lnTo>
                    <a:pt x="9652" y="1748218"/>
                  </a:lnTo>
                  <a:lnTo>
                    <a:pt x="11493" y="1746377"/>
                  </a:lnTo>
                  <a:lnTo>
                    <a:pt x="11493" y="1744091"/>
                  </a:lnTo>
                  <a:lnTo>
                    <a:pt x="11493" y="1741817"/>
                  </a:lnTo>
                  <a:close/>
                </a:path>
                <a:path w="636904" h="1748790">
                  <a:moveTo>
                    <a:pt x="22987" y="951090"/>
                  </a:moveTo>
                  <a:lnTo>
                    <a:pt x="17843" y="945896"/>
                  </a:lnTo>
                  <a:lnTo>
                    <a:pt x="5143" y="945896"/>
                  </a:lnTo>
                  <a:lnTo>
                    <a:pt x="0" y="951090"/>
                  </a:lnTo>
                  <a:lnTo>
                    <a:pt x="0" y="963879"/>
                  </a:lnTo>
                  <a:lnTo>
                    <a:pt x="5143" y="969073"/>
                  </a:lnTo>
                  <a:lnTo>
                    <a:pt x="17843" y="969073"/>
                  </a:lnTo>
                  <a:lnTo>
                    <a:pt x="22987" y="963879"/>
                  </a:lnTo>
                  <a:lnTo>
                    <a:pt x="22987" y="957503"/>
                  </a:lnTo>
                  <a:lnTo>
                    <a:pt x="22987" y="951090"/>
                  </a:lnTo>
                  <a:close/>
                </a:path>
                <a:path w="636904" h="1748790">
                  <a:moveTo>
                    <a:pt x="636765" y="2882"/>
                  </a:moveTo>
                  <a:lnTo>
                    <a:pt x="633907" y="0"/>
                  </a:lnTo>
                  <a:lnTo>
                    <a:pt x="626821" y="0"/>
                  </a:lnTo>
                  <a:lnTo>
                    <a:pt x="623963" y="2882"/>
                  </a:lnTo>
                  <a:lnTo>
                    <a:pt x="623963" y="9982"/>
                  </a:lnTo>
                  <a:lnTo>
                    <a:pt x="626821" y="12915"/>
                  </a:lnTo>
                  <a:lnTo>
                    <a:pt x="633907" y="12915"/>
                  </a:lnTo>
                  <a:lnTo>
                    <a:pt x="636765" y="9982"/>
                  </a:lnTo>
                  <a:lnTo>
                    <a:pt x="636765" y="6438"/>
                  </a:lnTo>
                  <a:lnTo>
                    <a:pt x="636765" y="2882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524683" y="4341119"/>
              <a:ext cx="1718945" cy="1629410"/>
            </a:xfrm>
            <a:custGeom>
              <a:avLst/>
              <a:gdLst/>
              <a:ahLst/>
              <a:cxnLst/>
              <a:rect l="l" t="t" r="r" b="b"/>
              <a:pathLst>
                <a:path w="1718945" h="1629410">
                  <a:moveTo>
                    <a:pt x="13144" y="1618996"/>
                  </a:moveTo>
                  <a:lnTo>
                    <a:pt x="10185" y="1616049"/>
                  </a:lnTo>
                  <a:lnTo>
                    <a:pt x="2946" y="1616049"/>
                  </a:lnTo>
                  <a:lnTo>
                    <a:pt x="0" y="1618996"/>
                  </a:lnTo>
                  <a:lnTo>
                    <a:pt x="0" y="1626311"/>
                  </a:lnTo>
                  <a:lnTo>
                    <a:pt x="2946" y="1629283"/>
                  </a:lnTo>
                  <a:lnTo>
                    <a:pt x="10185" y="1629283"/>
                  </a:lnTo>
                  <a:lnTo>
                    <a:pt x="13144" y="1626311"/>
                  </a:lnTo>
                  <a:lnTo>
                    <a:pt x="13144" y="1622666"/>
                  </a:lnTo>
                  <a:lnTo>
                    <a:pt x="13144" y="1618996"/>
                  </a:lnTo>
                  <a:close/>
                </a:path>
                <a:path w="1718945" h="1629410">
                  <a:moveTo>
                    <a:pt x="973734" y="4826"/>
                  </a:moveTo>
                  <a:lnTo>
                    <a:pt x="968946" y="0"/>
                  </a:lnTo>
                  <a:lnTo>
                    <a:pt x="957173" y="0"/>
                  </a:lnTo>
                  <a:lnTo>
                    <a:pt x="952373" y="4826"/>
                  </a:lnTo>
                  <a:lnTo>
                    <a:pt x="952373" y="16713"/>
                  </a:lnTo>
                  <a:lnTo>
                    <a:pt x="957173" y="21539"/>
                  </a:lnTo>
                  <a:lnTo>
                    <a:pt x="968946" y="21539"/>
                  </a:lnTo>
                  <a:lnTo>
                    <a:pt x="973734" y="16713"/>
                  </a:lnTo>
                  <a:lnTo>
                    <a:pt x="973734" y="10782"/>
                  </a:lnTo>
                  <a:lnTo>
                    <a:pt x="973734" y="4826"/>
                  </a:lnTo>
                  <a:close/>
                </a:path>
                <a:path w="1718945" h="1629410">
                  <a:moveTo>
                    <a:pt x="1718576" y="873264"/>
                  </a:moveTo>
                  <a:lnTo>
                    <a:pt x="1716354" y="871016"/>
                  </a:lnTo>
                  <a:lnTo>
                    <a:pt x="1710905" y="871016"/>
                  </a:lnTo>
                  <a:lnTo>
                    <a:pt x="1708683" y="873264"/>
                  </a:lnTo>
                  <a:lnTo>
                    <a:pt x="1708683" y="878751"/>
                  </a:lnTo>
                  <a:lnTo>
                    <a:pt x="1710905" y="880999"/>
                  </a:lnTo>
                  <a:lnTo>
                    <a:pt x="1716354" y="880999"/>
                  </a:lnTo>
                  <a:lnTo>
                    <a:pt x="1718576" y="878751"/>
                  </a:lnTo>
                  <a:lnTo>
                    <a:pt x="1718576" y="876007"/>
                  </a:lnTo>
                  <a:lnTo>
                    <a:pt x="1718576" y="873264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786573" y="5831856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250281" y="3707022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306535" y="3477469"/>
              <a:ext cx="2168525" cy="2354580"/>
            </a:xfrm>
            <a:custGeom>
              <a:avLst/>
              <a:gdLst/>
              <a:ahLst/>
              <a:cxnLst/>
              <a:rect l="l" t="t" r="r" b="b"/>
              <a:pathLst>
                <a:path w="2168525" h="2354579">
                  <a:moveTo>
                    <a:pt x="21653" y="2337435"/>
                  </a:moveTo>
                  <a:lnTo>
                    <a:pt x="16827" y="2332532"/>
                  </a:lnTo>
                  <a:lnTo>
                    <a:pt x="4864" y="2332532"/>
                  </a:lnTo>
                  <a:lnTo>
                    <a:pt x="0" y="2337435"/>
                  </a:lnTo>
                  <a:lnTo>
                    <a:pt x="0" y="2349500"/>
                  </a:lnTo>
                  <a:lnTo>
                    <a:pt x="4864" y="2354389"/>
                  </a:lnTo>
                  <a:lnTo>
                    <a:pt x="16827" y="2354389"/>
                  </a:lnTo>
                  <a:lnTo>
                    <a:pt x="21653" y="2349500"/>
                  </a:lnTo>
                  <a:lnTo>
                    <a:pt x="21653" y="2343454"/>
                  </a:lnTo>
                  <a:lnTo>
                    <a:pt x="21653" y="2337435"/>
                  </a:lnTo>
                  <a:close/>
                </a:path>
                <a:path w="2168525" h="2354579">
                  <a:moveTo>
                    <a:pt x="1487716" y="108813"/>
                  </a:moveTo>
                  <a:lnTo>
                    <a:pt x="1485506" y="106565"/>
                  </a:lnTo>
                  <a:lnTo>
                    <a:pt x="1480058" y="106565"/>
                  </a:lnTo>
                  <a:lnTo>
                    <a:pt x="1477835" y="108813"/>
                  </a:lnTo>
                  <a:lnTo>
                    <a:pt x="1477835" y="114300"/>
                  </a:lnTo>
                  <a:lnTo>
                    <a:pt x="1480058" y="116547"/>
                  </a:lnTo>
                  <a:lnTo>
                    <a:pt x="1485506" y="116547"/>
                  </a:lnTo>
                  <a:lnTo>
                    <a:pt x="1487716" y="114300"/>
                  </a:lnTo>
                  <a:lnTo>
                    <a:pt x="1487716" y="111569"/>
                  </a:lnTo>
                  <a:lnTo>
                    <a:pt x="1487716" y="108813"/>
                  </a:lnTo>
                  <a:close/>
                </a:path>
                <a:path w="2168525" h="2354579">
                  <a:moveTo>
                    <a:pt x="1598587" y="1854"/>
                  </a:moveTo>
                  <a:lnTo>
                    <a:pt x="1596758" y="0"/>
                  </a:lnTo>
                  <a:lnTo>
                    <a:pt x="1592249" y="0"/>
                  </a:lnTo>
                  <a:lnTo>
                    <a:pt x="1590395" y="1854"/>
                  </a:lnTo>
                  <a:lnTo>
                    <a:pt x="1590395" y="6400"/>
                  </a:lnTo>
                  <a:lnTo>
                    <a:pt x="1592249" y="8242"/>
                  </a:lnTo>
                  <a:lnTo>
                    <a:pt x="1596758" y="8242"/>
                  </a:lnTo>
                  <a:lnTo>
                    <a:pt x="1598587" y="6400"/>
                  </a:lnTo>
                  <a:lnTo>
                    <a:pt x="1598587" y="4127"/>
                  </a:lnTo>
                  <a:lnTo>
                    <a:pt x="1598587" y="1854"/>
                  </a:lnTo>
                  <a:close/>
                </a:path>
                <a:path w="2168525" h="2354579">
                  <a:moveTo>
                    <a:pt x="2167915" y="528485"/>
                  </a:moveTo>
                  <a:lnTo>
                    <a:pt x="2165185" y="525729"/>
                  </a:lnTo>
                  <a:lnTo>
                    <a:pt x="2158441" y="525729"/>
                  </a:lnTo>
                  <a:lnTo>
                    <a:pt x="2155723" y="528485"/>
                  </a:lnTo>
                  <a:lnTo>
                    <a:pt x="2155723" y="535266"/>
                  </a:lnTo>
                  <a:lnTo>
                    <a:pt x="2158441" y="538035"/>
                  </a:lnTo>
                  <a:lnTo>
                    <a:pt x="2165185" y="538035"/>
                  </a:lnTo>
                  <a:lnTo>
                    <a:pt x="2167915" y="535266"/>
                  </a:lnTo>
                  <a:lnTo>
                    <a:pt x="2167915" y="531863"/>
                  </a:lnTo>
                  <a:lnTo>
                    <a:pt x="2167915" y="528485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871862" y="2930272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31" y="0"/>
                  </a:moveTo>
                  <a:lnTo>
                    <a:pt x="631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13" y="28376"/>
                  </a:lnTo>
                  <a:lnTo>
                    <a:pt x="21831" y="28376"/>
                  </a:lnTo>
                  <a:lnTo>
                    <a:pt x="28124" y="22009"/>
                  </a:lnTo>
                  <a:lnTo>
                    <a:pt x="28124" y="14188"/>
                  </a:lnTo>
                  <a:lnTo>
                    <a:pt x="28124" y="6345"/>
                  </a:lnTo>
                  <a:lnTo>
                    <a:pt x="2183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440800" y="6612037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8282" y="0"/>
                  </a:moveTo>
                  <a:lnTo>
                    <a:pt x="2376" y="0"/>
                  </a:lnTo>
                  <a:lnTo>
                    <a:pt x="0" y="2429"/>
                  </a:lnTo>
                  <a:lnTo>
                    <a:pt x="0" y="8334"/>
                  </a:lnTo>
                  <a:lnTo>
                    <a:pt x="2376" y="10764"/>
                  </a:lnTo>
                  <a:lnTo>
                    <a:pt x="8282" y="10764"/>
                  </a:lnTo>
                  <a:lnTo>
                    <a:pt x="10638" y="8334"/>
                  </a:lnTo>
                  <a:lnTo>
                    <a:pt x="10638" y="5382"/>
                  </a:lnTo>
                  <a:lnTo>
                    <a:pt x="10638" y="2429"/>
                  </a:lnTo>
                  <a:lnTo>
                    <a:pt x="8282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636203" y="630154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15653" y="0"/>
                  </a:moveTo>
                  <a:lnTo>
                    <a:pt x="4512" y="0"/>
                  </a:lnTo>
                  <a:lnTo>
                    <a:pt x="0" y="4533"/>
                  </a:lnTo>
                  <a:lnTo>
                    <a:pt x="0" y="15769"/>
                  </a:lnTo>
                  <a:lnTo>
                    <a:pt x="4512" y="20323"/>
                  </a:lnTo>
                  <a:lnTo>
                    <a:pt x="15653" y="20323"/>
                  </a:lnTo>
                  <a:lnTo>
                    <a:pt x="20166" y="15769"/>
                  </a:lnTo>
                  <a:lnTo>
                    <a:pt x="20166" y="10135"/>
                  </a:lnTo>
                  <a:lnTo>
                    <a:pt x="20166" y="4533"/>
                  </a:lnTo>
                  <a:lnTo>
                    <a:pt x="15653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3183153" y="4730120"/>
              <a:ext cx="848360" cy="441959"/>
            </a:xfrm>
            <a:custGeom>
              <a:avLst/>
              <a:gdLst/>
              <a:ahLst/>
              <a:cxnLst/>
              <a:rect l="l" t="t" r="r" b="b"/>
              <a:pathLst>
                <a:path w="848360" h="441960">
                  <a:moveTo>
                    <a:pt x="14325" y="430606"/>
                  </a:moveTo>
                  <a:lnTo>
                    <a:pt x="11125" y="427380"/>
                  </a:lnTo>
                  <a:lnTo>
                    <a:pt x="3162" y="427380"/>
                  </a:lnTo>
                  <a:lnTo>
                    <a:pt x="0" y="430606"/>
                  </a:lnTo>
                  <a:lnTo>
                    <a:pt x="0" y="438619"/>
                  </a:lnTo>
                  <a:lnTo>
                    <a:pt x="3162" y="441858"/>
                  </a:lnTo>
                  <a:lnTo>
                    <a:pt x="11125" y="441858"/>
                  </a:lnTo>
                  <a:lnTo>
                    <a:pt x="14325" y="438619"/>
                  </a:lnTo>
                  <a:lnTo>
                    <a:pt x="14325" y="434606"/>
                  </a:lnTo>
                  <a:lnTo>
                    <a:pt x="14325" y="430606"/>
                  </a:lnTo>
                  <a:close/>
                </a:path>
                <a:path w="848360" h="441960">
                  <a:moveTo>
                    <a:pt x="848220" y="3454"/>
                  </a:moveTo>
                  <a:lnTo>
                    <a:pt x="844804" y="0"/>
                  </a:lnTo>
                  <a:lnTo>
                    <a:pt x="836320" y="0"/>
                  </a:lnTo>
                  <a:lnTo>
                    <a:pt x="832891" y="3454"/>
                  </a:lnTo>
                  <a:lnTo>
                    <a:pt x="832891" y="12039"/>
                  </a:lnTo>
                  <a:lnTo>
                    <a:pt x="836320" y="15494"/>
                  </a:lnTo>
                  <a:lnTo>
                    <a:pt x="844804" y="15494"/>
                  </a:lnTo>
                  <a:lnTo>
                    <a:pt x="848220" y="12039"/>
                  </a:lnTo>
                  <a:lnTo>
                    <a:pt x="848220" y="7759"/>
                  </a:lnTo>
                  <a:lnTo>
                    <a:pt x="848220" y="3454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953079" y="4608746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89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210373" y="3749352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815353" y="4008711"/>
              <a:ext cx="31750" cy="32384"/>
            </a:xfrm>
            <a:custGeom>
              <a:avLst/>
              <a:gdLst/>
              <a:ahLst/>
              <a:cxnLst/>
              <a:rect l="l" t="t" r="r" b="b"/>
              <a:pathLst>
                <a:path w="31750" h="32385">
                  <a:moveTo>
                    <a:pt x="24585" y="0"/>
                  </a:moveTo>
                  <a:lnTo>
                    <a:pt x="7057" y="0"/>
                  </a:lnTo>
                  <a:lnTo>
                    <a:pt x="0" y="7162"/>
                  </a:lnTo>
                  <a:lnTo>
                    <a:pt x="0" y="24784"/>
                  </a:lnTo>
                  <a:lnTo>
                    <a:pt x="7057" y="31957"/>
                  </a:lnTo>
                  <a:lnTo>
                    <a:pt x="24585" y="31957"/>
                  </a:lnTo>
                  <a:lnTo>
                    <a:pt x="31674" y="24784"/>
                  </a:lnTo>
                  <a:lnTo>
                    <a:pt x="31674" y="15968"/>
                  </a:lnTo>
                  <a:lnTo>
                    <a:pt x="31674" y="7162"/>
                  </a:lnTo>
                  <a:lnTo>
                    <a:pt x="24585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072944" y="6723777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6366" y="0"/>
                  </a:moveTo>
                  <a:lnTo>
                    <a:pt x="1853" y="0"/>
                  </a:lnTo>
                  <a:lnTo>
                    <a:pt x="0" y="1842"/>
                  </a:lnTo>
                  <a:lnTo>
                    <a:pt x="0" y="6408"/>
                  </a:lnTo>
                  <a:lnTo>
                    <a:pt x="1853" y="8251"/>
                  </a:lnTo>
                  <a:lnTo>
                    <a:pt x="6366" y="8251"/>
                  </a:lnTo>
                  <a:lnTo>
                    <a:pt x="8198" y="6408"/>
                  </a:lnTo>
                  <a:lnTo>
                    <a:pt x="8198" y="4125"/>
                  </a:lnTo>
                  <a:lnTo>
                    <a:pt x="8198" y="1842"/>
                  </a:lnTo>
                  <a:lnTo>
                    <a:pt x="6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3623297" y="6359480"/>
              <a:ext cx="65405" cy="756920"/>
            </a:xfrm>
            <a:custGeom>
              <a:avLst/>
              <a:gdLst/>
              <a:ahLst/>
              <a:cxnLst/>
              <a:rect l="l" t="t" r="r" b="b"/>
              <a:pathLst>
                <a:path w="65404" h="756920">
                  <a:moveTo>
                    <a:pt x="10629" y="748309"/>
                  </a:moveTo>
                  <a:lnTo>
                    <a:pt x="8280" y="745883"/>
                  </a:lnTo>
                  <a:lnTo>
                    <a:pt x="2374" y="745883"/>
                  </a:lnTo>
                  <a:lnTo>
                    <a:pt x="0" y="748309"/>
                  </a:lnTo>
                  <a:lnTo>
                    <a:pt x="0" y="754214"/>
                  </a:lnTo>
                  <a:lnTo>
                    <a:pt x="2374" y="756653"/>
                  </a:lnTo>
                  <a:lnTo>
                    <a:pt x="8280" y="756653"/>
                  </a:lnTo>
                  <a:lnTo>
                    <a:pt x="10629" y="754214"/>
                  </a:lnTo>
                  <a:lnTo>
                    <a:pt x="10629" y="751268"/>
                  </a:lnTo>
                  <a:lnTo>
                    <a:pt x="10629" y="748309"/>
                  </a:lnTo>
                  <a:close/>
                </a:path>
                <a:path w="65404" h="756920">
                  <a:moveTo>
                    <a:pt x="64922" y="3454"/>
                  </a:moveTo>
                  <a:lnTo>
                    <a:pt x="61506" y="0"/>
                  </a:lnTo>
                  <a:lnTo>
                    <a:pt x="53022" y="0"/>
                  </a:lnTo>
                  <a:lnTo>
                    <a:pt x="49593" y="3454"/>
                  </a:lnTo>
                  <a:lnTo>
                    <a:pt x="49593" y="12039"/>
                  </a:lnTo>
                  <a:lnTo>
                    <a:pt x="53022" y="15481"/>
                  </a:lnTo>
                  <a:lnTo>
                    <a:pt x="61506" y="15481"/>
                  </a:lnTo>
                  <a:lnTo>
                    <a:pt x="64922" y="12039"/>
                  </a:lnTo>
                  <a:lnTo>
                    <a:pt x="64922" y="7759"/>
                  </a:lnTo>
                  <a:lnTo>
                    <a:pt x="64922" y="3454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3548570" y="1884292"/>
              <a:ext cx="744220" cy="4044950"/>
            </a:xfrm>
            <a:custGeom>
              <a:avLst/>
              <a:gdLst/>
              <a:ahLst/>
              <a:cxnLst/>
              <a:rect l="l" t="t" r="r" b="b"/>
              <a:pathLst>
                <a:path w="744220" h="4044950">
                  <a:moveTo>
                    <a:pt x="21450" y="4027894"/>
                  </a:moveTo>
                  <a:lnTo>
                    <a:pt x="16662" y="4023017"/>
                  </a:lnTo>
                  <a:lnTo>
                    <a:pt x="4787" y="4023017"/>
                  </a:lnTo>
                  <a:lnTo>
                    <a:pt x="0" y="4027894"/>
                  </a:lnTo>
                  <a:lnTo>
                    <a:pt x="0" y="4039832"/>
                  </a:lnTo>
                  <a:lnTo>
                    <a:pt x="4787" y="4044708"/>
                  </a:lnTo>
                  <a:lnTo>
                    <a:pt x="16662" y="4044708"/>
                  </a:lnTo>
                  <a:lnTo>
                    <a:pt x="21450" y="4039832"/>
                  </a:lnTo>
                  <a:lnTo>
                    <a:pt x="21450" y="4033850"/>
                  </a:lnTo>
                  <a:lnTo>
                    <a:pt x="21450" y="4027894"/>
                  </a:lnTo>
                  <a:close/>
                </a:path>
                <a:path w="744220" h="4044950">
                  <a:moveTo>
                    <a:pt x="743927" y="3479"/>
                  </a:moveTo>
                  <a:lnTo>
                    <a:pt x="740473" y="0"/>
                  </a:lnTo>
                  <a:lnTo>
                    <a:pt x="731951" y="0"/>
                  </a:lnTo>
                  <a:lnTo>
                    <a:pt x="728497" y="3479"/>
                  </a:lnTo>
                  <a:lnTo>
                    <a:pt x="728497" y="12090"/>
                  </a:lnTo>
                  <a:lnTo>
                    <a:pt x="731951" y="15557"/>
                  </a:lnTo>
                  <a:lnTo>
                    <a:pt x="740473" y="15557"/>
                  </a:lnTo>
                  <a:lnTo>
                    <a:pt x="743927" y="12090"/>
                  </a:lnTo>
                  <a:lnTo>
                    <a:pt x="743927" y="7785"/>
                  </a:lnTo>
                  <a:lnTo>
                    <a:pt x="743927" y="3479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452573" y="2379808"/>
              <a:ext cx="843915" cy="1044575"/>
            </a:xfrm>
            <a:custGeom>
              <a:avLst/>
              <a:gdLst/>
              <a:ahLst/>
              <a:cxnLst/>
              <a:rect l="l" t="t" r="r" b="b"/>
              <a:pathLst>
                <a:path w="843914" h="1044575">
                  <a:moveTo>
                    <a:pt x="13144" y="1033754"/>
                  </a:moveTo>
                  <a:lnTo>
                    <a:pt x="10198" y="1030795"/>
                  </a:lnTo>
                  <a:lnTo>
                    <a:pt x="2959" y="1030795"/>
                  </a:lnTo>
                  <a:lnTo>
                    <a:pt x="0" y="1033754"/>
                  </a:lnTo>
                  <a:lnTo>
                    <a:pt x="0" y="1041057"/>
                  </a:lnTo>
                  <a:lnTo>
                    <a:pt x="2959" y="1044028"/>
                  </a:lnTo>
                  <a:lnTo>
                    <a:pt x="10198" y="1044028"/>
                  </a:lnTo>
                  <a:lnTo>
                    <a:pt x="13144" y="1041057"/>
                  </a:lnTo>
                  <a:lnTo>
                    <a:pt x="13144" y="1037412"/>
                  </a:lnTo>
                  <a:lnTo>
                    <a:pt x="13144" y="1033754"/>
                  </a:lnTo>
                  <a:close/>
                </a:path>
                <a:path w="843914" h="1044575">
                  <a:moveTo>
                    <a:pt x="843572" y="3771"/>
                  </a:moveTo>
                  <a:lnTo>
                    <a:pt x="839825" y="0"/>
                  </a:lnTo>
                  <a:lnTo>
                    <a:pt x="830580" y="0"/>
                  </a:lnTo>
                  <a:lnTo>
                    <a:pt x="826808" y="3771"/>
                  </a:lnTo>
                  <a:lnTo>
                    <a:pt x="826808" y="13119"/>
                  </a:lnTo>
                  <a:lnTo>
                    <a:pt x="830580" y="16903"/>
                  </a:lnTo>
                  <a:lnTo>
                    <a:pt x="839825" y="16903"/>
                  </a:lnTo>
                  <a:lnTo>
                    <a:pt x="843572" y="13119"/>
                  </a:lnTo>
                  <a:lnTo>
                    <a:pt x="843572" y="8445"/>
                  </a:lnTo>
                  <a:lnTo>
                    <a:pt x="843572" y="3771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615189" y="2018203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873" y="0"/>
                  </a:moveTo>
                  <a:lnTo>
                    <a:pt x="3423" y="0"/>
                  </a:lnTo>
                  <a:lnTo>
                    <a:pt x="0" y="3486"/>
                  </a:lnTo>
                  <a:lnTo>
                    <a:pt x="0" y="11999"/>
                  </a:lnTo>
                  <a:lnTo>
                    <a:pt x="3423" y="15465"/>
                  </a:lnTo>
                  <a:lnTo>
                    <a:pt x="11873" y="15465"/>
                  </a:lnTo>
                  <a:lnTo>
                    <a:pt x="15308" y="11999"/>
                  </a:lnTo>
                  <a:lnTo>
                    <a:pt x="15308" y="7737"/>
                  </a:lnTo>
                  <a:lnTo>
                    <a:pt x="15308" y="3486"/>
                  </a:lnTo>
                  <a:lnTo>
                    <a:pt x="1187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981599" y="2959904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30" h="24764">
                  <a:moveTo>
                    <a:pt x="18648" y="0"/>
                  </a:moveTo>
                  <a:lnTo>
                    <a:pt x="5392" y="0"/>
                  </a:lnTo>
                  <a:lnTo>
                    <a:pt x="0" y="5423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23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3555441" y="890047"/>
              <a:ext cx="680720" cy="966469"/>
            </a:xfrm>
            <a:custGeom>
              <a:avLst/>
              <a:gdLst/>
              <a:ahLst/>
              <a:cxnLst/>
              <a:rect l="l" t="t" r="r" b="b"/>
              <a:pathLst>
                <a:path w="680720" h="966469">
                  <a:moveTo>
                    <a:pt x="22148" y="4991"/>
                  </a:moveTo>
                  <a:lnTo>
                    <a:pt x="17208" y="0"/>
                  </a:lnTo>
                  <a:lnTo>
                    <a:pt x="4991" y="0"/>
                  </a:lnTo>
                  <a:lnTo>
                    <a:pt x="0" y="4991"/>
                  </a:lnTo>
                  <a:lnTo>
                    <a:pt x="0" y="17322"/>
                  </a:lnTo>
                  <a:lnTo>
                    <a:pt x="4991" y="22326"/>
                  </a:lnTo>
                  <a:lnTo>
                    <a:pt x="17208" y="22326"/>
                  </a:lnTo>
                  <a:lnTo>
                    <a:pt x="22148" y="17322"/>
                  </a:lnTo>
                  <a:lnTo>
                    <a:pt x="22148" y="11176"/>
                  </a:lnTo>
                  <a:lnTo>
                    <a:pt x="22148" y="4991"/>
                  </a:lnTo>
                  <a:close/>
                </a:path>
                <a:path w="680720" h="966469">
                  <a:moveTo>
                    <a:pt x="680491" y="951166"/>
                  </a:moveTo>
                  <a:lnTo>
                    <a:pt x="676262" y="946912"/>
                  </a:lnTo>
                  <a:lnTo>
                    <a:pt x="665822" y="946912"/>
                  </a:lnTo>
                  <a:lnTo>
                    <a:pt x="661581" y="951166"/>
                  </a:lnTo>
                  <a:lnTo>
                    <a:pt x="661581" y="961707"/>
                  </a:lnTo>
                  <a:lnTo>
                    <a:pt x="665822" y="966000"/>
                  </a:lnTo>
                  <a:lnTo>
                    <a:pt x="676262" y="966000"/>
                  </a:lnTo>
                  <a:lnTo>
                    <a:pt x="680491" y="961707"/>
                  </a:lnTo>
                  <a:lnTo>
                    <a:pt x="680491" y="956449"/>
                  </a:lnTo>
                  <a:lnTo>
                    <a:pt x="680491" y="95116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3057565" y="3669959"/>
              <a:ext cx="31750" cy="32384"/>
            </a:xfrm>
            <a:custGeom>
              <a:avLst/>
              <a:gdLst/>
              <a:ahLst/>
              <a:cxnLst/>
              <a:rect l="l" t="t" r="r" b="b"/>
              <a:pathLst>
                <a:path w="31750" h="32385">
                  <a:moveTo>
                    <a:pt x="24585" y="0"/>
                  </a:moveTo>
                  <a:lnTo>
                    <a:pt x="7057" y="0"/>
                  </a:lnTo>
                  <a:lnTo>
                    <a:pt x="0" y="7162"/>
                  </a:lnTo>
                  <a:lnTo>
                    <a:pt x="0" y="24784"/>
                  </a:lnTo>
                  <a:lnTo>
                    <a:pt x="7057" y="31967"/>
                  </a:lnTo>
                  <a:lnTo>
                    <a:pt x="24585" y="31967"/>
                  </a:lnTo>
                  <a:lnTo>
                    <a:pt x="31674" y="24784"/>
                  </a:lnTo>
                  <a:lnTo>
                    <a:pt x="31674" y="15968"/>
                  </a:lnTo>
                  <a:lnTo>
                    <a:pt x="31674" y="7162"/>
                  </a:lnTo>
                  <a:lnTo>
                    <a:pt x="24585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262406" y="1538973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4">
                  <a:moveTo>
                    <a:pt x="9853" y="0"/>
                  </a:moveTo>
                  <a:lnTo>
                    <a:pt x="2848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48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044282" y="2025943"/>
              <a:ext cx="26034" cy="26034"/>
            </a:xfrm>
            <a:custGeom>
              <a:avLst/>
              <a:gdLst/>
              <a:ahLst/>
              <a:cxnLst/>
              <a:rect l="l" t="t" r="r" b="b"/>
              <a:pathLst>
                <a:path w="26035" h="26035">
                  <a:moveTo>
                    <a:pt x="19926" y="0"/>
                  </a:moveTo>
                  <a:lnTo>
                    <a:pt x="5769" y="0"/>
                  </a:lnTo>
                  <a:lnTo>
                    <a:pt x="0" y="5790"/>
                  </a:lnTo>
                  <a:lnTo>
                    <a:pt x="0" y="20083"/>
                  </a:lnTo>
                  <a:lnTo>
                    <a:pt x="5769" y="25884"/>
                  </a:lnTo>
                  <a:lnTo>
                    <a:pt x="19926" y="25884"/>
                  </a:lnTo>
                  <a:lnTo>
                    <a:pt x="25685" y="20083"/>
                  </a:lnTo>
                  <a:lnTo>
                    <a:pt x="25685" y="12942"/>
                  </a:lnTo>
                  <a:lnTo>
                    <a:pt x="25685" y="5790"/>
                  </a:lnTo>
                  <a:lnTo>
                    <a:pt x="19926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691843" y="3355056"/>
              <a:ext cx="27305" cy="27940"/>
            </a:xfrm>
            <a:custGeom>
              <a:avLst/>
              <a:gdLst/>
              <a:ahLst/>
              <a:cxnLst/>
              <a:rect l="l" t="t" r="r" b="b"/>
              <a:pathLst>
                <a:path w="27304" h="27939">
                  <a:moveTo>
                    <a:pt x="21098" y="0"/>
                  </a:moveTo>
                  <a:lnTo>
                    <a:pt x="6125" y="0"/>
                  </a:lnTo>
                  <a:lnTo>
                    <a:pt x="0" y="6146"/>
                  </a:lnTo>
                  <a:lnTo>
                    <a:pt x="0" y="21276"/>
                  </a:lnTo>
                  <a:lnTo>
                    <a:pt x="6125" y="27433"/>
                  </a:lnTo>
                  <a:lnTo>
                    <a:pt x="21098" y="27433"/>
                  </a:lnTo>
                  <a:lnTo>
                    <a:pt x="27203" y="21276"/>
                  </a:lnTo>
                  <a:lnTo>
                    <a:pt x="27203" y="13727"/>
                  </a:lnTo>
                  <a:lnTo>
                    <a:pt x="27203" y="6146"/>
                  </a:lnTo>
                  <a:lnTo>
                    <a:pt x="21098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605337" y="3149898"/>
              <a:ext cx="130810" cy="1048385"/>
            </a:xfrm>
            <a:custGeom>
              <a:avLst/>
              <a:gdLst/>
              <a:ahLst/>
              <a:cxnLst/>
              <a:rect l="l" t="t" r="r" b="b"/>
              <a:pathLst>
                <a:path w="130810" h="1048385">
                  <a:moveTo>
                    <a:pt x="9880" y="1040333"/>
                  </a:moveTo>
                  <a:lnTo>
                    <a:pt x="7658" y="1038098"/>
                  </a:lnTo>
                  <a:lnTo>
                    <a:pt x="2222" y="1038098"/>
                  </a:lnTo>
                  <a:lnTo>
                    <a:pt x="0" y="1040333"/>
                  </a:lnTo>
                  <a:lnTo>
                    <a:pt x="0" y="1045832"/>
                  </a:lnTo>
                  <a:lnTo>
                    <a:pt x="2222" y="1048067"/>
                  </a:lnTo>
                  <a:lnTo>
                    <a:pt x="7658" y="1048067"/>
                  </a:lnTo>
                  <a:lnTo>
                    <a:pt x="9880" y="1045832"/>
                  </a:lnTo>
                  <a:lnTo>
                    <a:pt x="9880" y="1043089"/>
                  </a:lnTo>
                  <a:lnTo>
                    <a:pt x="9880" y="1040333"/>
                  </a:lnTo>
                  <a:close/>
                </a:path>
                <a:path w="130810" h="1048385">
                  <a:moveTo>
                    <a:pt x="120751" y="933373"/>
                  </a:moveTo>
                  <a:lnTo>
                    <a:pt x="118922" y="931532"/>
                  </a:lnTo>
                  <a:lnTo>
                    <a:pt x="114401" y="931532"/>
                  </a:lnTo>
                  <a:lnTo>
                    <a:pt x="112547" y="933373"/>
                  </a:lnTo>
                  <a:lnTo>
                    <a:pt x="112547" y="937933"/>
                  </a:lnTo>
                  <a:lnTo>
                    <a:pt x="114401" y="939774"/>
                  </a:lnTo>
                  <a:lnTo>
                    <a:pt x="118922" y="939774"/>
                  </a:lnTo>
                  <a:lnTo>
                    <a:pt x="120751" y="937933"/>
                  </a:lnTo>
                  <a:lnTo>
                    <a:pt x="120751" y="935659"/>
                  </a:lnTo>
                  <a:lnTo>
                    <a:pt x="120751" y="933373"/>
                  </a:lnTo>
                  <a:close/>
                </a:path>
                <a:path w="130810" h="1048385">
                  <a:moveTo>
                    <a:pt x="130810" y="1828"/>
                  </a:moveTo>
                  <a:lnTo>
                    <a:pt x="129057" y="0"/>
                  </a:lnTo>
                  <a:lnTo>
                    <a:pt x="124612" y="0"/>
                  </a:lnTo>
                  <a:lnTo>
                    <a:pt x="122821" y="1828"/>
                  </a:lnTo>
                  <a:lnTo>
                    <a:pt x="122821" y="6286"/>
                  </a:lnTo>
                  <a:lnTo>
                    <a:pt x="124612" y="8089"/>
                  </a:lnTo>
                  <a:lnTo>
                    <a:pt x="129057" y="8089"/>
                  </a:lnTo>
                  <a:lnTo>
                    <a:pt x="130810" y="6286"/>
                  </a:lnTo>
                  <a:lnTo>
                    <a:pt x="130810" y="4051"/>
                  </a:lnTo>
                  <a:lnTo>
                    <a:pt x="130810" y="1828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237773" y="1519295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13109" y="0"/>
                  </a:moveTo>
                  <a:lnTo>
                    <a:pt x="3738" y="0"/>
                  </a:lnTo>
                  <a:lnTo>
                    <a:pt x="0" y="3842"/>
                  </a:lnTo>
                  <a:lnTo>
                    <a:pt x="0" y="13266"/>
                  </a:lnTo>
                  <a:lnTo>
                    <a:pt x="3738" y="17088"/>
                  </a:lnTo>
                  <a:lnTo>
                    <a:pt x="13109" y="17088"/>
                  </a:lnTo>
                  <a:lnTo>
                    <a:pt x="16910" y="13266"/>
                  </a:lnTo>
                  <a:lnTo>
                    <a:pt x="16910" y="8554"/>
                  </a:lnTo>
                  <a:lnTo>
                    <a:pt x="16910" y="3842"/>
                  </a:lnTo>
                  <a:lnTo>
                    <a:pt x="1310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3250679" y="912780"/>
              <a:ext cx="952500" cy="1953260"/>
            </a:xfrm>
            <a:custGeom>
              <a:avLst/>
              <a:gdLst/>
              <a:ahLst/>
              <a:cxnLst/>
              <a:rect l="l" t="t" r="r" b="b"/>
              <a:pathLst>
                <a:path w="952500" h="1953260">
                  <a:moveTo>
                    <a:pt x="8204" y="1946859"/>
                  </a:moveTo>
                  <a:lnTo>
                    <a:pt x="6375" y="1945017"/>
                  </a:lnTo>
                  <a:lnTo>
                    <a:pt x="1854" y="1945017"/>
                  </a:lnTo>
                  <a:lnTo>
                    <a:pt x="0" y="1946859"/>
                  </a:lnTo>
                  <a:lnTo>
                    <a:pt x="0" y="1951418"/>
                  </a:lnTo>
                  <a:lnTo>
                    <a:pt x="1854" y="1953260"/>
                  </a:lnTo>
                  <a:lnTo>
                    <a:pt x="6375" y="1953260"/>
                  </a:lnTo>
                  <a:lnTo>
                    <a:pt x="8204" y="1951418"/>
                  </a:lnTo>
                  <a:lnTo>
                    <a:pt x="8204" y="1949145"/>
                  </a:lnTo>
                  <a:lnTo>
                    <a:pt x="8204" y="1946859"/>
                  </a:lnTo>
                  <a:close/>
                </a:path>
                <a:path w="952500" h="1953260">
                  <a:moveTo>
                    <a:pt x="806437" y="222059"/>
                  </a:moveTo>
                  <a:lnTo>
                    <a:pt x="801306" y="216865"/>
                  </a:lnTo>
                  <a:lnTo>
                    <a:pt x="788606" y="216865"/>
                  </a:lnTo>
                  <a:lnTo>
                    <a:pt x="783463" y="222059"/>
                  </a:lnTo>
                  <a:lnTo>
                    <a:pt x="783463" y="234848"/>
                  </a:lnTo>
                  <a:lnTo>
                    <a:pt x="788606" y="240042"/>
                  </a:lnTo>
                  <a:lnTo>
                    <a:pt x="801306" y="240042"/>
                  </a:lnTo>
                  <a:lnTo>
                    <a:pt x="806437" y="234848"/>
                  </a:lnTo>
                  <a:lnTo>
                    <a:pt x="806437" y="228460"/>
                  </a:lnTo>
                  <a:lnTo>
                    <a:pt x="806437" y="222059"/>
                  </a:lnTo>
                  <a:close/>
                </a:path>
                <a:path w="952500" h="1953260">
                  <a:moveTo>
                    <a:pt x="952169" y="2882"/>
                  </a:moveTo>
                  <a:lnTo>
                    <a:pt x="949312" y="0"/>
                  </a:lnTo>
                  <a:lnTo>
                    <a:pt x="942225" y="0"/>
                  </a:lnTo>
                  <a:lnTo>
                    <a:pt x="939368" y="2882"/>
                  </a:lnTo>
                  <a:lnTo>
                    <a:pt x="939368" y="9982"/>
                  </a:lnTo>
                  <a:lnTo>
                    <a:pt x="942225" y="12915"/>
                  </a:lnTo>
                  <a:lnTo>
                    <a:pt x="949312" y="12915"/>
                  </a:lnTo>
                  <a:lnTo>
                    <a:pt x="952169" y="9982"/>
                  </a:lnTo>
                  <a:lnTo>
                    <a:pt x="952169" y="6426"/>
                  </a:lnTo>
                  <a:lnTo>
                    <a:pt x="952169" y="2882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187353" y="1269959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59">
                  <a:moveTo>
                    <a:pt x="7664" y="0"/>
                  </a:moveTo>
                  <a:lnTo>
                    <a:pt x="2219" y="0"/>
                  </a:lnTo>
                  <a:lnTo>
                    <a:pt x="0" y="2240"/>
                  </a:lnTo>
                  <a:lnTo>
                    <a:pt x="0" y="7727"/>
                  </a:lnTo>
                  <a:lnTo>
                    <a:pt x="2219" y="9978"/>
                  </a:lnTo>
                  <a:lnTo>
                    <a:pt x="7664" y="9978"/>
                  </a:lnTo>
                  <a:lnTo>
                    <a:pt x="9884" y="7727"/>
                  </a:lnTo>
                  <a:lnTo>
                    <a:pt x="9884" y="4994"/>
                  </a:lnTo>
                  <a:lnTo>
                    <a:pt x="9884" y="2240"/>
                  </a:lnTo>
                  <a:lnTo>
                    <a:pt x="7664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3416" y="2567460"/>
              <a:ext cx="10795" cy="11430"/>
            </a:xfrm>
            <a:custGeom>
              <a:avLst/>
              <a:gdLst/>
              <a:ahLst/>
              <a:cxnLst/>
              <a:rect l="l" t="t" r="r" b="b"/>
              <a:pathLst>
                <a:path w="10795" h="11430">
                  <a:moveTo>
                    <a:pt x="8345" y="0"/>
                  </a:moveTo>
                  <a:lnTo>
                    <a:pt x="2408" y="0"/>
                  </a:lnTo>
                  <a:lnTo>
                    <a:pt x="0" y="2429"/>
                  </a:lnTo>
                  <a:lnTo>
                    <a:pt x="0" y="8408"/>
                  </a:lnTo>
                  <a:lnTo>
                    <a:pt x="2408" y="10847"/>
                  </a:lnTo>
                  <a:lnTo>
                    <a:pt x="8345" y="10847"/>
                  </a:lnTo>
                  <a:lnTo>
                    <a:pt x="10753" y="8408"/>
                  </a:lnTo>
                  <a:lnTo>
                    <a:pt x="10753" y="5413"/>
                  </a:lnTo>
                  <a:lnTo>
                    <a:pt x="10753" y="2429"/>
                  </a:lnTo>
                  <a:lnTo>
                    <a:pt x="8345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2801041" y="3239369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4">
                  <a:moveTo>
                    <a:pt x="8282" y="0"/>
                  </a:moveTo>
                  <a:lnTo>
                    <a:pt x="2376" y="0"/>
                  </a:lnTo>
                  <a:lnTo>
                    <a:pt x="0" y="2429"/>
                  </a:lnTo>
                  <a:lnTo>
                    <a:pt x="0" y="8334"/>
                  </a:lnTo>
                  <a:lnTo>
                    <a:pt x="2376" y="10764"/>
                  </a:lnTo>
                  <a:lnTo>
                    <a:pt x="8282" y="10764"/>
                  </a:lnTo>
                  <a:lnTo>
                    <a:pt x="10638" y="8334"/>
                  </a:lnTo>
                  <a:lnTo>
                    <a:pt x="10638" y="5382"/>
                  </a:lnTo>
                  <a:lnTo>
                    <a:pt x="10638" y="2429"/>
                  </a:lnTo>
                  <a:lnTo>
                    <a:pt x="8282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371815" y="3210991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14" y="0"/>
                  </a:moveTo>
                  <a:lnTo>
                    <a:pt x="2900" y="0"/>
                  </a:lnTo>
                  <a:lnTo>
                    <a:pt x="0" y="2952"/>
                  </a:lnTo>
                  <a:lnTo>
                    <a:pt x="0" y="10188"/>
                  </a:lnTo>
                  <a:lnTo>
                    <a:pt x="2900" y="13140"/>
                  </a:lnTo>
                  <a:lnTo>
                    <a:pt x="10114" y="13140"/>
                  </a:lnTo>
                  <a:lnTo>
                    <a:pt x="13046" y="10188"/>
                  </a:lnTo>
                  <a:lnTo>
                    <a:pt x="13046" y="6554"/>
                  </a:lnTo>
                  <a:lnTo>
                    <a:pt x="13046" y="2952"/>
                  </a:lnTo>
                  <a:lnTo>
                    <a:pt x="10114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2751493" y="2080494"/>
              <a:ext cx="205740" cy="2130425"/>
            </a:xfrm>
            <a:custGeom>
              <a:avLst/>
              <a:gdLst/>
              <a:ahLst/>
              <a:cxnLst/>
              <a:rect l="l" t="t" r="r" b="b"/>
              <a:pathLst>
                <a:path w="205739" h="2130425">
                  <a:moveTo>
                    <a:pt x="5930" y="2125180"/>
                  </a:moveTo>
                  <a:lnTo>
                    <a:pt x="4610" y="2123833"/>
                  </a:lnTo>
                  <a:lnTo>
                    <a:pt x="1333" y="2123833"/>
                  </a:lnTo>
                  <a:lnTo>
                    <a:pt x="0" y="2125180"/>
                  </a:lnTo>
                  <a:lnTo>
                    <a:pt x="0" y="2128456"/>
                  </a:lnTo>
                  <a:lnTo>
                    <a:pt x="1333" y="2129802"/>
                  </a:lnTo>
                  <a:lnTo>
                    <a:pt x="4610" y="2129802"/>
                  </a:lnTo>
                  <a:lnTo>
                    <a:pt x="5930" y="2128456"/>
                  </a:lnTo>
                  <a:lnTo>
                    <a:pt x="5930" y="2126805"/>
                  </a:lnTo>
                  <a:lnTo>
                    <a:pt x="5930" y="2125180"/>
                  </a:lnTo>
                  <a:close/>
                </a:path>
                <a:path w="205739" h="2130425">
                  <a:moveTo>
                    <a:pt x="205435" y="1346"/>
                  </a:moveTo>
                  <a:lnTo>
                    <a:pt x="204152" y="0"/>
                  </a:lnTo>
                  <a:lnTo>
                    <a:pt x="200837" y="0"/>
                  </a:lnTo>
                  <a:lnTo>
                    <a:pt x="199555" y="1346"/>
                  </a:lnTo>
                  <a:lnTo>
                    <a:pt x="199555" y="4660"/>
                  </a:lnTo>
                  <a:lnTo>
                    <a:pt x="200837" y="5956"/>
                  </a:lnTo>
                  <a:lnTo>
                    <a:pt x="204152" y="5956"/>
                  </a:lnTo>
                  <a:lnTo>
                    <a:pt x="205435" y="4660"/>
                  </a:lnTo>
                  <a:lnTo>
                    <a:pt x="205435" y="3009"/>
                  </a:lnTo>
                  <a:lnTo>
                    <a:pt x="205435" y="1346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2867787" y="1665356"/>
              <a:ext cx="334010" cy="316865"/>
            </a:xfrm>
            <a:custGeom>
              <a:avLst/>
              <a:gdLst/>
              <a:ahLst/>
              <a:cxnLst/>
              <a:rect l="l" t="t" r="r" b="b"/>
              <a:pathLst>
                <a:path w="334010" h="316864">
                  <a:moveTo>
                    <a:pt x="25082" y="296748"/>
                  </a:moveTo>
                  <a:lnTo>
                    <a:pt x="19481" y="291096"/>
                  </a:lnTo>
                  <a:lnTo>
                    <a:pt x="5600" y="291096"/>
                  </a:lnTo>
                  <a:lnTo>
                    <a:pt x="0" y="296748"/>
                  </a:lnTo>
                  <a:lnTo>
                    <a:pt x="0" y="310718"/>
                  </a:lnTo>
                  <a:lnTo>
                    <a:pt x="5600" y="316395"/>
                  </a:lnTo>
                  <a:lnTo>
                    <a:pt x="19481" y="316395"/>
                  </a:lnTo>
                  <a:lnTo>
                    <a:pt x="25082" y="310718"/>
                  </a:lnTo>
                  <a:lnTo>
                    <a:pt x="25082" y="303733"/>
                  </a:lnTo>
                  <a:lnTo>
                    <a:pt x="25082" y="296748"/>
                  </a:lnTo>
                  <a:close/>
                </a:path>
                <a:path w="334010" h="316864">
                  <a:moveTo>
                    <a:pt x="43319" y="80784"/>
                  </a:moveTo>
                  <a:lnTo>
                    <a:pt x="42125" y="79590"/>
                  </a:lnTo>
                  <a:lnTo>
                    <a:pt x="39192" y="79590"/>
                  </a:lnTo>
                  <a:lnTo>
                    <a:pt x="38023" y="80784"/>
                  </a:lnTo>
                  <a:lnTo>
                    <a:pt x="38023" y="83731"/>
                  </a:lnTo>
                  <a:lnTo>
                    <a:pt x="39192" y="84912"/>
                  </a:lnTo>
                  <a:lnTo>
                    <a:pt x="42125" y="84912"/>
                  </a:lnTo>
                  <a:lnTo>
                    <a:pt x="43319" y="83731"/>
                  </a:lnTo>
                  <a:lnTo>
                    <a:pt x="43319" y="82270"/>
                  </a:lnTo>
                  <a:lnTo>
                    <a:pt x="43319" y="80784"/>
                  </a:lnTo>
                  <a:close/>
                </a:path>
                <a:path w="334010" h="316864">
                  <a:moveTo>
                    <a:pt x="333971" y="3086"/>
                  </a:moveTo>
                  <a:lnTo>
                    <a:pt x="329730" y="0"/>
                  </a:lnTo>
                  <a:lnTo>
                    <a:pt x="319290" y="0"/>
                  </a:lnTo>
                  <a:lnTo>
                    <a:pt x="315023" y="3086"/>
                  </a:lnTo>
                  <a:lnTo>
                    <a:pt x="315023" y="10642"/>
                  </a:lnTo>
                  <a:lnTo>
                    <a:pt x="319290" y="13728"/>
                  </a:lnTo>
                  <a:lnTo>
                    <a:pt x="329730" y="13728"/>
                  </a:lnTo>
                  <a:lnTo>
                    <a:pt x="333971" y="10642"/>
                  </a:lnTo>
                  <a:lnTo>
                    <a:pt x="333971" y="6870"/>
                  </a:lnTo>
                  <a:lnTo>
                    <a:pt x="333971" y="308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437628" y="1796471"/>
              <a:ext cx="19685" cy="19685"/>
            </a:xfrm>
            <a:custGeom>
              <a:avLst/>
              <a:gdLst/>
              <a:ahLst/>
              <a:cxnLst/>
              <a:rect l="l" t="t" r="r" b="b"/>
              <a:pathLst>
                <a:path w="19685" h="19685">
                  <a:moveTo>
                    <a:pt x="14868" y="0"/>
                  </a:moveTo>
                  <a:lnTo>
                    <a:pt x="4293" y="0"/>
                  </a:lnTo>
                  <a:lnTo>
                    <a:pt x="0" y="4334"/>
                  </a:lnTo>
                  <a:lnTo>
                    <a:pt x="0" y="15004"/>
                  </a:lnTo>
                  <a:lnTo>
                    <a:pt x="4293" y="19308"/>
                  </a:lnTo>
                  <a:lnTo>
                    <a:pt x="14868" y="19308"/>
                  </a:lnTo>
                  <a:lnTo>
                    <a:pt x="19140" y="15004"/>
                  </a:lnTo>
                  <a:lnTo>
                    <a:pt x="19140" y="9664"/>
                  </a:lnTo>
                  <a:lnTo>
                    <a:pt x="19140" y="4334"/>
                  </a:lnTo>
                  <a:lnTo>
                    <a:pt x="14868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3507054" y="2985217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14" y="0"/>
                  </a:moveTo>
                  <a:lnTo>
                    <a:pt x="2921" y="0"/>
                  </a:lnTo>
                  <a:lnTo>
                    <a:pt x="0" y="2942"/>
                  </a:lnTo>
                  <a:lnTo>
                    <a:pt x="0" y="10209"/>
                  </a:lnTo>
                  <a:lnTo>
                    <a:pt x="2921" y="13151"/>
                  </a:lnTo>
                  <a:lnTo>
                    <a:pt x="10114" y="13151"/>
                  </a:lnTo>
                  <a:lnTo>
                    <a:pt x="13036" y="10209"/>
                  </a:lnTo>
                  <a:lnTo>
                    <a:pt x="13036" y="6575"/>
                  </a:lnTo>
                  <a:lnTo>
                    <a:pt x="13036" y="2942"/>
                  </a:lnTo>
                  <a:lnTo>
                    <a:pt x="10114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2442770" y="903934"/>
              <a:ext cx="8890" cy="9525"/>
            </a:xfrm>
            <a:custGeom>
              <a:avLst/>
              <a:gdLst/>
              <a:ahLst/>
              <a:cxnLst/>
              <a:rect l="l" t="t" r="r" b="b"/>
              <a:pathLst>
                <a:path w="8889" h="9525">
                  <a:moveTo>
                    <a:pt x="6889" y="0"/>
                  </a:moveTo>
                  <a:lnTo>
                    <a:pt x="1989" y="0"/>
                  </a:lnTo>
                  <a:lnTo>
                    <a:pt x="0" y="2020"/>
                  </a:lnTo>
                  <a:lnTo>
                    <a:pt x="0" y="6963"/>
                  </a:lnTo>
                  <a:lnTo>
                    <a:pt x="1989" y="8963"/>
                  </a:lnTo>
                  <a:lnTo>
                    <a:pt x="6889" y="8963"/>
                  </a:lnTo>
                  <a:lnTo>
                    <a:pt x="8858" y="6963"/>
                  </a:lnTo>
                  <a:lnTo>
                    <a:pt x="8858" y="4481"/>
                  </a:lnTo>
                  <a:lnTo>
                    <a:pt x="8858" y="2020"/>
                  </a:lnTo>
                  <a:lnTo>
                    <a:pt x="688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3870084" y="1217747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4" h="14605">
                  <a:moveTo>
                    <a:pt x="11130" y="0"/>
                  </a:moveTo>
                  <a:lnTo>
                    <a:pt x="3172" y="0"/>
                  </a:lnTo>
                  <a:lnTo>
                    <a:pt x="0" y="3214"/>
                  </a:lnTo>
                  <a:lnTo>
                    <a:pt x="0" y="11235"/>
                  </a:lnTo>
                  <a:lnTo>
                    <a:pt x="3172" y="14481"/>
                  </a:lnTo>
                  <a:lnTo>
                    <a:pt x="11130" y="14481"/>
                  </a:lnTo>
                  <a:lnTo>
                    <a:pt x="14334" y="11235"/>
                  </a:lnTo>
                  <a:lnTo>
                    <a:pt x="14334" y="7224"/>
                  </a:lnTo>
                  <a:lnTo>
                    <a:pt x="14334" y="3214"/>
                  </a:lnTo>
                  <a:lnTo>
                    <a:pt x="1113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412934" y="2786108"/>
              <a:ext cx="20320" cy="20955"/>
            </a:xfrm>
            <a:custGeom>
              <a:avLst/>
              <a:gdLst/>
              <a:ahLst/>
              <a:cxnLst/>
              <a:rect l="l" t="t" r="r" b="b"/>
              <a:pathLst>
                <a:path w="20319" h="20955">
                  <a:moveTo>
                    <a:pt x="15748" y="0"/>
                  </a:moveTo>
                  <a:lnTo>
                    <a:pt x="4554" y="0"/>
                  </a:lnTo>
                  <a:lnTo>
                    <a:pt x="0" y="4617"/>
                  </a:lnTo>
                  <a:lnTo>
                    <a:pt x="0" y="15884"/>
                  </a:lnTo>
                  <a:lnTo>
                    <a:pt x="4554" y="20481"/>
                  </a:lnTo>
                  <a:lnTo>
                    <a:pt x="15748" y="20481"/>
                  </a:lnTo>
                  <a:lnTo>
                    <a:pt x="20271" y="15884"/>
                  </a:lnTo>
                  <a:lnTo>
                    <a:pt x="20271" y="10250"/>
                  </a:lnTo>
                  <a:lnTo>
                    <a:pt x="20271" y="4617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313880" y="415185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4366" y="0"/>
                  </a:moveTo>
                  <a:lnTo>
                    <a:pt x="4156" y="0"/>
                  </a:lnTo>
                  <a:lnTo>
                    <a:pt x="0" y="4167"/>
                  </a:lnTo>
                  <a:lnTo>
                    <a:pt x="0" y="14470"/>
                  </a:lnTo>
                  <a:lnTo>
                    <a:pt x="4156" y="18659"/>
                  </a:lnTo>
                  <a:lnTo>
                    <a:pt x="14366" y="18659"/>
                  </a:lnTo>
                  <a:lnTo>
                    <a:pt x="18502" y="14470"/>
                  </a:lnTo>
                  <a:lnTo>
                    <a:pt x="18502" y="9329"/>
                  </a:lnTo>
                  <a:lnTo>
                    <a:pt x="18502" y="4167"/>
                  </a:lnTo>
                  <a:lnTo>
                    <a:pt x="14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754653" y="1158867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29" h="24765">
                  <a:moveTo>
                    <a:pt x="18648" y="0"/>
                  </a:moveTo>
                  <a:lnTo>
                    <a:pt x="5392" y="0"/>
                  </a:lnTo>
                  <a:lnTo>
                    <a:pt x="0" y="5423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23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673842" y="71904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03"/>
                  </a:lnTo>
                  <a:lnTo>
                    <a:pt x="9455" y="1230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1701979" y="1057868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5" h="14605">
                  <a:moveTo>
                    <a:pt x="10963" y="0"/>
                  </a:moveTo>
                  <a:lnTo>
                    <a:pt x="3162" y="0"/>
                  </a:lnTo>
                  <a:lnTo>
                    <a:pt x="0" y="3183"/>
                  </a:lnTo>
                  <a:lnTo>
                    <a:pt x="0" y="11057"/>
                  </a:lnTo>
                  <a:lnTo>
                    <a:pt x="3162" y="14261"/>
                  </a:lnTo>
                  <a:lnTo>
                    <a:pt x="10963" y="14261"/>
                  </a:lnTo>
                  <a:lnTo>
                    <a:pt x="14125" y="11057"/>
                  </a:lnTo>
                  <a:lnTo>
                    <a:pt x="14125" y="7130"/>
                  </a:lnTo>
                  <a:lnTo>
                    <a:pt x="14125" y="3183"/>
                  </a:lnTo>
                  <a:lnTo>
                    <a:pt x="1096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1224698" y="142740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6826" y="0"/>
                  </a:moveTo>
                  <a:lnTo>
                    <a:pt x="4858" y="0"/>
                  </a:lnTo>
                  <a:lnTo>
                    <a:pt x="0" y="4889"/>
                  </a:lnTo>
                  <a:lnTo>
                    <a:pt x="0" y="16952"/>
                  </a:lnTo>
                  <a:lnTo>
                    <a:pt x="4858" y="21852"/>
                  </a:lnTo>
                  <a:lnTo>
                    <a:pt x="16826" y="21852"/>
                  </a:lnTo>
                  <a:lnTo>
                    <a:pt x="21643" y="16952"/>
                  </a:lnTo>
                  <a:lnTo>
                    <a:pt x="21643" y="10910"/>
                  </a:lnTo>
                  <a:lnTo>
                    <a:pt x="21643" y="4889"/>
                  </a:lnTo>
                  <a:lnTo>
                    <a:pt x="16826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1023734" y="1056760"/>
              <a:ext cx="1113155" cy="2233295"/>
            </a:xfrm>
            <a:custGeom>
              <a:avLst/>
              <a:gdLst/>
              <a:ahLst/>
              <a:cxnLst/>
              <a:rect l="l" t="t" r="r" b="b"/>
              <a:pathLst>
                <a:path w="1113155" h="2233295">
                  <a:moveTo>
                    <a:pt x="8204" y="1841"/>
                  </a:moveTo>
                  <a:lnTo>
                    <a:pt x="6362" y="0"/>
                  </a:lnTo>
                  <a:lnTo>
                    <a:pt x="1854" y="0"/>
                  </a:lnTo>
                  <a:lnTo>
                    <a:pt x="0" y="1841"/>
                  </a:lnTo>
                  <a:lnTo>
                    <a:pt x="0" y="6400"/>
                  </a:lnTo>
                  <a:lnTo>
                    <a:pt x="1854" y="8242"/>
                  </a:lnTo>
                  <a:lnTo>
                    <a:pt x="6362" y="8242"/>
                  </a:lnTo>
                  <a:lnTo>
                    <a:pt x="8204" y="6400"/>
                  </a:lnTo>
                  <a:lnTo>
                    <a:pt x="8204" y="4127"/>
                  </a:lnTo>
                  <a:lnTo>
                    <a:pt x="8204" y="1841"/>
                  </a:lnTo>
                  <a:close/>
                </a:path>
                <a:path w="1113155" h="2233295">
                  <a:moveTo>
                    <a:pt x="1112570" y="2214676"/>
                  </a:moveTo>
                  <a:lnTo>
                    <a:pt x="1107427" y="2209482"/>
                  </a:lnTo>
                  <a:lnTo>
                    <a:pt x="1094727" y="2209482"/>
                  </a:lnTo>
                  <a:lnTo>
                    <a:pt x="1089583" y="2214676"/>
                  </a:lnTo>
                  <a:lnTo>
                    <a:pt x="1089583" y="2227453"/>
                  </a:lnTo>
                  <a:lnTo>
                    <a:pt x="1094727" y="2232672"/>
                  </a:lnTo>
                  <a:lnTo>
                    <a:pt x="1107427" y="2232672"/>
                  </a:lnTo>
                  <a:lnTo>
                    <a:pt x="1112570" y="2227453"/>
                  </a:lnTo>
                  <a:lnTo>
                    <a:pt x="1112570" y="2221090"/>
                  </a:lnTo>
                  <a:lnTo>
                    <a:pt x="1112570" y="2214676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665981" y="421424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4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927853" y="296119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31" y="0"/>
                  </a:moveTo>
                  <a:lnTo>
                    <a:pt x="631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13" y="28376"/>
                  </a:lnTo>
                  <a:lnTo>
                    <a:pt x="21831" y="28376"/>
                  </a:lnTo>
                  <a:lnTo>
                    <a:pt x="28124" y="22009"/>
                  </a:lnTo>
                  <a:lnTo>
                    <a:pt x="28124" y="14188"/>
                  </a:lnTo>
                  <a:lnTo>
                    <a:pt x="28124" y="6345"/>
                  </a:lnTo>
                  <a:lnTo>
                    <a:pt x="2183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574090" y="1438331"/>
              <a:ext cx="2900045" cy="2125980"/>
            </a:xfrm>
            <a:custGeom>
              <a:avLst/>
              <a:gdLst/>
              <a:ahLst/>
              <a:cxnLst/>
              <a:rect l="l" t="t" r="r" b="b"/>
              <a:pathLst>
                <a:path w="2900045" h="2125979">
                  <a:moveTo>
                    <a:pt x="10642" y="2438"/>
                  </a:moveTo>
                  <a:lnTo>
                    <a:pt x="8267" y="0"/>
                  </a:lnTo>
                  <a:lnTo>
                    <a:pt x="2374" y="0"/>
                  </a:lnTo>
                  <a:lnTo>
                    <a:pt x="0" y="2438"/>
                  </a:lnTo>
                  <a:lnTo>
                    <a:pt x="0" y="8343"/>
                  </a:lnTo>
                  <a:lnTo>
                    <a:pt x="2374" y="10769"/>
                  </a:lnTo>
                  <a:lnTo>
                    <a:pt x="8267" y="10769"/>
                  </a:lnTo>
                  <a:lnTo>
                    <a:pt x="10642" y="8343"/>
                  </a:lnTo>
                  <a:lnTo>
                    <a:pt x="10642" y="5384"/>
                  </a:lnTo>
                  <a:lnTo>
                    <a:pt x="10642" y="2438"/>
                  </a:lnTo>
                  <a:close/>
                </a:path>
                <a:path w="2900045" h="2125979">
                  <a:moveTo>
                    <a:pt x="2899651" y="2108466"/>
                  </a:moveTo>
                  <a:lnTo>
                    <a:pt x="2894850" y="2103577"/>
                  </a:lnTo>
                  <a:lnTo>
                    <a:pt x="2882874" y="2103577"/>
                  </a:lnTo>
                  <a:lnTo>
                    <a:pt x="2878010" y="2108466"/>
                  </a:lnTo>
                  <a:lnTo>
                    <a:pt x="2878010" y="2120531"/>
                  </a:lnTo>
                  <a:lnTo>
                    <a:pt x="2882874" y="2125434"/>
                  </a:lnTo>
                  <a:lnTo>
                    <a:pt x="2894850" y="2125434"/>
                  </a:lnTo>
                  <a:lnTo>
                    <a:pt x="2899651" y="2120531"/>
                  </a:lnTo>
                  <a:lnTo>
                    <a:pt x="2899651" y="2114486"/>
                  </a:lnTo>
                  <a:lnTo>
                    <a:pt x="2899651" y="210846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2777494" y="76581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15653" y="0"/>
                  </a:moveTo>
                  <a:lnTo>
                    <a:pt x="4512" y="0"/>
                  </a:lnTo>
                  <a:lnTo>
                    <a:pt x="0" y="4533"/>
                  </a:lnTo>
                  <a:lnTo>
                    <a:pt x="0" y="15769"/>
                  </a:lnTo>
                  <a:lnTo>
                    <a:pt x="4512" y="20323"/>
                  </a:lnTo>
                  <a:lnTo>
                    <a:pt x="15653" y="20323"/>
                  </a:lnTo>
                  <a:lnTo>
                    <a:pt x="20166" y="15769"/>
                  </a:lnTo>
                  <a:lnTo>
                    <a:pt x="20166" y="10135"/>
                  </a:lnTo>
                  <a:lnTo>
                    <a:pt x="20166" y="4533"/>
                  </a:lnTo>
                  <a:lnTo>
                    <a:pt x="15653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483781" y="260406"/>
              <a:ext cx="1041400" cy="2476500"/>
            </a:xfrm>
            <a:custGeom>
              <a:avLst/>
              <a:gdLst/>
              <a:ahLst/>
              <a:cxnLst/>
              <a:rect l="l" t="t" r="r" b="b"/>
              <a:pathLst>
                <a:path w="1041400" h="2476500">
                  <a:moveTo>
                    <a:pt x="14249" y="3187"/>
                  </a:moveTo>
                  <a:lnTo>
                    <a:pt x="11061" y="0"/>
                  </a:lnTo>
                  <a:lnTo>
                    <a:pt x="3149" y="0"/>
                  </a:lnTo>
                  <a:lnTo>
                    <a:pt x="0" y="3187"/>
                  </a:lnTo>
                  <a:lnTo>
                    <a:pt x="0" y="11125"/>
                  </a:lnTo>
                  <a:lnTo>
                    <a:pt x="3149" y="14338"/>
                  </a:lnTo>
                  <a:lnTo>
                    <a:pt x="11061" y="14338"/>
                  </a:lnTo>
                  <a:lnTo>
                    <a:pt x="14249" y="11125"/>
                  </a:lnTo>
                  <a:lnTo>
                    <a:pt x="14249" y="7150"/>
                  </a:lnTo>
                  <a:lnTo>
                    <a:pt x="14249" y="3187"/>
                  </a:lnTo>
                  <a:close/>
                </a:path>
                <a:path w="1041400" h="2476500">
                  <a:moveTo>
                    <a:pt x="1041184" y="2465832"/>
                  </a:moveTo>
                  <a:lnTo>
                    <a:pt x="1038237" y="2462885"/>
                  </a:lnTo>
                  <a:lnTo>
                    <a:pt x="1030998" y="2462885"/>
                  </a:lnTo>
                  <a:lnTo>
                    <a:pt x="1028052" y="2465832"/>
                  </a:lnTo>
                  <a:lnTo>
                    <a:pt x="1028052" y="2473147"/>
                  </a:lnTo>
                  <a:lnTo>
                    <a:pt x="1030998" y="2476119"/>
                  </a:lnTo>
                  <a:lnTo>
                    <a:pt x="1038237" y="2476119"/>
                  </a:lnTo>
                  <a:lnTo>
                    <a:pt x="1041184" y="2473147"/>
                  </a:lnTo>
                  <a:lnTo>
                    <a:pt x="1041184" y="2469502"/>
                  </a:lnTo>
                  <a:lnTo>
                    <a:pt x="1041184" y="2465832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1430837" y="2532143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9853" y="0"/>
                  </a:moveTo>
                  <a:lnTo>
                    <a:pt x="2848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48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2097877" y="2934084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53"/>
                  </a:lnTo>
                  <a:lnTo>
                    <a:pt x="0" y="9538"/>
                  </a:lnTo>
                  <a:lnTo>
                    <a:pt x="2711" y="12303"/>
                  </a:lnTo>
                  <a:lnTo>
                    <a:pt x="9455" y="12303"/>
                  </a:lnTo>
                  <a:lnTo>
                    <a:pt x="12188" y="9538"/>
                  </a:lnTo>
                  <a:lnTo>
                    <a:pt x="12188" y="6135"/>
                  </a:lnTo>
                  <a:lnTo>
                    <a:pt x="12188" y="2753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1116179" y="2785476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4" h="17144">
                  <a:moveTo>
                    <a:pt x="13099" y="0"/>
                  </a:moveTo>
                  <a:lnTo>
                    <a:pt x="3727" y="0"/>
                  </a:lnTo>
                  <a:lnTo>
                    <a:pt x="0" y="3842"/>
                  </a:lnTo>
                  <a:lnTo>
                    <a:pt x="0" y="13266"/>
                  </a:lnTo>
                  <a:lnTo>
                    <a:pt x="3727" y="17088"/>
                  </a:lnTo>
                  <a:lnTo>
                    <a:pt x="13099" y="17088"/>
                  </a:lnTo>
                  <a:lnTo>
                    <a:pt x="16900" y="13266"/>
                  </a:lnTo>
                  <a:lnTo>
                    <a:pt x="16900" y="8554"/>
                  </a:lnTo>
                  <a:lnTo>
                    <a:pt x="16900" y="3842"/>
                  </a:lnTo>
                  <a:lnTo>
                    <a:pt x="1309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748474" y="1740858"/>
              <a:ext cx="1060450" cy="807720"/>
            </a:xfrm>
            <a:custGeom>
              <a:avLst/>
              <a:gdLst/>
              <a:ahLst/>
              <a:cxnLst/>
              <a:rect l="l" t="t" r="r" b="b"/>
              <a:pathLst>
                <a:path w="1060450" h="807719">
                  <a:moveTo>
                    <a:pt x="14338" y="746302"/>
                  </a:moveTo>
                  <a:lnTo>
                    <a:pt x="11137" y="743064"/>
                  </a:lnTo>
                  <a:lnTo>
                    <a:pt x="3175" y="743064"/>
                  </a:lnTo>
                  <a:lnTo>
                    <a:pt x="0" y="746302"/>
                  </a:lnTo>
                  <a:lnTo>
                    <a:pt x="0" y="754316"/>
                  </a:lnTo>
                  <a:lnTo>
                    <a:pt x="3175" y="757555"/>
                  </a:lnTo>
                  <a:lnTo>
                    <a:pt x="11137" y="757555"/>
                  </a:lnTo>
                  <a:lnTo>
                    <a:pt x="14338" y="754316"/>
                  </a:lnTo>
                  <a:lnTo>
                    <a:pt x="14338" y="750303"/>
                  </a:lnTo>
                  <a:lnTo>
                    <a:pt x="14338" y="746302"/>
                  </a:lnTo>
                  <a:close/>
                </a:path>
                <a:path w="1060450" h="807719">
                  <a:moveTo>
                    <a:pt x="680796" y="2959"/>
                  </a:moveTo>
                  <a:lnTo>
                    <a:pt x="677837" y="0"/>
                  </a:lnTo>
                  <a:lnTo>
                    <a:pt x="670598" y="0"/>
                  </a:lnTo>
                  <a:lnTo>
                    <a:pt x="667651" y="2959"/>
                  </a:lnTo>
                  <a:lnTo>
                    <a:pt x="667651" y="10261"/>
                  </a:lnTo>
                  <a:lnTo>
                    <a:pt x="670598" y="13233"/>
                  </a:lnTo>
                  <a:lnTo>
                    <a:pt x="677837" y="13233"/>
                  </a:lnTo>
                  <a:lnTo>
                    <a:pt x="680796" y="10261"/>
                  </a:lnTo>
                  <a:lnTo>
                    <a:pt x="680796" y="6616"/>
                  </a:lnTo>
                  <a:lnTo>
                    <a:pt x="680796" y="2959"/>
                  </a:lnTo>
                  <a:close/>
                </a:path>
                <a:path w="1060450" h="807719">
                  <a:moveTo>
                    <a:pt x="1060107" y="799960"/>
                  </a:moveTo>
                  <a:lnTo>
                    <a:pt x="1057884" y="797712"/>
                  </a:lnTo>
                  <a:lnTo>
                    <a:pt x="1052449" y="797712"/>
                  </a:lnTo>
                  <a:lnTo>
                    <a:pt x="1050226" y="799960"/>
                  </a:lnTo>
                  <a:lnTo>
                    <a:pt x="1050226" y="805446"/>
                  </a:lnTo>
                  <a:lnTo>
                    <a:pt x="1052449" y="807694"/>
                  </a:lnTo>
                  <a:lnTo>
                    <a:pt x="1057884" y="807694"/>
                  </a:lnTo>
                  <a:lnTo>
                    <a:pt x="1060107" y="805446"/>
                  </a:lnTo>
                  <a:lnTo>
                    <a:pt x="1060107" y="802716"/>
                  </a:lnTo>
                  <a:lnTo>
                    <a:pt x="1060107" y="79996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2021103" y="612260"/>
              <a:ext cx="966469" cy="1420495"/>
            </a:xfrm>
            <a:custGeom>
              <a:avLst/>
              <a:gdLst/>
              <a:ahLst/>
              <a:cxnLst/>
              <a:rect l="l" t="t" r="r" b="b"/>
              <a:pathLst>
                <a:path w="966469" h="1420495">
                  <a:moveTo>
                    <a:pt x="31673" y="1395120"/>
                  </a:moveTo>
                  <a:lnTo>
                    <a:pt x="24587" y="1387957"/>
                  </a:lnTo>
                  <a:lnTo>
                    <a:pt x="7061" y="1387957"/>
                  </a:lnTo>
                  <a:lnTo>
                    <a:pt x="0" y="1395120"/>
                  </a:lnTo>
                  <a:lnTo>
                    <a:pt x="0" y="1412748"/>
                  </a:lnTo>
                  <a:lnTo>
                    <a:pt x="7061" y="1419923"/>
                  </a:lnTo>
                  <a:lnTo>
                    <a:pt x="24587" y="1419923"/>
                  </a:lnTo>
                  <a:lnTo>
                    <a:pt x="31673" y="1412748"/>
                  </a:lnTo>
                  <a:lnTo>
                    <a:pt x="31673" y="1403921"/>
                  </a:lnTo>
                  <a:lnTo>
                    <a:pt x="31673" y="1395120"/>
                  </a:lnTo>
                  <a:close/>
                </a:path>
                <a:path w="966469" h="1420495">
                  <a:moveTo>
                    <a:pt x="966063" y="5422"/>
                  </a:moveTo>
                  <a:lnTo>
                    <a:pt x="960704" y="0"/>
                  </a:lnTo>
                  <a:lnTo>
                    <a:pt x="947445" y="0"/>
                  </a:lnTo>
                  <a:lnTo>
                    <a:pt x="942060" y="5422"/>
                  </a:lnTo>
                  <a:lnTo>
                    <a:pt x="942060" y="18808"/>
                  </a:lnTo>
                  <a:lnTo>
                    <a:pt x="947445" y="24231"/>
                  </a:lnTo>
                  <a:lnTo>
                    <a:pt x="960704" y="24231"/>
                  </a:lnTo>
                  <a:lnTo>
                    <a:pt x="966063" y="18808"/>
                  </a:lnTo>
                  <a:lnTo>
                    <a:pt x="966063" y="12103"/>
                  </a:lnTo>
                  <a:lnTo>
                    <a:pt x="966063" y="5422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988358" y="359215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5" h="14604">
                  <a:moveTo>
                    <a:pt x="10963" y="0"/>
                  </a:moveTo>
                  <a:lnTo>
                    <a:pt x="3162" y="0"/>
                  </a:lnTo>
                  <a:lnTo>
                    <a:pt x="0" y="3183"/>
                  </a:lnTo>
                  <a:lnTo>
                    <a:pt x="0" y="11057"/>
                  </a:lnTo>
                  <a:lnTo>
                    <a:pt x="3162" y="14271"/>
                  </a:lnTo>
                  <a:lnTo>
                    <a:pt x="10963" y="14271"/>
                  </a:lnTo>
                  <a:lnTo>
                    <a:pt x="14125" y="11057"/>
                  </a:lnTo>
                  <a:lnTo>
                    <a:pt x="14125" y="7130"/>
                  </a:lnTo>
                  <a:lnTo>
                    <a:pt x="14125" y="3183"/>
                  </a:lnTo>
                  <a:lnTo>
                    <a:pt x="1096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2214232" y="1188042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5" h="8255">
                  <a:moveTo>
                    <a:pt x="6366" y="0"/>
                  </a:moveTo>
                  <a:lnTo>
                    <a:pt x="1853" y="0"/>
                  </a:lnTo>
                  <a:lnTo>
                    <a:pt x="0" y="1842"/>
                  </a:lnTo>
                  <a:lnTo>
                    <a:pt x="0" y="6408"/>
                  </a:lnTo>
                  <a:lnTo>
                    <a:pt x="1853" y="8251"/>
                  </a:lnTo>
                  <a:lnTo>
                    <a:pt x="6366" y="8251"/>
                  </a:lnTo>
                  <a:lnTo>
                    <a:pt x="8198" y="6408"/>
                  </a:lnTo>
                  <a:lnTo>
                    <a:pt x="8198" y="4125"/>
                  </a:lnTo>
                  <a:lnTo>
                    <a:pt x="8198" y="1842"/>
                  </a:lnTo>
                  <a:lnTo>
                    <a:pt x="6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1764576" y="823740"/>
              <a:ext cx="65405" cy="756920"/>
            </a:xfrm>
            <a:custGeom>
              <a:avLst/>
              <a:gdLst/>
              <a:ahLst/>
              <a:cxnLst/>
              <a:rect l="l" t="t" r="r" b="b"/>
              <a:pathLst>
                <a:path w="65405" h="756919">
                  <a:moveTo>
                    <a:pt x="10642" y="748322"/>
                  </a:moveTo>
                  <a:lnTo>
                    <a:pt x="8293" y="745883"/>
                  </a:lnTo>
                  <a:lnTo>
                    <a:pt x="2387" y="745883"/>
                  </a:lnTo>
                  <a:lnTo>
                    <a:pt x="0" y="748322"/>
                  </a:lnTo>
                  <a:lnTo>
                    <a:pt x="0" y="754227"/>
                  </a:lnTo>
                  <a:lnTo>
                    <a:pt x="2387" y="756653"/>
                  </a:lnTo>
                  <a:lnTo>
                    <a:pt x="8293" y="756653"/>
                  </a:lnTo>
                  <a:lnTo>
                    <a:pt x="10642" y="754227"/>
                  </a:lnTo>
                  <a:lnTo>
                    <a:pt x="10642" y="751268"/>
                  </a:lnTo>
                  <a:lnTo>
                    <a:pt x="10642" y="748322"/>
                  </a:lnTo>
                  <a:close/>
                </a:path>
                <a:path w="65405" h="756919">
                  <a:moveTo>
                    <a:pt x="64935" y="3454"/>
                  </a:moveTo>
                  <a:lnTo>
                    <a:pt x="61518" y="0"/>
                  </a:lnTo>
                  <a:lnTo>
                    <a:pt x="53035" y="0"/>
                  </a:lnTo>
                  <a:lnTo>
                    <a:pt x="49606" y="3454"/>
                  </a:lnTo>
                  <a:lnTo>
                    <a:pt x="49606" y="12039"/>
                  </a:lnTo>
                  <a:lnTo>
                    <a:pt x="53035" y="15494"/>
                  </a:lnTo>
                  <a:lnTo>
                    <a:pt x="61518" y="15494"/>
                  </a:lnTo>
                  <a:lnTo>
                    <a:pt x="64935" y="12039"/>
                  </a:lnTo>
                  <a:lnTo>
                    <a:pt x="64935" y="7759"/>
                  </a:lnTo>
                  <a:lnTo>
                    <a:pt x="64935" y="3454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1031940" y="2147338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90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251604" y="2809431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477688" y="3363490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4366" y="0"/>
                  </a:moveTo>
                  <a:lnTo>
                    <a:pt x="4146" y="0"/>
                  </a:lnTo>
                  <a:lnTo>
                    <a:pt x="0" y="4177"/>
                  </a:lnTo>
                  <a:lnTo>
                    <a:pt x="0" y="14481"/>
                  </a:lnTo>
                  <a:lnTo>
                    <a:pt x="4146" y="18669"/>
                  </a:lnTo>
                  <a:lnTo>
                    <a:pt x="14366" y="18669"/>
                  </a:lnTo>
                  <a:lnTo>
                    <a:pt x="18502" y="14481"/>
                  </a:lnTo>
                  <a:lnTo>
                    <a:pt x="18502" y="9340"/>
                  </a:lnTo>
                  <a:lnTo>
                    <a:pt x="18502" y="4177"/>
                  </a:lnTo>
                  <a:lnTo>
                    <a:pt x="14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170609" y="2618290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9853" y="0"/>
                  </a:moveTo>
                  <a:lnTo>
                    <a:pt x="2848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48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89471" y="890047"/>
              <a:ext cx="121285" cy="116839"/>
            </a:xfrm>
            <a:custGeom>
              <a:avLst/>
              <a:gdLst/>
              <a:ahLst/>
              <a:cxnLst/>
              <a:rect l="l" t="t" r="r" b="b"/>
              <a:pathLst>
                <a:path w="121285" h="116840">
                  <a:moveTo>
                    <a:pt x="9880" y="108813"/>
                  </a:moveTo>
                  <a:lnTo>
                    <a:pt x="7658" y="106565"/>
                  </a:lnTo>
                  <a:lnTo>
                    <a:pt x="2222" y="106565"/>
                  </a:lnTo>
                  <a:lnTo>
                    <a:pt x="0" y="108813"/>
                  </a:lnTo>
                  <a:lnTo>
                    <a:pt x="0" y="114300"/>
                  </a:lnTo>
                  <a:lnTo>
                    <a:pt x="2222" y="116547"/>
                  </a:lnTo>
                  <a:lnTo>
                    <a:pt x="7658" y="116547"/>
                  </a:lnTo>
                  <a:lnTo>
                    <a:pt x="9880" y="114300"/>
                  </a:lnTo>
                  <a:lnTo>
                    <a:pt x="9880" y="111569"/>
                  </a:lnTo>
                  <a:lnTo>
                    <a:pt x="9880" y="108813"/>
                  </a:lnTo>
                  <a:close/>
                </a:path>
                <a:path w="121285" h="116840">
                  <a:moveTo>
                    <a:pt x="120751" y="1841"/>
                  </a:moveTo>
                  <a:lnTo>
                    <a:pt x="118922" y="0"/>
                  </a:lnTo>
                  <a:lnTo>
                    <a:pt x="114401" y="0"/>
                  </a:lnTo>
                  <a:lnTo>
                    <a:pt x="112547" y="1841"/>
                  </a:lnTo>
                  <a:lnTo>
                    <a:pt x="112547" y="6400"/>
                  </a:lnTo>
                  <a:lnTo>
                    <a:pt x="114401" y="8255"/>
                  </a:lnTo>
                  <a:lnTo>
                    <a:pt x="118922" y="8255"/>
                  </a:lnTo>
                  <a:lnTo>
                    <a:pt x="120751" y="6400"/>
                  </a:lnTo>
                  <a:lnTo>
                    <a:pt x="120751" y="4127"/>
                  </a:lnTo>
                  <a:lnTo>
                    <a:pt x="120751" y="1841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176960" y="342853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31" y="0"/>
                  </a:moveTo>
                  <a:lnTo>
                    <a:pt x="631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13" y="28376"/>
                  </a:lnTo>
                  <a:lnTo>
                    <a:pt x="21831" y="28376"/>
                  </a:lnTo>
                  <a:lnTo>
                    <a:pt x="28124" y="22009"/>
                  </a:lnTo>
                  <a:lnTo>
                    <a:pt x="28124" y="14188"/>
                  </a:lnTo>
                  <a:lnTo>
                    <a:pt x="28124" y="6345"/>
                  </a:lnTo>
                  <a:lnTo>
                    <a:pt x="2183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321154" y="2142697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905" y="0"/>
                  </a:moveTo>
                  <a:lnTo>
                    <a:pt x="3423" y="0"/>
                  </a:lnTo>
                  <a:lnTo>
                    <a:pt x="0" y="3455"/>
                  </a:lnTo>
                  <a:lnTo>
                    <a:pt x="0" y="12041"/>
                  </a:lnTo>
                  <a:lnTo>
                    <a:pt x="3423" y="15486"/>
                  </a:lnTo>
                  <a:lnTo>
                    <a:pt x="11905" y="15486"/>
                  </a:lnTo>
                  <a:lnTo>
                    <a:pt x="15329" y="12041"/>
                  </a:lnTo>
                  <a:lnTo>
                    <a:pt x="15329" y="7758"/>
                  </a:lnTo>
                  <a:lnTo>
                    <a:pt x="15329" y="3455"/>
                  </a:lnTo>
                  <a:lnTo>
                    <a:pt x="11905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258178" y="2021325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89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378042" y="4136357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6366" y="0"/>
                  </a:moveTo>
                  <a:lnTo>
                    <a:pt x="1853" y="0"/>
                  </a:lnTo>
                  <a:lnTo>
                    <a:pt x="0" y="1842"/>
                  </a:lnTo>
                  <a:lnTo>
                    <a:pt x="0" y="6408"/>
                  </a:lnTo>
                  <a:lnTo>
                    <a:pt x="1853" y="8251"/>
                  </a:lnTo>
                  <a:lnTo>
                    <a:pt x="6366" y="8251"/>
                  </a:lnTo>
                  <a:lnTo>
                    <a:pt x="8198" y="6408"/>
                  </a:lnTo>
                  <a:lnTo>
                    <a:pt x="8198" y="4125"/>
                  </a:lnTo>
                  <a:lnTo>
                    <a:pt x="8198" y="1842"/>
                  </a:lnTo>
                  <a:lnTo>
                    <a:pt x="6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7148372" y="4306120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90" h="21589">
                  <a:moveTo>
                    <a:pt x="16575" y="0"/>
                  </a:moveTo>
                  <a:lnTo>
                    <a:pt x="4785" y="0"/>
                  </a:lnTo>
                  <a:lnTo>
                    <a:pt x="0" y="4806"/>
                  </a:lnTo>
                  <a:lnTo>
                    <a:pt x="0" y="16701"/>
                  </a:lnTo>
                  <a:lnTo>
                    <a:pt x="4785" y="21538"/>
                  </a:lnTo>
                  <a:lnTo>
                    <a:pt x="16575" y="21538"/>
                  </a:lnTo>
                  <a:lnTo>
                    <a:pt x="21360" y="16701"/>
                  </a:lnTo>
                  <a:lnTo>
                    <a:pt x="21360" y="10764"/>
                  </a:lnTo>
                  <a:lnTo>
                    <a:pt x="21360" y="4806"/>
                  </a:lnTo>
                  <a:lnTo>
                    <a:pt x="16575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7391833" y="6105893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978" y="0"/>
                  </a:moveTo>
                  <a:lnTo>
                    <a:pt x="3455" y="0"/>
                  </a:lnTo>
                  <a:lnTo>
                    <a:pt x="0" y="3476"/>
                  </a:lnTo>
                  <a:lnTo>
                    <a:pt x="0" y="12083"/>
                  </a:lnTo>
                  <a:lnTo>
                    <a:pt x="3455" y="15570"/>
                  </a:lnTo>
                  <a:lnTo>
                    <a:pt x="11978" y="15570"/>
                  </a:lnTo>
                  <a:lnTo>
                    <a:pt x="15434" y="12083"/>
                  </a:lnTo>
                  <a:lnTo>
                    <a:pt x="15434" y="7779"/>
                  </a:lnTo>
                  <a:lnTo>
                    <a:pt x="15434" y="3476"/>
                  </a:lnTo>
                  <a:lnTo>
                    <a:pt x="1197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6394145" y="5678722"/>
              <a:ext cx="1367790" cy="939800"/>
            </a:xfrm>
            <a:custGeom>
              <a:avLst/>
              <a:gdLst/>
              <a:ahLst/>
              <a:cxnLst/>
              <a:rect l="l" t="t" r="r" b="b"/>
              <a:pathLst>
                <a:path w="1367790" h="939800">
                  <a:moveTo>
                    <a:pt x="16764" y="926465"/>
                  </a:moveTo>
                  <a:lnTo>
                    <a:pt x="13004" y="922693"/>
                  </a:lnTo>
                  <a:lnTo>
                    <a:pt x="3771" y="922693"/>
                  </a:lnTo>
                  <a:lnTo>
                    <a:pt x="0" y="926465"/>
                  </a:lnTo>
                  <a:lnTo>
                    <a:pt x="0" y="935812"/>
                  </a:lnTo>
                  <a:lnTo>
                    <a:pt x="3771" y="939596"/>
                  </a:lnTo>
                  <a:lnTo>
                    <a:pt x="13004" y="939596"/>
                  </a:lnTo>
                  <a:lnTo>
                    <a:pt x="16764" y="935812"/>
                  </a:lnTo>
                  <a:lnTo>
                    <a:pt x="16764" y="931138"/>
                  </a:lnTo>
                  <a:lnTo>
                    <a:pt x="16764" y="926465"/>
                  </a:lnTo>
                  <a:close/>
                </a:path>
                <a:path w="1367790" h="939800">
                  <a:moveTo>
                    <a:pt x="1367193" y="2946"/>
                  </a:moveTo>
                  <a:lnTo>
                    <a:pt x="1364234" y="0"/>
                  </a:lnTo>
                  <a:lnTo>
                    <a:pt x="1356995" y="0"/>
                  </a:lnTo>
                  <a:lnTo>
                    <a:pt x="1354048" y="2946"/>
                  </a:lnTo>
                  <a:lnTo>
                    <a:pt x="1354048" y="10261"/>
                  </a:lnTo>
                  <a:lnTo>
                    <a:pt x="1356995" y="13233"/>
                  </a:lnTo>
                  <a:lnTo>
                    <a:pt x="1364234" y="13233"/>
                  </a:lnTo>
                  <a:lnTo>
                    <a:pt x="1367193" y="10261"/>
                  </a:lnTo>
                  <a:lnTo>
                    <a:pt x="1367193" y="6616"/>
                  </a:lnTo>
                  <a:lnTo>
                    <a:pt x="1367193" y="294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5729951" y="6239810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873" y="0"/>
                  </a:moveTo>
                  <a:lnTo>
                    <a:pt x="3423" y="0"/>
                  </a:lnTo>
                  <a:lnTo>
                    <a:pt x="0" y="3486"/>
                  </a:lnTo>
                  <a:lnTo>
                    <a:pt x="0" y="11999"/>
                  </a:lnTo>
                  <a:lnTo>
                    <a:pt x="3423" y="15465"/>
                  </a:lnTo>
                  <a:lnTo>
                    <a:pt x="11873" y="15465"/>
                  </a:lnTo>
                  <a:lnTo>
                    <a:pt x="15308" y="11999"/>
                  </a:lnTo>
                  <a:lnTo>
                    <a:pt x="15308" y="7737"/>
                  </a:lnTo>
                  <a:lnTo>
                    <a:pt x="15308" y="3486"/>
                  </a:lnTo>
                  <a:lnTo>
                    <a:pt x="1187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8818417" y="5162230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4366" y="0"/>
                  </a:moveTo>
                  <a:lnTo>
                    <a:pt x="4156" y="0"/>
                  </a:lnTo>
                  <a:lnTo>
                    <a:pt x="0" y="4167"/>
                  </a:lnTo>
                  <a:lnTo>
                    <a:pt x="0" y="14470"/>
                  </a:lnTo>
                  <a:lnTo>
                    <a:pt x="4156" y="18659"/>
                  </a:lnTo>
                  <a:lnTo>
                    <a:pt x="14366" y="18659"/>
                  </a:lnTo>
                  <a:lnTo>
                    <a:pt x="18502" y="14470"/>
                  </a:lnTo>
                  <a:lnTo>
                    <a:pt x="18502" y="9329"/>
                  </a:lnTo>
                  <a:lnTo>
                    <a:pt x="18502" y="4167"/>
                  </a:lnTo>
                  <a:lnTo>
                    <a:pt x="14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8277214" y="5228013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29" h="24764">
                  <a:moveTo>
                    <a:pt x="18648" y="0"/>
                  </a:moveTo>
                  <a:lnTo>
                    <a:pt x="5392" y="0"/>
                  </a:lnTo>
                  <a:lnTo>
                    <a:pt x="0" y="5423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23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6670205" y="5111654"/>
              <a:ext cx="680720" cy="966469"/>
            </a:xfrm>
            <a:custGeom>
              <a:avLst/>
              <a:gdLst/>
              <a:ahLst/>
              <a:cxnLst/>
              <a:rect l="l" t="t" r="r" b="b"/>
              <a:pathLst>
                <a:path w="680720" h="966470">
                  <a:moveTo>
                    <a:pt x="22148" y="4978"/>
                  </a:moveTo>
                  <a:lnTo>
                    <a:pt x="17208" y="0"/>
                  </a:lnTo>
                  <a:lnTo>
                    <a:pt x="4991" y="0"/>
                  </a:lnTo>
                  <a:lnTo>
                    <a:pt x="0" y="4978"/>
                  </a:lnTo>
                  <a:lnTo>
                    <a:pt x="0" y="17322"/>
                  </a:lnTo>
                  <a:lnTo>
                    <a:pt x="4991" y="22326"/>
                  </a:lnTo>
                  <a:lnTo>
                    <a:pt x="17208" y="22326"/>
                  </a:lnTo>
                  <a:lnTo>
                    <a:pt x="22148" y="17322"/>
                  </a:lnTo>
                  <a:lnTo>
                    <a:pt x="22148" y="11176"/>
                  </a:lnTo>
                  <a:lnTo>
                    <a:pt x="22148" y="4978"/>
                  </a:lnTo>
                  <a:close/>
                </a:path>
                <a:path w="680720" h="966470">
                  <a:moveTo>
                    <a:pt x="680491" y="951166"/>
                  </a:moveTo>
                  <a:lnTo>
                    <a:pt x="676262" y="946912"/>
                  </a:lnTo>
                  <a:lnTo>
                    <a:pt x="665810" y="946912"/>
                  </a:lnTo>
                  <a:lnTo>
                    <a:pt x="661581" y="951166"/>
                  </a:lnTo>
                  <a:lnTo>
                    <a:pt x="661581" y="961707"/>
                  </a:lnTo>
                  <a:lnTo>
                    <a:pt x="665810" y="966000"/>
                  </a:lnTo>
                  <a:lnTo>
                    <a:pt x="676262" y="966000"/>
                  </a:lnTo>
                  <a:lnTo>
                    <a:pt x="680491" y="961707"/>
                  </a:lnTo>
                  <a:lnTo>
                    <a:pt x="680491" y="956449"/>
                  </a:lnTo>
                  <a:lnTo>
                    <a:pt x="680491" y="95116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8353181" y="5938069"/>
              <a:ext cx="31750" cy="32384"/>
            </a:xfrm>
            <a:custGeom>
              <a:avLst/>
              <a:gdLst/>
              <a:ahLst/>
              <a:cxnLst/>
              <a:rect l="l" t="t" r="r" b="b"/>
              <a:pathLst>
                <a:path w="31750" h="32385">
                  <a:moveTo>
                    <a:pt x="24585" y="0"/>
                  </a:moveTo>
                  <a:lnTo>
                    <a:pt x="7057" y="0"/>
                  </a:lnTo>
                  <a:lnTo>
                    <a:pt x="0" y="7162"/>
                  </a:lnTo>
                  <a:lnTo>
                    <a:pt x="0" y="24774"/>
                  </a:lnTo>
                  <a:lnTo>
                    <a:pt x="7057" y="31957"/>
                  </a:lnTo>
                  <a:lnTo>
                    <a:pt x="24585" y="31957"/>
                  </a:lnTo>
                  <a:lnTo>
                    <a:pt x="31674" y="24774"/>
                  </a:lnTo>
                  <a:lnTo>
                    <a:pt x="31674" y="15968"/>
                  </a:lnTo>
                  <a:lnTo>
                    <a:pt x="31674" y="7162"/>
                  </a:lnTo>
                  <a:lnTo>
                    <a:pt x="24585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7377169" y="5760580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9853" y="0"/>
                  </a:moveTo>
                  <a:lnTo>
                    <a:pt x="2837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37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5480000" y="679448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15496" y="0"/>
                  </a:moveTo>
                  <a:lnTo>
                    <a:pt x="4460" y="0"/>
                  </a:lnTo>
                  <a:lnTo>
                    <a:pt x="0" y="4512"/>
                  </a:lnTo>
                  <a:lnTo>
                    <a:pt x="0" y="15612"/>
                  </a:lnTo>
                  <a:lnTo>
                    <a:pt x="4460" y="20125"/>
                  </a:lnTo>
                  <a:lnTo>
                    <a:pt x="15496" y="20125"/>
                  </a:lnTo>
                  <a:lnTo>
                    <a:pt x="19947" y="15612"/>
                  </a:lnTo>
                  <a:lnTo>
                    <a:pt x="19947" y="10062"/>
                  </a:lnTo>
                  <a:lnTo>
                    <a:pt x="19947" y="4512"/>
                  </a:lnTo>
                  <a:lnTo>
                    <a:pt x="15496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7159045" y="6247550"/>
              <a:ext cx="26034" cy="26034"/>
            </a:xfrm>
            <a:custGeom>
              <a:avLst/>
              <a:gdLst/>
              <a:ahLst/>
              <a:cxnLst/>
              <a:rect l="l" t="t" r="r" b="b"/>
              <a:pathLst>
                <a:path w="26034" h="26035">
                  <a:moveTo>
                    <a:pt x="19926" y="0"/>
                  </a:moveTo>
                  <a:lnTo>
                    <a:pt x="5769" y="0"/>
                  </a:lnTo>
                  <a:lnTo>
                    <a:pt x="0" y="5790"/>
                  </a:lnTo>
                  <a:lnTo>
                    <a:pt x="0" y="20083"/>
                  </a:lnTo>
                  <a:lnTo>
                    <a:pt x="5769" y="25884"/>
                  </a:lnTo>
                  <a:lnTo>
                    <a:pt x="19926" y="25884"/>
                  </a:lnTo>
                  <a:lnTo>
                    <a:pt x="25685" y="20083"/>
                  </a:lnTo>
                  <a:lnTo>
                    <a:pt x="25685" y="12942"/>
                  </a:lnTo>
                  <a:lnTo>
                    <a:pt x="25685" y="5790"/>
                  </a:lnTo>
                  <a:lnTo>
                    <a:pt x="19926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9178380" y="4818949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13"/>
                  </a:lnTo>
                  <a:lnTo>
                    <a:pt x="9455" y="1231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8302402" y="4974969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4" h="14604">
                  <a:moveTo>
                    <a:pt x="10963" y="0"/>
                  </a:moveTo>
                  <a:lnTo>
                    <a:pt x="3162" y="0"/>
                  </a:lnTo>
                  <a:lnTo>
                    <a:pt x="0" y="3183"/>
                  </a:lnTo>
                  <a:lnTo>
                    <a:pt x="0" y="11057"/>
                  </a:lnTo>
                  <a:lnTo>
                    <a:pt x="3162" y="14271"/>
                  </a:lnTo>
                  <a:lnTo>
                    <a:pt x="10963" y="14271"/>
                  </a:lnTo>
                  <a:lnTo>
                    <a:pt x="14125" y="11057"/>
                  </a:lnTo>
                  <a:lnTo>
                    <a:pt x="14125" y="7130"/>
                  </a:lnTo>
                  <a:lnTo>
                    <a:pt x="14125" y="3183"/>
                  </a:lnTo>
                  <a:lnTo>
                    <a:pt x="1096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8266391" y="6683671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6826" y="0"/>
                  </a:moveTo>
                  <a:lnTo>
                    <a:pt x="4858" y="0"/>
                  </a:lnTo>
                  <a:lnTo>
                    <a:pt x="0" y="4900"/>
                  </a:lnTo>
                  <a:lnTo>
                    <a:pt x="0" y="16962"/>
                  </a:lnTo>
                  <a:lnTo>
                    <a:pt x="4858" y="21863"/>
                  </a:lnTo>
                  <a:lnTo>
                    <a:pt x="16826" y="21863"/>
                  </a:lnTo>
                  <a:lnTo>
                    <a:pt x="21643" y="16962"/>
                  </a:lnTo>
                  <a:lnTo>
                    <a:pt x="21643" y="10921"/>
                  </a:lnTo>
                  <a:lnTo>
                    <a:pt x="21643" y="4900"/>
                  </a:lnTo>
                  <a:lnTo>
                    <a:pt x="16826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8742151" y="4049426"/>
              <a:ext cx="27305" cy="27940"/>
            </a:xfrm>
            <a:custGeom>
              <a:avLst/>
              <a:gdLst/>
              <a:ahLst/>
              <a:cxnLst/>
              <a:rect l="l" t="t" r="r" b="b"/>
              <a:pathLst>
                <a:path w="27304" h="27939">
                  <a:moveTo>
                    <a:pt x="21088" y="0"/>
                  </a:moveTo>
                  <a:lnTo>
                    <a:pt x="6114" y="0"/>
                  </a:lnTo>
                  <a:lnTo>
                    <a:pt x="0" y="6146"/>
                  </a:lnTo>
                  <a:lnTo>
                    <a:pt x="0" y="21266"/>
                  </a:lnTo>
                  <a:lnTo>
                    <a:pt x="6114" y="27433"/>
                  </a:lnTo>
                  <a:lnTo>
                    <a:pt x="21088" y="27433"/>
                  </a:lnTo>
                  <a:lnTo>
                    <a:pt x="27192" y="21266"/>
                  </a:lnTo>
                  <a:lnTo>
                    <a:pt x="27192" y="13727"/>
                  </a:lnTo>
                  <a:lnTo>
                    <a:pt x="27192" y="6146"/>
                  </a:lnTo>
                  <a:lnTo>
                    <a:pt x="21088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8778462" y="3844264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6230" y="0"/>
                  </a:moveTo>
                  <a:lnTo>
                    <a:pt x="1790" y="0"/>
                  </a:lnTo>
                  <a:lnTo>
                    <a:pt x="0" y="1821"/>
                  </a:lnTo>
                  <a:lnTo>
                    <a:pt x="0" y="6282"/>
                  </a:lnTo>
                  <a:lnTo>
                    <a:pt x="1790" y="8083"/>
                  </a:lnTo>
                  <a:lnTo>
                    <a:pt x="6230" y="8083"/>
                  </a:lnTo>
                  <a:lnTo>
                    <a:pt x="7989" y="6282"/>
                  </a:lnTo>
                  <a:lnTo>
                    <a:pt x="7989" y="4052"/>
                  </a:lnTo>
                  <a:lnTo>
                    <a:pt x="7989" y="1821"/>
                  </a:lnTo>
                  <a:lnTo>
                    <a:pt x="623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7352545" y="5740900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5">
                  <a:moveTo>
                    <a:pt x="13099" y="0"/>
                  </a:moveTo>
                  <a:lnTo>
                    <a:pt x="3727" y="0"/>
                  </a:lnTo>
                  <a:lnTo>
                    <a:pt x="0" y="3842"/>
                  </a:lnTo>
                  <a:lnTo>
                    <a:pt x="0" y="13266"/>
                  </a:lnTo>
                  <a:lnTo>
                    <a:pt x="3727" y="17088"/>
                  </a:lnTo>
                  <a:lnTo>
                    <a:pt x="13099" y="17088"/>
                  </a:lnTo>
                  <a:lnTo>
                    <a:pt x="16900" y="13266"/>
                  </a:lnTo>
                  <a:lnTo>
                    <a:pt x="16900" y="8554"/>
                  </a:lnTo>
                  <a:lnTo>
                    <a:pt x="16900" y="3842"/>
                  </a:lnTo>
                  <a:lnTo>
                    <a:pt x="1309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5208442" y="5655241"/>
              <a:ext cx="12065" cy="12065"/>
            </a:xfrm>
            <a:custGeom>
              <a:avLst/>
              <a:gdLst/>
              <a:ahLst/>
              <a:cxnLst/>
              <a:rect l="l" t="t" r="r" b="b"/>
              <a:pathLst>
                <a:path w="12064" h="12064">
                  <a:moveTo>
                    <a:pt x="9277" y="0"/>
                  </a:moveTo>
                  <a:lnTo>
                    <a:pt x="2701" y="0"/>
                  </a:lnTo>
                  <a:lnTo>
                    <a:pt x="0" y="2701"/>
                  </a:lnTo>
                  <a:lnTo>
                    <a:pt x="0" y="9329"/>
                  </a:lnTo>
                  <a:lnTo>
                    <a:pt x="2701" y="12031"/>
                  </a:lnTo>
                  <a:lnTo>
                    <a:pt x="9277" y="12031"/>
                  </a:lnTo>
                  <a:lnTo>
                    <a:pt x="11926" y="9329"/>
                  </a:lnTo>
                  <a:lnTo>
                    <a:pt x="11926" y="6031"/>
                  </a:lnTo>
                  <a:lnTo>
                    <a:pt x="11926" y="2701"/>
                  </a:lnTo>
                  <a:lnTo>
                    <a:pt x="9277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6232911" y="4549634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4512" y="0"/>
                  </a:moveTo>
                  <a:lnTo>
                    <a:pt x="4177" y="0"/>
                  </a:lnTo>
                  <a:lnTo>
                    <a:pt x="0" y="4219"/>
                  </a:lnTo>
                  <a:lnTo>
                    <a:pt x="0" y="14638"/>
                  </a:lnTo>
                  <a:lnTo>
                    <a:pt x="4177" y="18868"/>
                  </a:lnTo>
                  <a:lnTo>
                    <a:pt x="14512" y="18868"/>
                  </a:lnTo>
                  <a:lnTo>
                    <a:pt x="18711" y="14638"/>
                  </a:lnTo>
                  <a:lnTo>
                    <a:pt x="18711" y="9434"/>
                  </a:lnTo>
                  <a:lnTo>
                    <a:pt x="18711" y="4219"/>
                  </a:lnTo>
                  <a:lnTo>
                    <a:pt x="14512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7148906" y="5125903"/>
              <a:ext cx="1405890" cy="248920"/>
            </a:xfrm>
            <a:custGeom>
              <a:avLst/>
              <a:gdLst/>
              <a:ahLst/>
              <a:cxnLst/>
              <a:rect l="l" t="t" r="r" b="b"/>
              <a:pathLst>
                <a:path w="1405890" h="248920">
                  <a:moveTo>
                    <a:pt x="22974" y="230530"/>
                  </a:moveTo>
                  <a:lnTo>
                    <a:pt x="17843" y="225348"/>
                  </a:lnTo>
                  <a:lnTo>
                    <a:pt x="5130" y="225348"/>
                  </a:lnTo>
                  <a:lnTo>
                    <a:pt x="0" y="230530"/>
                  </a:lnTo>
                  <a:lnTo>
                    <a:pt x="0" y="243332"/>
                  </a:lnTo>
                  <a:lnTo>
                    <a:pt x="5130" y="248526"/>
                  </a:lnTo>
                  <a:lnTo>
                    <a:pt x="17843" y="248526"/>
                  </a:lnTo>
                  <a:lnTo>
                    <a:pt x="22974" y="243332"/>
                  </a:lnTo>
                  <a:lnTo>
                    <a:pt x="22974" y="236956"/>
                  </a:lnTo>
                  <a:lnTo>
                    <a:pt x="22974" y="230530"/>
                  </a:lnTo>
                  <a:close/>
                </a:path>
                <a:path w="1405890" h="248920">
                  <a:moveTo>
                    <a:pt x="168706" y="11366"/>
                  </a:moveTo>
                  <a:lnTo>
                    <a:pt x="165849" y="8483"/>
                  </a:lnTo>
                  <a:lnTo>
                    <a:pt x="158750" y="8483"/>
                  </a:lnTo>
                  <a:lnTo>
                    <a:pt x="155905" y="11366"/>
                  </a:lnTo>
                  <a:lnTo>
                    <a:pt x="155905" y="18465"/>
                  </a:lnTo>
                  <a:lnTo>
                    <a:pt x="158750" y="21399"/>
                  </a:lnTo>
                  <a:lnTo>
                    <a:pt x="165849" y="21399"/>
                  </a:lnTo>
                  <a:lnTo>
                    <a:pt x="168706" y="18465"/>
                  </a:lnTo>
                  <a:lnTo>
                    <a:pt x="168706" y="14909"/>
                  </a:lnTo>
                  <a:lnTo>
                    <a:pt x="168706" y="11366"/>
                  </a:lnTo>
                  <a:close/>
                </a:path>
                <a:path w="1405890" h="248920">
                  <a:moveTo>
                    <a:pt x="1405585" y="1841"/>
                  </a:moveTo>
                  <a:lnTo>
                    <a:pt x="1403756" y="0"/>
                  </a:lnTo>
                  <a:lnTo>
                    <a:pt x="1399247" y="0"/>
                  </a:lnTo>
                  <a:lnTo>
                    <a:pt x="1397393" y="1841"/>
                  </a:lnTo>
                  <a:lnTo>
                    <a:pt x="1397393" y="6413"/>
                  </a:lnTo>
                  <a:lnTo>
                    <a:pt x="1399247" y="8255"/>
                  </a:lnTo>
                  <a:lnTo>
                    <a:pt x="1403756" y="8255"/>
                  </a:lnTo>
                  <a:lnTo>
                    <a:pt x="1405585" y="6413"/>
                  </a:lnTo>
                  <a:lnTo>
                    <a:pt x="1405585" y="4127"/>
                  </a:lnTo>
                  <a:lnTo>
                    <a:pt x="1405585" y="1841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7278751" y="4423454"/>
              <a:ext cx="1610360" cy="221615"/>
            </a:xfrm>
            <a:custGeom>
              <a:avLst/>
              <a:gdLst/>
              <a:ahLst/>
              <a:cxnLst/>
              <a:rect l="l" t="t" r="r" b="b"/>
              <a:pathLst>
                <a:path w="1610359" h="221614">
                  <a:moveTo>
                    <a:pt x="21361" y="204343"/>
                  </a:moveTo>
                  <a:lnTo>
                    <a:pt x="16573" y="199542"/>
                  </a:lnTo>
                  <a:lnTo>
                    <a:pt x="4787" y="199542"/>
                  </a:lnTo>
                  <a:lnTo>
                    <a:pt x="0" y="204343"/>
                  </a:lnTo>
                  <a:lnTo>
                    <a:pt x="0" y="216242"/>
                  </a:lnTo>
                  <a:lnTo>
                    <a:pt x="4787" y="221081"/>
                  </a:lnTo>
                  <a:lnTo>
                    <a:pt x="16573" y="221081"/>
                  </a:lnTo>
                  <a:lnTo>
                    <a:pt x="21361" y="216242"/>
                  </a:lnTo>
                  <a:lnTo>
                    <a:pt x="21361" y="210299"/>
                  </a:lnTo>
                  <a:lnTo>
                    <a:pt x="21361" y="204343"/>
                  </a:lnTo>
                  <a:close/>
                </a:path>
                <a:path w="1610359" h="221614">
                  <a:moveTo>
                    <a:pt x="922934" y="70078"/>
                  </a:moveTo>
                  <a:lnTo>
                    <a:pt x="919975" y="67119"/>
                  </a:lnTo>
                  <a:lnTo>
                    <a:pt x="912736" y="67119"/>
                  </a:lnTo>
                  <a:lnTo>
                    <a:pt x="909789" y="70078"/>
                  </a:lnTo>
                  <a:lnTo>
                    <a:pt x="909789" y="77381"/>
                  </a:lnTo>
                  <a:lnTo>
                    <a:pt x="912736" y="80352"/>
                  </a:lnTo>
                  <a:lnTo>
                    <a:pt x="919975" y="80352"/>
                  </a:lnTo>
                  <a:lnTo>
                    <a:pt x="922934" y="77381"/>
                  </a:lnTo>
                  <a:lnTo>
                    <a:pt x="922934" y="73736"/>
                  </a:lnTo>
                  <a:lnTo>
                    <a:pt x="922934" y="70078"/>
                  </a:lnTo>
                  <a:close/>
                </a:path>
                <a:path w="1610359" h="221614">
                  <a:moveTo>
                    <a:pt x="1610334" y="2235"/>
                  </a:moveTo>
                  <a:lnTo>
                    <a:pt x="1608112" y="0"/>
                  </a:lnTo>
                  <a:lnTo>
                    <a:pt x="1602663" y="0"/>
                  </a:lnTo>
                  <a:lnTo>
                    <a:pt x="1600454" y="2235"/>
                  </a:lnTo>
                  <a:lnTo>
                    <a:pt x="1600454" y="7721"/>
                  </a:lnTo>
                  <a:lnTo>
                    <a:pt x="1602663" y="9969"/>
                  </a:lnTo>
                  <a:lnTo>
                    <a:pt x="1608112" y="9969"/>
                  </a:lnTo>
                  <a:lnTo>
                    <a:pt x="1610334" y="7721"/>
                  </a:lnTo>
                  <a:lnTo>
                    <a:pt x="1610334" y="4991"/>
                  </a:lnTo>
                  <a:lnTo>
                    <a:pt x="1610334" y="2235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8450426" y="4365268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8051963" y="3988879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31" y="0"/>
                  </a:moveTo>
                  <a:lnTo>
                    <a:pt x="631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13" y="28376"/>
                  </a:lnTo>
                  <a:lnTo>
                    <a:pt x="21831" y="28376"/>
                  </a:lnTo>
                  <a:lnTo>
                    <a:pt x="28124" y="22009"/>
                  </a:lnTo>
                  <a:lnTo>
                    <a:pt x="28124" y="14188"/>
                  </a:lnTo>
                  <a:lnTo>
                    <a:pt x="28124" y="6345"/>
                  </a:lnTo>
                  <a:lnTo>
                    <a:pt x="21831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7586065" y="3759320"/>
              <a:ext cx="1516380" cy="606425"/>
            </a:xfrm>
            <a:custGeom>
              <a:avLst/>
              <a:gdLst/>
              <a:ahLst/>
              <a:cxnLst/>
              <a:rect l="l" t="t" r="r" b="b"/>
              <a:pathLst>
                <a:path w="1516379" h="606425">
                  <a:moveTo>
                    <a:pt x="9880" y="108813"/>
                  </a:moveTo>
                  <a:lnTo>
                    <a:pt x="7658" y="106578"/>
                  </a:lnTo>
                  <a:lnTo>
                    <a:pt x="2222" y="106578"/>
                  </a:lnTo>
                  <a:lnTo>
                    <a:pt x="0" y="108813"/>
                  </a:lnTo>
                  <a:lnTo>
                    <a:pt x="0" y="114312"/>
                  </a:lnTo>
                  <a:lnTo>
                    <a:pt x="2222" y="116560"/>
                  </a:lnTo>
                  <a:lnTo>
                    <a:pt x="7658" y="116560"/>
                  </a:lnTo>
                  <a:lnTo>
                    <a:pt x="9880" y="114312"/>
                  </a:lnTo>
                  <a:lnTo>
                    <a:pt x="9880" y="111569"/>
                  </a:lnTo>
                  <a:lnTo>
                    <a:pt x="9880" y="108813"/>
                  </a:lnTo>
                  <a:close/>
                </a:path>
                <a:path w="1516379" h="606425">
                  <a:moveTo>
                    <a:pt x="120751" y="1854"/>
                  </a:moveTo>
                  <a:lnTo>
                    <a:pt x="118922" y="0"/>
                  </a:lnTo>
                  <a:lnTo>
                    <a:pt x="114401" y="0"/>
                  </a:lnTo>
                  <a:lnTo>
                    <a:pt x="112547" y="1854"/>
                  </a:lnTo>
                  <a:lnTo>
                    <a:pt x="112547" y="6413"/>
                  </a:lnTo>
                  <a:lnTo>
                    <a:pt x="114401" y="8255"/>
                  </a:lnTo>
                  <a:lnTo>
                    <a:pt x="118922" y="8255"/>
                  </a:lnTo>
                  <a:lnTo>
                    <a:pt x="120751" y="6413"/>
                  </a:lnTo>
                  <a:lnTo>
                    <a:pt x="120751" y="4127"/>
                  </a:lnTo>
                  <a:lnTo>
                    <a:pt x="120751" y="1854"/>
                  </a:lnTo>
                  <a:close/>
                </a:path>
                <a:path w="1516379" h="606425">
                  <a:moveTo>
                    <a:pt x="405968" y="589000"/>
                  </a:moveTo>
                  <a:lnTo>
                    <a:pt x="401154" y="584098"/>
                  </a:lnTo>
                  <a:lnTo>
                    <a:pt x="389178" y="584098"/>
                  </a:lnTo>
                  <a:lnTo>
                    <a:pt x="384327" y="589000"/>
                  </a:lnTo>
                  <a:lnTo>
                    <a:pt x="384327" y="601052"/>
                  </a:lnTo>
                  <a:lnTo>
                    <a:pt x="389178" y="605955"/>
                  </a:lnTo>
                  <a:lnTo>
                    <a:pt x="401154" y="605955"/>
                  </a:lnTo>
                  <a:lnTo>
                    <a:pt x="405968" y="601052"/>
                  </a:lnTo>
                  <a:lnTo>
                    <a:pt x="405968" y="595020"/>
                  </a:lnTo>
                  <a:lnTo>
                    <a:pt x="405968" y="589000"/>
                  </a:lnTo>
                  <a:close/>
                </a:path>
                <a:path w="1516379" h="606425">
                  <a:moveTo>
                    <a:pt x="1515897" y="254546"/>
                  </a:moveTo>
                  <a:lnTo>
                    <a:pt x="1513154" y="251790"/>
                  </a:lnTo>
                  <a:lnTo>
                    <a:pt x="1506410" y="251790"/>
                  </a:lnTo>
                  <a:lnTo>
                    <a:pt x="1503705" y="254546"/>
                  </a:lnTo>
                  <a:lnTo>
                    <a:pt x="1503705" y="261327"/>
                  </a:lnTo>
                  <a:lnTo>
                    <a:pt x="1506410" y="264096"/>
                  </a:lnTo>
                  <a:lnTo>
                    <a:pt x="1513154" y="264096"/>
                  </a:lnTo>
                  <a:lnTo>
                    <a:pt x="1515897" y="261327"/>
                  </a:lnTo>
                  <a:lnTo>
                    <a:pt x="1515897" y="257937"/>
                  </a:lnTo>
                  <a:lnTo>
                    <a:pt x="1515897" y="25454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6809041" y="3212140"/>
              <a:ext cx="892810" cy="1421765"/>
            </a:xfrm>
            <a:custGeom>
              <a:avLst/>
              <a:gdLst/>
              <a:ahLst/>
              <a:cxnLst/>
              <a:rect l="l" t="t" r="r" b="b"/>
              <a:pathLst>
                <a:path w="892809" h="1421764">
                  <a:moveTo>
                    <a:pt x="12179" y="1412074"/>
                  </a:moveTo>
                  <a:lnTo>
                    <a:pt x="9448" y="1409306"/>
                  </a:lnTo>
                  <a:lnTo>
                    <a:pt x="2705" y="1409306"/>
                  </a:lnTo>
                  <a:lnTo>
                    <a:pt x="0" y="1412074"/>
                  </a:lnTo>
                  <a:lnTo>
                    <a:pt x="0" y="1418856"/>
                  </a:lnTo>
                  <a:lnTo>
                    <a:pt x="2705" y="1421625"/>
                  </a:lnTo>
                  <a:lnTo>
                    <a:pt x="9448" y="1421625"/>
                  </a:lnTo>
                  <a:lnTo>
                    <a:pt x="12179" y="1418856"/>
                  </a:lnTo>
                  <a:lnTo>
                    <a:pt x="12179" y="1415453"/>
                  </a:lnTo>
                  <a:lnTo>
                    <a:pt x="12179" y="1412074"/>
                  </a:lnTo>
                  <a:close/>
                </a:path>
                <a:path w="892809" h="1421764">
                  <a:moveTo>
                    <a:pt x="892632" y="6337"/>
                  </a:moveTo>
                  <a:lnTo>
                    <a:pt x="886333" y="0"/>
                  </a:lnTo>
                  <a:lnTo>
                    <a:pt x="870813" y="0"/>
                  </a:lnTo>
                  <a:lnTo>
                    <a:pt x="864514" y="6337"/>
                  </a:lnTo>
                  <a:lnTo>
                    <a:pt x="864514" y="22009"/>
                  </a:lnTo>
                  <a:lnTo>
                    <a:pt x="870813" y="28371"/>
                  </a:lnTo>
                  <a:lnTo>
                    <a:pt x="886333" y="28371"/>
                  </a:lnTo>
                  <a:lnTo>
                    <a:pt x="892632" y="22009"/>
                  </a:lnTo>
                  <a:lnTo>
                    <a:pt x="892632" y="14185"/>
                  </a:lnTo>
                  <a:lnTo>
                    <a:pt x="892632" y="6337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5605322" y="4295031"/>
              <a:ext cx="706755" cy="1207135"/>
            </a:xfrm>
            <a:custGeom>
              <a:avLst/>
              <a:gdLst/>
              <a:ahLst/>
              <a:cxnLst/>
              <a:rect l="l" t="t" r="r" b="b"/>
              <a:pathLst>
                <a:path w="706754" h="1207135">
                  <a:moveTo>
                    <a:pt x="14122" y="321487"/>
                  </a:moveTo>
                  <a:lnTo>
                    <a:pt x="10960" y="318312"/>
                  </a:lnTo>
                  <a:lnTo>
                    <a:pt x="3162" y="318312"/>
                  </a:lnTo>
                  <a:lnTo>
                    <a:pt x="0" y="321487"/>
                  </a:lnTo>
                  <a:lnTo>
                    <a:pt x="0" y="329361"/>
                  </a:lnTo>
                  <a:lnTo>
                    <a:pt x="3162" y="332574"/>
                  </a:lnTo>
                  <a:lnTo>
                    <a:pt x="10960" y="332574"/>
                  </a:lnTo>
                  <a:lnTo>
                    <a:pt x="14122" y="329361"/>
                  </a:lnTo>
                  <a:lnTo>
                    <a:pt x="14122" y="325437"/>
                  </a:lnTo>
                  <a:lnTo>
                    <a:pt x="14122" y="321487"/>
                  </a:lnTo>
                  <a:close/>
                </a:path>
                <a:path w="706754" h="1207135">
                  <a:moveTo>
                    <a:pt x="271119" y="4902"/>
                  </a:moveTo>
                  <a:lnTo>
                    <a:pt x="266306" y="0"/>
                  </a:lnTo>
                  <a:lnTo>
                    <a:pt x="254330" y="0"/>
                  </a:lnTo>
                  <a:lnTo>
                    <a:pt x="249478" y="4902"/>
                  </a:lnTo>
                  <a:lnTo>
                    <a:pt x="249478" y="16967"/>
                  </a:lnTo>
                  <a:lnTo>
                    <a:pt x="254330" y="21856"/>
                  </a:lnTo>
                  <a:lnTo>
                    <a:pt x="266306" y="21856"/>
                  </a:lnTo>
                  <a:lnTo>
                    <a:pt x="271119" y="16967"/>
                  </a:lnTo>
                  <a:lnTo>
                    <a:pt x="271119" y="10922"/>
                  </a:lnTo>
                  <a:lnTo>
                    <a:pt x="271119" y="4902"/>
                  </a:lnTo>
                  <a:close/>
                </a:path>
                <a:path w="706754" h="1207135">
                  <a:moveTo>
                    <a:pt x="345732" y="677672"/>
                  </a:moveTo>
                  <a:lnTo>
                    <a:pt x="343903" y="675817"/>
                  </a:lnTo>
                  <a:lnTo>
                    <a:pt x="339394" y="675817"/>
                  </a:lnTo>
                  <a:lnTo>
                    <a:pt x="337540" y="677672"/>
                  </a:lnTo>
                  <a:lnTo>
                    <a:pt x="337540" y="682218"/>
                  </a:lnTo>
                  <a:lnTo>
                    <a:pt x="339394" y="684072"/>
                  </a:lnTo>
                  <a:lnTo>
                    <a:pt x="343903" y="684072"/>
                  </a:lnTo>
                  <a:lnTo>
                    <a:pt x="345732" y="682218"/>
                  </a:lnTo>
                  <a:lnTo>
                    <a:pt x="345732" y="679945"/>
                  </a:lnTo>
                  <a:lnTo>
                    <a:pt x="345732" y="677672"/>
                  </a:lnTo>
                  <a:close/>
                </a:path>
                <a:path w="706754" h="1207135">
                  <a:moveTo>
                    <a:pt x="706666" y="1198778"/>
                  </a:moveTo>
                  <a:lnTo>
                    <a:pt x="704456" y="1196543"/>
                  </a:lnTo>
                  <a:lnTo>
                    <a:pt x="699008" y="1196543"/>
                  </a:lnTo>
                  <a:lnTo>
                    <a:pt x="696785" y="1198778"/>
                  </a:lnTo>
                  <a:lnTo>
                    <a:pt x="696785" y="1204264"/>
                  </a:lnTo>
                  <a:lnTo>
                    <a:pt x="699008" y="1206512"/>
                  </a:lnTo>
                  <a:lnTo>
                    <a:pt x="704456" y="1206512"/>
                  </a:lnTo>
                  <a:lnTo>
                    <a:pt x="706666" y="1204264"/>
                  </a:lnTo>
                  <a:lnTo>
                    <a:pt x="706666" y="1201534"/>
                  </a:lnTo>
                  <a:lnTo>
                    <a:pt x="706666" y="1198778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7668180" y="6789065"/>
              <a:ext cx="10795" cy="11430"/>
            </a:xfrm>
            <a:custGeom>
              <a:avLst/>
              <a:gdLst/>
              <a:ahLst/>
              <a:cxnLst/>
              <a:rect l="l" t="t" r="r" b="b"/>
              <a:pathLst>
                <a:path w="10795" h="11429">
                  <a:moveTo>
                    <a:pt x="8345" y="0"/>
                  </a:moveTo>
                  <a:lnTo>
                    <a:pt x="2408" y="0"/>
                  </a:lnTo>
                  <a:lnTo>
                    <a:pt x="0" y="2429"/>
                  </a:lnTo>
                  <a:lnTo>
                    <a:pt x="0" y="8408"/>
                  </a:lnTo>
                  <a:lnTo>
                    <a:pt x="2408" y="10847"/>
                  </a:lnTo>
                  <a:lnTo>
                    <a:pt x="8345" y="10847"/>
                  </a:lnTo>
                  <a:lnTo>
                    <a:pt x="10753" y="8408"/>
                  </a:lnTo>
                  <a:lnTo>
                    <a:pt x="10753" y="5413"/>
                  </a:lnTo>
                  <a:lnTo>
                    <a:pt x="10753" y="2429"/>
                  </a:lnTo>
                  <a:lnTo>
                    <a:pt x="8345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9069670" y="3716141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8041" y="0"/>
                  </a:moveTo>
                  <a:lnTo>
                    <a:pt x="2303" y="0"/>
                  </a:lnTo>
                  <a:lnTo>
                    <a:pt x="0" y="2355"/>
                  </a:lnTo>
                  <a:lnTo>
                    <a:pt x="0" y="8114"/>
                  </a:lnTo>
                  <a:lnTo>
                    <a:pt x="2303" y="10460"/>
                  </a:lnTo>
                  <a:lnTo>
                    <a:pt x="8041" y="10460"/>
                  </a:lnTo>
                  <a:lnTo>
                    <a:pt x="10366" y="8114"/>
                  </a:lnTo>
                  <a:lnTo>
                    <a:pt x="10366" y="5235"/>
                  </a:lnTo>
                  <a:lnTo>
                    <a:pt x="10366" y="2355"/>
                  </a:lnTo>
                  <a:lnTo>
                    <a:pt x="8041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136"/>
            <p:cNvSpPr/>
            <p:nvPr/>
          </p:nvSpPr>
          <p:spPr>
            <a:xfrm>
              <a:off x="8096656" y="5507478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8282" y="0"/>
                  </a:moveTo>
                  <a:lnTo>
                    <a:pt x="2376" y="0"/>
                  </a:lnTo>
                  <a:lnTo>
                    <a:pt x="0" y="2429"/>
                  </a:lnTo>
                  <a:lnTo>
                    <a:pt x="0" y="8334"/>
                  </a:lnTo>
                  <a:lnTo>
                    <a:pt x="2376" y="10764"/>
                  </a:lnTo>
                  <a:lnTo>
                    <a:pt x="8282" y="10764"/>
                  </a:lnTo>
                  <a:lnTo>
                    <a:pt x="10638" y="8334"/>
                  </a:lnTo>
                  <a:lnTo>
                    <a:pt x="10638" y="5382"/>
                  </a:lnTo>
                  <a:lnTo>
                    <a:pt x="10638" y="2429"/>
                  </a:lnTo>
                  <a:lnTo>
                    <a:pt x="8282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37"/>
            <p:cNvSpPr/>
            <p:nvPr/>
          </p:nvSpPr>
          <p:spPr>
            <a:xfrm>
              <a:off x="9247919" y="3631412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10125" y="0"/>
                  </a:moveTo>
                  <a:lnTo>
                    <a:pt x="2910" y="0"/>
                  </a:lnTo>
                  <a:lnTo>
                    <a:pt x="0" y="2952"/>
                  </a:lnTo>
                  <a:lnTo>
                    <a:pt x="0" y="10188"/>
                  </a:lnTo>
                  <a:lnTo>
                    <a:pt x="2910" y="13140"/>
                  </a:lnTo>
                  <a:lnTo>
                    <a:pt x="10125" y="13140"/>
                  </a:lnTo>
                  <a:lnTo>
                    <a:pt x="13057" y="10188"/>
                  </a:lnTo>
                  <a:lnTo>
                    <a:pt x="13057" y="6554"/>
                  </a:lnTo>
                  <a:lnTo>
                    <a:pt x="13057" y="2952"/>
                  </a:lnTo>
                  <a:lnTo>
                    <a:pt x="10125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6805409" y="4137272"/>
              <a:ext cx="1247775" cy="2341245"/>
            </a:xfrm>
            <a:custGeom>
              <a:avLst/>
              <a:gdLst/>
              <a:ahLst/>
              <a:cxnLst/>
              <a:rect l="l" t="t" r="r" b="b"/>
              <a:pathLst>
                <a:path w="1247775" h="2341245">
                  <a:moveTo>
                    <a:pt x="7251" y="1638"/>
                  </a:moveTo>
                  <a:lnTo>
                    <a:pt x="5600" y="0"/>
                  </a:lnTo>
                  <a:lnTo>
                    <a:pt x="1612" y="0"/>
                  </a:lnTo>
                  <a:lnTo>
                    <a:pt x="0" y="1638"/>
                  </a:lnTo>
                  <a:lnTo>
                    <a:pt x="0" y="5689"/>
                  </a:lnTo>
                  <a:lnTo>
                    <a:pt x="1612" y="7340"/>
                  </a:lnTo>
                  <a:lnTo>
                    <a:pt x="5600" y="7340"/>
                  </a:lnTo>
                  <a:lnTo>
                    <a:pt x="7251" y="5689"/>
                  </a:lnTo>
                  <a:lnTo>
                    <a:pt x="7251" y="3632"/>
                  </a:lnTo>
                  <a:lnTo>
                    <a:pt x="7251" y="1638"/>
                  </a:lnTo>
                  <a:close/>
                </a:path>
                <a:path w="1247775" h="2341245">
                  <a:moveTo>
                    <a:pt x="1247635" y="2336508"/>
                  </a:moveTo>
                  <a:lnTo>
                    <a:pt x="1246314" y="2335161"/>
                  </a:lnTo>
                  <a:lnTo>
                    <a:pt x="1243037" y="2335161"/>
                  </a:lnTo>
                  <a:lnTo>
                    <a:pt x="1241704" y="2336508"/>
                  </a:lnTo>
                  <a:lnTo>
                    <a:pt x="1241704" y="2339784"/>
                  </a:lnTo>
                  <a:lnTo>
                    <a:pt x="1243037" y="2341143"/>
                  </a:lnTo>
                  <a:lnTo>
                    <a:pt x="1246314" y="2341143"/>
                  </a:lnTo>
                  <a:lnTo>
                    <a:pt x="1247635" y="2339784"/>
                  </a:lnTo>
                  <a:lnTo>
                    <a:pt x="1247635" y="2338133"/>
                  </a:lnTo>
                  <a:lnTo>
                    <a:pt x="1247635" y="2336508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9282034" y="551285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15643" y="0"/>
                  </a:moveTo>
                  <a:lnTo>
                    <a:pt x="4512" y="0"/>
                  </a:lnTo>
                  <a:lnTo>
                    <a:pt x="0" y="4523"/>
                  </a:lnTo>
                  <a:lnTo>
                    <a:pt x="0" y="15758"/>
                  </a:lnTo>
                  <a:lnTo>
                    <a:pt x="4512" y="20323"/>
                  </a:lnTo>
                  <a:lnTo>
                    <a:pt x="15643" y="20323"/>
                  </a:lnTo>
                  <a:lnTo>
                    <a:pt x="20166" y="15758"/>
                  </a:lnTo>
                  <a:lnTo>
                    <a:pt x="20166" y="10135"/>
                  </a:lnTo>
                  <a:lnTo>
                    <a:pt x="20166" y="4523"/>
                  </a:lnTo>
                  <a:lnTo>
                    <a:pt x="15643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140"/>
            <p:cNvSpPr/>
            <p:nvPr/>
          </p:nvSpPr>
          <p:spPr>
            <a:xfrm>
              <a:off x="5933375" y="3277832"/>
              <a:ext cx="27305" cy="27940"/>
            </a:xfrm>
            <a:custGeom>
              <a:avLst/>
              <a:gdLst/>
              <a:ahLst/>
              <a:cxnLst/>
              <a:rect l="l" t="t" r="r" b="b"/>
              <a:pathLst>
                <a:path w="27304" h="27939">
                  <a:moveTo>
                    <a:pt x="21088" y="0"/>
                  </a:moveTo>
                  <a:lnTo>
                    <a:pt x="6114" y="0"/>
                  </a:lnTo>
                  <a:lnTo>
                    <a:pt x="0" y="6146"/>
                  </a:lnTo>
                  <a:lnTo>
                    <a:pt x="0" y="21266"/>
                  </a:lnTo>
                  <a:lnTo>
                    <a:pt x="6114" y="27433"/>
                  </a:lnTo>
                  <a:lnTo>
                    <a:pt x="21088" y="27433"/>
                  </a:lnTo>
                  <a:lnTo>
                    <a:pt x="27192" y="21266"/>
                  </a:lnTo>
                  <a:lnTo>
                    <a:pt x="27192" y="13727"/>
                  </a:lnTo>
                  <a:lnTo>
                    <a:pt x="27192" y="6146"/>
                  </a:lnTo>
                  <a:lnTo>
                    <a:pt x="21088" y="0"/>
                  </a:lnTo>
                  <a:close/>
                </a:path>
              </a:pathLst>
            </a:custGeom>
            <a:solidFill>
              <a:srgbClr val="FFFFFF">
                <a:alpha val="103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6274331" y="4095056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6230" y="0"/>
                  </a:moveTo>
                  <a:lnTo>
                    <a:pt x="1790" y="0"/>
                  </a:lnTo>
                  <a:lnTo>
                    <a:pt x="0" y="1821"/>
                  </a:lnTo>
                  <a:lnTo>
                    <a:pt x="0" y="6282"/>
                  </a:lnTo>
                  <a:lnTo>
                    <a:pt x="1790" y="8083"/>
                  </a:lnTo>
                  <a:lnTo>
                    <a:pt x="6230" y="8083"/>
                  </a:lnTo>
                  <a:lnTo>
                    <a:pt x="7989" y="6282"/>
                  </a:lnTo>
                  <a:lnTo>
                    <a:pt x="7989" y="4052"/>
                  </a:lnTo>
                  <a:lnTo>
                    <a:pt x="7989" y="1821"/>
                  </a:lnTo>
                  <a:lnTo>
                    <a:pt x="6230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6065814" y="6302103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4596" y="0"/>
                  </a:moveTo>
                  <a:lnTo>
                    <a:pt x="1287" y="0"/>
                  </a:lnTo>
                  <a:lnTo>
                    <a:pt x="0" y="1350"/>
                  </a:lnTo>
                  <a:lnTo>
                    <a:pt x="0" y="4649"/>
                  </a:lnTo>
                  <a:lnTo>
                    <a:pt x="1287" y="5947"/>
                  </a:lnTo>
                  <a:lnTo>
                    <a:pt x="4596" y="5947"/>
                  </a:lnTo>
                  <a:lnTo>
                    <a:pt x="5884" y="4649"/>
                  </a:lnTo>
                  <a:lnTo>
                    <a:pt x="5884" y="2994"/>
                  </a:lnTo>
                  <a:lnTo>
                    <a:pt x="5884" y="1350"/>
                  </a:lnTo>
                  <a:lnTo>
                    <a:pt x="4596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5982551" y="5886963"/>
              <a:ext cx="334010" cy="316865"/>
            </a:xfrm>
            <a:custGeom>
              <a:avLst/>
              <a:gdLst/>
              <a:ahLst/>
              <a:cxnLst/>
              <a:rect l="l" t="t" r="r" b="b"/>
              <a:pathLst>
                <a:path w="334010" h="316864">
                  <a:moveTo>
                    <a:pt x="25082" y="296748"/>
                  </a:moveTo>
                  <a:lnTo>
                    <a:pt x="19481" y="291096"/>
                  </a:lnTo>
                  <a:lnTo>
                    <a:pt x="5600" y="291096"/>
                  </a:lnTo>
                  <a:lnTo>
                    <a:pt x="0" y="296748"/>
                  </a:lnTo>
                  <a:lnTo>
                    <a:pt x="0" y="310718"/>
                  </a:lnTo>
                  <a:lnTo>
                    <a:pt x="5600" y="316407"/>
                  </a:lnTo>
                  <a:lnTo>
                    <a:pt x="19481" y="316407"/>
                  </a:lnTo>
                  <a:lnTo>
                    <a:pt x="25082" y="310718"/>
                  </a:lnTo>
                  <a:lnTo>
                    <a:pt x="25082" y="303733"/>
                  </a:lnTo>
                  <a:lnTo>
                    <a:pt x="25082" y="296748"/>
                  </a:lnTo>
                  <a:close/>
                </a:path>
                <a:path w="334010" h="316864">
                  <a:moveTo>
                    <a:pt x="43319" y="80784"/>
                  </a:moveTo>
                  <a:lnTo>
                    <a:pt x="42125" y="79590"/>
                  </a:lnTo>
                  <a:lnTo>
                    <a:pt x="39192" y="79590"/>
                  </a:lnTo>
                  <a:lnTo>
                    <a:pt x="38023" y="80784"/>
                  </a:lnTo>
                  <a:lnTo>
                    <a:pt x="38023" y="83731"/>
                  </a:lnTo>
                  <a:lnTo>
                    <a:pt x="39192" y="84912"/>
                  </a:lnTo>
                  <a:lnTo>
                    <a:pt x="42125" y="84912"/>
                  </a:lnTo>
                  <a:lnTo>
                    <a:pt x="43319" y="83731"/>
                  </a:lnTo>
                  <a:lnTo>
                    <a:pt x="43319" y="82270"/>
                  </a:lnTo>
                  <a:lnTo>
                    <a:pt x="43319" y="80784"/>
                  </a:lnTo>
                  <a:close/>
                </a:path>
                <a:path w="334010" h="316864">
                  <a:moveTo>
                    <a:pt x="333971" y="3086"/>
                  </a:moveTo>
                  <a:lnTo>
                    <a:pt x="329730" y="0"/>
                  </a:lnTo>
                  <a:lnTo>
                    <a:pt x="319290" y="0"/>
                  </a:lnTo>
                  <a:lnTo>
                    <a:pt x="315023" y="3086"/>
                  </a:lnTo>
                  <a:lnTo>
                    <a:pt x="315023" y="10642"/>
                  </a:lnTo>
                  <a:lnTo>
                    <a:pt x="319290" y="13728"/>
                  </a:lnTo>
                  <a:lnTo>
                    <a:pt x="329730" y="13728"/>
                  </a:lnTo>
                  <a:lnTo>
                    <a:pt x="333971" y="10642"/>
                  </a:lnTo>
                  <a:lnTo>
                    <a:pt x="333971" y="6870"/>
                  </a:lnTo>
                  <a:lnTo>
                    <a:pt x="333971" y="308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5552391" y="6018079"/>
              <a:ext cx="19685" cy="19685"/>
            </a:xfrm>
            <a:custGeom>
              <a:avLst/>
              <a:gdLst/>
              <a:ahLst/>
              <a:cxnLst/>
              <a:rect l="l" t="t" r="r" b="b"/>
              <a:pathLst>
                <a:path w="19685" h="19685">
                  <a:moveTo>
                    <a:pt x="14868" y="0"/>
                  </a:moveTo>
                  <a:lnTo>
                    <a:pt x="4293" y="0"/>
                  </a:lnTo>
                  <a:lnTo>
                    <a:pt x="0" y="4334"/>
                  </a:lnTo>
                  <a:lnTo>
                    <a:pt x="0" y="15004"/>
                  </a:lnTo>
                  <a:lnTo>
                    <a:pt x="4293" y="19308"/>
                  </a:lnTo>
                  <a:lnTo>
                    <a:pt x="14868" y="19308"/>
                  </a:lnTo>
                  <a:lnTo>
                    <a:pt x="19140" y="15004"/>
                  </a:lnTo>
                  <a:lnTo>
                    <a:pt x="19140" y="9664"/>
                  </a:lnTo>
                  <a:lnTo>
                    <a:pt x="19140" y="4334"/>
                  </a:lnTo>
                  <a:lnTo>
                    <a:pt x="14868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7557351" y="3679587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10114" y="0"/>
                  </a:moveTo>
                  <a:lnTo>
                    <a:pt x="2921" y="0"/>
                  </a:lnTo>
                  <a:lnTo>
                    <a:pt x="0" y="2942"/>
                  </a:lnTo>
                  <a:lnTo>
                    <a:pt x="0" y="10209"/>
                  </a:lnTo>
                  <a:lnTo>
                    <a:pt x="2921" y="13151"/>
                  </a:lnTo>
                  <a:lnTo>
                    <a:pt x="10114" y="13151"/>
                  </a:lnTo>
                  <a:lnTo>
                    <a:pt x="13036" y="10209"/>
                  </a:lnTo>
                  <a:lnTo>
                    <a:pt x="13036" y="6575"/>
                  </a:lnTo>
                  <a:lnTo>
                    <a:pt x="13036" y="2942"/>
                  </a:lnTo>
                  <a:lnTo>
                    <a:pt x="10114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5557534" y="5125530"/>
              <a:ext cx="8890" cy="9525"/>
            </a:xfrm>
            <a:custGeom>
              <a:avLst/>
              <a:gdLst/>
              <a:ahLst/>
              <a:cxnLst/>
              <a:rect l="l" t="t" r="r" b="b"/>
              <a:pathLst>
                <a:path w="8889" h="9525">
                  <a:moveTo>
                    <a:pt x="6889" y="0"/>
                  </a:moveTo>
                  <a:lnTo>
                    <a:pt x="1989" y="0"/>
                  </a:lnTo>
                  <a:lnTo>
                    <a:pt x="0" y="2031"/>
                  </a:lnTo>
                  <a:lnTo>
                    <a:pt x="0" y="6973"/>
                  </a:lnTo>
                  <a:lnTo>
                    <a:pt x="1989" y="8973"/>
                  </a:lnTo>
                  <a:lnTo>
                    <a:pt x="6889" y="8973"/>
                  </a:lnTo>
                  <a:lnTo>
                    <a:pt x="8858" y="6973"/>
                  </a:lnTo>
                  <a:lnTo>
                    <a:pt x="8858" y="4492"/>
                  </a:lnTo>
                  <a:lnTo>
                    <a:pt x="8858" y="2031"/>
                  </a:lnTo>
                  <a:lnTo>
                    <a:pt x="688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6984834" y="5011984"/>
              <a:ext cx="848360" cy="441959"/>
            </a:xfrm>
            <a:custGeom>
              <a:avLst/>
              <a:gdLst/>
              <a:ahLst/>
              <a:cxnLst/>
              <a:rect l="l" t="t" r="r" b="b"/>
              <a:pathLst>
                <a:path w="848359" h="441960">
                  <a:moveTo>
                    <a:pt x="14338" y="430606"/>
                  </a:moveTo>
                  <a:lnTo>
                    <a:pt x="11137" y="427367"/>
                  </a:lnTo>
                  <a:lnTo>
                    <a:pt x="3175" y="427367"/>
                  </a:lnTo>
                  <a:lnTo>
                    <a:pt x="0" y="430606"/>
                  </a:lnTo>
                  <a:lnTo>
                    <a:pt x="0" y="438607"/>
                  </a:lnTo>
                  <a:lnTo>
                    <a:pt x="3175" y="441858"/>
                  </a:lnTo>
                  <a:lnTo>
                    <a:pt x="11137" y="441858"/>
                  </a:lnTo>
                  <a:lnTo>
                    <a:pt x="14338" y="438607"/>
                  </a:lnTo>
                  <a:lnTo>
                    <a:pt x="14338" y="434594"/>
                  </a:lnTo>
                  <a:lnTo>
                    <a:pt x="14338" y="430606"/>
                  </a:lnTo>
                  <a:close/>
                </a:path>
                <a:path w="848359" h="441960">
                  <a:moveTo>
                    <a:pt x="848233" y="3454"/>
                  </a:moveTo>
                  <a:lnTo>
                    <a:pt x="844816" y="0"/>
                  </a:lnTo>
                  <a:lnTo>
                    <a:pt x="836333" y="0"/>
                  </a:lnTo>
                  <a:lnTo>
                    <a:pt x="832904" y="3454"/>
                  </a:lnTo>
                  <a:lnTo>
                    <a:pt x="832904" y="12039"/>
                  </a:lnTo>
                  <a:lnTo>
                    <a:pt x="836333" y="15494"/>
                  </a:lnTo>
                  <a:lnTo>
                    <a:pt x="844816" y="15494"/>
                  </a:lnTo>
                  <a:lnTo>
                    <a:pt x="848233" y="12039"/>
                  </a:lnTo>
                  <a:lnTo>
                    <a:pt x="848233" y="7759"/>
                  </a:lnTo>
                  <a:lnTo>
                    <a:pt x="848233" y="3454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5312535" y="6076219"/>
              <a:ext cx="17145" cy="17780"/>
            </a:xfrm>
            <a:custGeom>
              <a:avLst/>
              <a:gdLst/>
              <a:ahLst/>
              <a:cxnLst/>
              <a:rect l="l" t="t" r="r" b="b"/>
              <a:pathLst>
                <a:path w="17145" h="17779">
                  <a:moveTo>
                    <a:pt x="13224" y="0"/>
                  </a:moveTo>
                  <a:lnTo>
                    <a:pt x="3821" y="0"/>
                  </a:lnTo>
                  <a:lnTo>
                    <a:pt x="0" y="3874"/>
                  </a:lnTo>
                  <a:lnTo>
                    <a:pt x="0" y="13381"/>
                  </a:lnTo>
                  <a:lnTo>
                    <a:pt x="3821" y="17235"/>
                  </a:lnTo>
                  <a:lnTo>
                    <a:pt x="13224" y="17235"/>
                  </a:lnTo>
                  <a:lnTo>
                    <a:pt x="17088" y="13381"/>
                  </a:lnTo>
                  <a:lnTo>
                    <a:pt x="17088" y="8607"/>
                  </a:lnTo>
                  <a:lnTo>
                    <a:pt x="17088" y="3874"/>
                  </a:lnTo>
                  <a:lnTo>
                    <a:pt x="13224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5527687" y="4890610"/>
              <a:ext cx="2248535" cy="2138045"/>
            </a:xfrm>
            <a:custGeom>
              <a:avLst/>
              <a:gdLst/>
              <a:ahLst/>
              <a:cxnLst/>
              <a:rect l="l" t="t" r="r" b="b"/>
              <a:pathLst>
                <a:path w="2248534" h="2138045">
                  <a:moveTo>
                    <a:pt x="20269" y="2121725"/>
                  </a:moveTo>
                  <a:lnTo>
                    <a:pt x="15748" y="2117115"/>
                  </a:lnTo>
                  <a:lnTo>
                    <a:pt x="4572" y="2117115"/>
                  </a:lnTo>
                  <a:lnTo>
                    <a:pt x="0" y="2121725"/>
                  </a:lnTo>
                  <a:lnTo>
                    <a:pt x="0" y="2132990"/>
                  </a:lnTo>
                  <a:lnTo>
                    <a:pt x="4572" y="2137587"/>
                  </a:lnTo>
                  <a:lnTo>
                    <a:pt x="15748" y="2137587"/>
                  </a:lnTo>
                  <a:lnTo>
                    <a:pt x="20269" y="2132990"/>
                  </a:lnTo>
                  <a:lnTo>
                    <a:pt x="20269" y="2127364"/>
                  </a:lnTo>
                  <a:lnTo>
                    <a:pt x="20269" y="2121725"/>
                  </a:lnTo>
                  <a:close/>
                </a:path>
                <a:path w="2248534" h="2138045">
                  <a:moveTo>
                    <a:pt x="2248535" y="4876"/>
                  </a:moveTo>
                  <a:lnTo>
                    <a:pt x="2243747" y="0"/>
                  </a:lnTo>
                  <a:lnTo>
                    <a:pt x="2231860" y="0"/>
                  </a:lnTo>
                  <a:lnTo>
                    <a:pt x="2227072" y="4876"/>
                  </a:lnTo>
                  <a:lnTo>
                    <a:pt x="2227072" y="16814"/>
                  </a:lnTo>
                  <a:lnTo>
                    <a:pt x="2231860" y="21691"/>
                  </a:lnTo>
                  <a:lnTo>
                    <a:pt x="2243747" y="21691"/>
                  </a:lnTo>
                  <a:lnTo>
                    <a:pt x="2248535" y="16814"/>
                  </a:lnTo>
                  <a:lnTo>
                    <a:pt x="2248535" y="10833"/>
                  </a:lnTo>
                  <a:lnTo>
                    <a:pt x="2248535" y="4876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9787856" y="4024251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90" h="21589">
                  <a:moveTo>
                    <a:pt x="16575" y="0"/>
                  </a:moveTo>
                  <a:lnTo>
                    <a:pt x="4785" y="0"/>
                  </a:lnTo>
                  <a:lnTo>
                    <a:pt x="0" y="4816"/>
                  </a:lnTo>
                  <a:lnTo>
                    <a:pt x="0" y="16711"/>
                  </a:lnTo>
                  <a:lnTo>
                    <a:pt x="4785" y="21538"/>
                  </a:lnTo>
                  <a:lnTo>
                    <a:pt x="16575" y="21538"/>
                  </a:lnTo>
                  <a:lnTo>
                    <a:pt x="21360" y="16711"/>
                  </a:lnTo>
                  <a:lnTo>
                    <a:pt x="21360" y="10774"/>
                  </a:lnTo>
                  <a:lnTo>
                    <a:pt x="21360" y="4816"/>
                  </a:lnTo>
                  <a:lnTo>
                    <a:pt x="16575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10387686" y="5396850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10188" y="0"/>
                  </a:moveTo>
                  <a:lnTo>
                    <a:pt x="294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4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9054540" y="6694601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29" h="24765">
                  <a:moveTo>
                    <a:pt x="18648" y="0"/>
                  </a:moveTo>
                  <a:lnTo>
                    <a:pt x="5392" y="0"/>
                  </a:lnTo>
                  <a:lnTo>
                    <a:pt x="0" y="5423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23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10306690" y="5205711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9853" y="0"/>
                  </a:moveTo>
                  <a:lnTo>
                    <a:pt x="2837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37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5014024" y="4219201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13"/>
                  </a:lnTo>
                  <a:lnTo>
                    <a:pt x="9455" y="1231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9079729" y="6441559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4" h="14604">
                  <a:moveTo>
                    <a:pt x="10963" y="0"/>
                  </a:moveTo>
                  <a:lnTo>
                    <a:pt x="3162" y="0"/>
                  </a:lnTo>
                  <a:lnTo>
                    <a:pt x="0" y="3183"/>
                  </a:lnTo>
                  <a:lnTo>
                    <a:pt x="0" y="11057"/>
                  </a:lnTo>
                  <a:lnTo>
                    <a:pt x="3162" y="14261"/>
                  </a:lnTo>
                  <a:lnTo>
                    <a:pt x="10963" y="14261"/>
                  </a:lnTo>
                  <a:lnTo>
                    <a:pt x="14125" y="11057"/>
                  </a:lnTo>
                  <a:lnTo>
                    <a:pt x="14125" y="7130"/>
                  </a:lnTo>
                  <a:lnTo>
                    <a:pt x="14125" y="3183"/>
                  </a:lnTo>
                  <a:lnTo>
                    <a:pt x="1096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9524588" y="6963133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6826" y="0"/>
                  </a:moveTo>
                  <a:lnTo>
                    <a:pt x="4848" y="0"/>
                  </a:lnTo>
                  <a:lnTo>
                    <a:pt x="0" y="4900"/>
                  </a:lnTo>
                  <a:lnTo>
                    <a:pt x="0" y="16962"/>
                  </a:lnTo>
                  <a:lnTo>
                    <a:pt x="4848" y="21863"/>
                  </a:lnTo>
                  <a:lnTo>
                    <a:pt x="16826" y="21863"/>
                  </a:lnTo>
                  <a:lnTo>
                    <a:pt x="21643" y="16962"/>
                  </a:lnTo>
                  <a:lnTo>
                    <a:pt x="21643" y="10921"/>
                  </a:lnTo>
                  <a:lnTo>
                    <a:pt x="21643" y="4900"/>
                  </a:lnTo>
                  <a:lnTo>
                    <a:pt x="16826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9992031" y="5459041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5">
                  <a:moveTo>
                    <a:pt x="13099" y="0"/>
                  </a:moveTo>
                  <a:lnTo>
                    <a:pt x="3727" y="0"/>
                  </a:lnTo>
                  <a:lnTo>
                    <a:pt x="0" y="3842"/>
                  </a:lnTo>
                  <a:lnTo>
                    <a:pt x="0" y="13266"/>
                  </a:lnTo>
                  <a:lnTo>
                    <a:pt x="3727" y="17088"/>
                  </a:lnTo>
                  <a:lnTo>
                    <a:pt x="13099" y="17088"/>
                  </a:lnTo>
                  <a:lnTo>
                    <a:pt x="16900" y="13266"/>
                  </a:lnTo>
                  <a:lnTo>
                    <a:pt x="16900" y="8554"/>
                  </a:lnTo>
                  <a:lnTo>
                    <a:pt x="16900" y="3842"/>
                  </a:lnTo>
                  <a:lnTo>
                    <a:pt x="1309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9320327" y="4852523"/>
              <a:ext cx="636905" cy="1748789"/>
            </a:xfrm>
            <a:custGeom>
              <a:avLst/>
              <a:gdLst/>
              <a:ahLst/>
              <a:cxnLst/>
              <a:rect l="l" t="t" r="r" b="b"/>
              <a:pathLst>
                <a:path w="636904" h="1748790">
                  <a:moveTo>
                    <a:pt x="11493" y="1741817"/>
                  </a:moveTo>
                  <a:lnTo>
                    <a:pt x="9664" y="1739963"/>
                  </a:lnTo>
                  <a:lnTo>
                    <a:pt x="5143" y="1739963"/>
                  </a:lnTo>
                  <a:lnTo>
                    <a:pt x="3289" y="1741817"/>
                  </a:lnTo>
                  <a:lnTo>
                    <a:pt x="3289" y="1746377"/>
                  </a:lnTo>
                  <a:lnTo>
                    <a:pt x="5143" y="1748218"/>
                  </a:lnTo>
                  <a:lnTo>
                    <a:pt x="9664" y="1748218"/>
                  </a:lnTo>
                  <a:lnTo>
                    <a:pt x="11493" y="1746377"/>
                  </a:lnTo>
                  <a:lnTo>
                    <a:pt x="11493" y="1744091"/>
                  </a:lnTo>
                  <a:lnTo>
                    <a:pt x="11493" y="1741817"/>
                  </a:lnTo>
                  <a:close/>
                </a:path>
                <a:path w="636904" h="1748790">
                  <a:moveTo>
                    <a:pt x="22987" y="951090"/>
                  </a:moveTo>
                  <a:lnTo>
                    <a:pt x="17843" y="945896"/>
                  </a:lnTo>
                  <a:lnTo>
                    <a:pt x="5156" y="945896"/>
                  </a:lnTo>
                  <a:lnTo>
                    <a:pt x="0" y="951090"/>
                  </a:lnTo>
                  <a:lnTo>
                    <a:pt x="0" y="963879"/>
                  </a:lnTo>
                  <a:lnTo>
                    <a:pt x="5156" y="969073"/>
                  </a:lnTo>
                  <a:lnTo>
                    <a:pt x="17843" y="969073"/>
                  </a:lnTo>
                  <a:lnTo>
                    <a:pt x="22987" y="963879"/>
                  </a:lnTo>
                  <a:lnTo>
                    <a:pt x="22987" y="957503"/>
                  </a:lnTo>
                  <a:lnTo>
                    <a:pt x="22987" y="951090"/>
                  </a:lnTo>
                  <a:close/>
                </a:path>
                <a:path w="636904" h="1748790">
                  <a:moveTo>
                    <a:pt x="636765" y="2882"/>
                  </a:moveTo>
                  <a:lnTo>
                    <a:pt x="633907" y="0"/>
                  </a:lnTo>
                  <a:lnTo>
                    <a:pt x="626821" y="0"/>
                  </a:lnTo>
                  <a:lnTo>
                    <a:pt x="623963" y="2882"/>
                  </a:lnTo>
                  <a:lnTo>
                    <a:pt x="623963" y="9982"/>
                  </a:lnTo>
                  <a:lnTo>
                    <a:pt x="626821" y="12915"/>
                  </a:lnTo>
                  <a:lnTo>
                    <a:pt x="633907" y="12915"/>
                  </a:lnTo>
                  <a:lnTo>
                    <a:pt x="636765" y="9982"/>
                  </a:lnTo>
                  <a:lnTo>
                    <a:pt x="636765" y="6438"/>
                  </a:lnTo>
                  <a:lnTo>
                    <a:pt x="636765" y="2882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4714837" y="3823696"/>
              <a:ext cx="5224780" cy="2146935"/>
            </a:xfrm>
            <a:custGeom>
              <a:avLst/>
              <a:gdLst/>
              <a:ahLst/>
              <a:cxnLst/>
              <a:rect l="l" t="t" r="r" b="b"/>
              <a:pathLst>
                <a:path w="5224780" h="2146935">
                  <a:moveTo>
                    <a:pt x="9893" y="2247"/>
                  </a:moveTo>
                  <a:lnTo>
                    <a:pt x="7670" y="0"/>
                  </a:lnTo>
                  <a:lnTo>
                    <a:pt x="2235" y="0"/>
                  </a:lnTo>
                  <a:lnTo>
                    <a:pt x="0" y="2247"/>
                  </a:lnTo>
                  <a:lnTo>
                    <a:pt x="0" y="7734"/>
                  </a:lnTo>
                  <a:lnTo>
                    <a:pt x="2235" y="9969"/>
                  </a:lnTo>
                  <a:lnTo>
                    <a:pt x="7670" y="9969"/>
                  </a:lnTo>
                  <a:lnTo>
                    <a:pt x="9893" y="7734"/>
                  </a:lnTo>
                  <a:lnTo>
                    <a:pt x="9893" y="5003"/>
                  </a:lnTo>
                  <a:lnTo>
                    <a:pt x="9893" y="2247"/>
                  </a:lnTo>
                  <a:close/>
                </a:path>
                <a:path w="5224780" h="2146935">
                  <a:moveTo>
                    <a:pt x="4264164" y="2136419"/>
                  </a:moveTo>
                  <a:lnTo>
                    <a:pt x="4261218" y="2133473"/>
                  </a:lnTo>
                  <a:lnTo>
                    <a:pt x="4253979" y="2133473"/>
                  </a:lnTo>
                  <a:lnTo>
                    <a:pt x="4251033" y="2136419"/>
                  </a:lnTo>
                  <a:lnTo>
                    <a:pt x="4251033" y="2143734"/>
                  </a:lnTo>
                  <a:lnTo>
                    <a:pt x="4253979" y="2146706"/>
                  </a:lnTo>
                  <a:lnTo>
                    <a:pt x="4261218" y="2146706"/>
                  </a:lnTo>
                  <a:lnTo>
                    <a:pt x="4264164" y="2143734"/>
                  </a:lnTo>
                  <a:lnTo>
                    <a:pt x="4264164" y="2140089"/>
                  </a:lnTo>
                  <a:lnTo>
                    <a:pt x="4264164" y="2136419"/>
                  </a:lnTo>
                  <a:close/>
                </a:path>
                <a:path w="5224780" h="2146935">
                  <a:moveTo>
                    <a:pt x="5224767" y="522249"/>
                  </a:moveTo>
                  <a:lnTo>
                    <a:pt x="5219979" y="517423"/>
                  </a:lnTo>
                  <a:lnTo>
                    <a:pt x="5208181" y="517423"/>
                  </a:lnTo>
                  <a:lnTo>
                    <a:pt x="5203406" y="522249"/>
                  </a:lnTo>
                  <a:lnTo>
                    <a:pt x="5203406" y="534136"/>
                  </a:lnTo>
                  <a:lnTo>
                    <a:pt x="5208181" y="538962"/>
                  </a:lnTo>
                  <a:lnTo>
                    <a:pt x="5219979" y="538962"/>
                  </a:lnTo>
                  <a:lnTo>
                    <a:pt x="5224767" y="534136"/>
                  </a:lnTo>
                  <a:lnTo>
                    <a:pt x="5224767" y="528205"/>
                  </a:lnTo>
                  <a:lnTo>
                    <a:pt x="5224767" y="522249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9227753" y="5831856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4731754" y="2318582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4943742" y="2614758"/>
              <a:ext cx="5402580" cy="3217545"/>
            </a:xfrm>
            <a:custGeom>
              <a:avLst/>
              <a:gdLst/>
              <a:ahLst/>
              <a:cxnLst/>
              <a:rect l="l" t="t" r="r" b="b"/>
              <a:pathLst>
                <a:path w="5402580" h="3217545">
                  <a:moveTo>
                    <a:pt x="12179" y="2755"/>
                  </a:moveTo>
                  <a:lnTo>
                    <a:pt x="9448" y="0"/>
                  </a:lnTo>
                  <a:lnTo>
                    <a:pt x="2705" y="0"/>
                  </a:lnTo>
                  <a:lnTo>
                    <a:pt x="0" y="2755"/>
                  </a:lnTo>
                  <a:lnTo>
                    <a:pt x="0" y="9550"/>
                  </a:lnTo>
                  <a:lnTo>
                    <a:pt x="2705" y="12306"/>
                  </a:lnTo>
                  <a:lnTo>
                    <a:pt x="9448" y="12306"/>
                  </a:lnTo>
                  <a:lnTo>
                    <a:pt x="12179" y="9550"/>
                  </a:lnTo>
                  <a:lnTo>
                    <a:pt x="12179" y="6146"/>
                  </a:lnTo>
                  <a:lnTo>
                    <a:pt x="12179" y="2755"/>
                  </a:lnTo>
                  <a:close/>
                </a:path>
                <a:path w="5402580" h="3217545">
                  <a:moveTo>
                    <a:pt x="3825621" y="3200146"/>
                  </a:moveTo>
                  <a:lnTo>
                    <a:pt x="3820807" y="3195243"/>
                  </a:lnTo>
                  <a:lnTo>
                    <a:pt x="3808831" y="3195243"/>
                  </a:lnTo>
                  <a:lnTo>
                    <a:pt x="3803980" y="3200146"/>
                  </a:lnTo>
                  <a:lnTo>
                    <a:pt x="3803980" y="3212211"/>
                  </a:lnTo>
                  <a:lnTo>
                    <a:pt x="3808831" y="3217100"/>
                  </a:lnTo>
                  <a:lnTo>
                    <a:pt x="3820807" y="3217100"/>
                  </a:lnTo>
                  <a:lnTo>
                    <a:pt x="3825621" y="3212211"/>
                  </a:lnTo>
                  <a:lnTo>
                    <a:pt x="3825621" y="3206165"/>
                  </a:lnTo>
                  <a:lnTo>
                    <a:pt x="3825621" y="3200146"/>
                  </a:lnTo>
                  <a:close/>
                </a:path>
                <a:path w="5402580" h="3217545">
                  <a:moveTo>
                    <a:pt x="5291696" y="971524"/>
                  </a:moveTo>
                  <a:lnTo>
                    <a:pt x="5289474" y="969276"/>
                  </a:lnTo>
                  <a:lnTo>
                    <a:pt x="5284025" y="969276"/>
                  </a:lnTo>
                  <a:lnTo>
                    <a:pt x="5281815" y="971524"/>
                  </a:lnTo>
                  <a:lnTo>
                    <a:pt x="5281815" y="977011"/>
                  </a:lnTo>
                  <a:lnTo>
                    <a:pt x="5284025" y="979258"/>
                  </a:lnTo>
                  <a:lnTo>
                    <a:pt x="5289474" y="979258"/>
                  </a:lnTo>
                  <a:lnTo>
                    <a:pt x="5291696" y="977011"/>
                  </a:lnTo>
                  <a:lnTo>
                    <a:pt x="5291696" y="974280"/>
                  </a:lnTo>
                  <a:lnTo>
                    <a:pt x="5291696" y="971524"/>
                  </a:lnTo>
                  <a:close/>
                </a:path>
                <a:path w="5402580" h="3217545">
                  <a:moveTo>
                    <a:pt x="5402567" y="864565"/>
                  </a:moveTo>
                  <a:lnTo>
                    <a:pt x="5400726" y="862711"/>
                  </a:lnTo>
                  <a:lnTo>
                    <a:pt x="5396217" y="862711"/>
                  </a:lnTo>
                  <a:lnTo>
                    <a:pt x="5394363" y="864565"/>
                  </a:lnTo>
                  <a:lnTo>
                    <a:pt x="5394363" y="869111"/>
                  </a:lnTo>
                  <a:lnTo>
                    <a:pt x="5396217" y="870953"/>
                  </a:lnTo>
                  <a:lnTo>
                    <a:pt x="5400726" y="870953"/>
                  </a:lnTo>
                  <a:lnTo>
                    <a:pt x="5402567" y="869111"/>
                  </a:lnTo>
                  <a:lnTo>
                    <a:pt x="5402567" y="866838"/>
                  </a:lnTo>
                  <a:lnTo>
                    <a:pt x="5402567" y="864565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10313048" y="2930272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8873983" y="6974066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8282" y="0"/>
                  </a:moveTo>
                  <a:lnTo>
                    <a:pt x="2376" y="0"/>
                  </a:lnTo>
                  <a:lnTo>
                    <a:pt x="0" y="2429"/>
                  </a:lnTo>
                  <a:lnTo>
                    <a:pt x="0" y="8334"/>
                  </a:lnTo>
                  <a:lnTo>
                    <a:pt x="2376" y="10764"/>
                  </a:lnTo>
                  <a:lnTo>
                    <a:pt x="8282" y="10764"/>
                  </a:lnTo>
                  <a:lnTo>
                    <a:pt x="10638" y="8334"/>
                  </a:lnTo>
                  <a:lnTo>
                    <a:pt x="10638" y="5382"/>
                  </a:lnTo>
                  <a:lnTo>
                    <a:pt x="10638" y="2429"/>
                  </a:lnTo>
                  <a:lnTo>
                    <a:pt x="8282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5117678" y="491310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15653" y="0"/>
                  </a:moveTo>
                  <a:lnTo>
                    <a:pt x="4512" y="0"/>
                  </a:lnTo>
                  <a:lnTo>
                    <a:pt x="0" y="4533"/>
                  </a:lnTo>
                  <a:lnTo>
                    <a:pt x="0" y="15769"/>
                  </a:lnTo>
                  <a:lnTo>
                    <a:pt x="4512" y="20323"/>
                  </a:lnTo>
                  <a:lnTo>
                    <a:pt x="15653" y="20323"/>
                  </a:lnTo>
                  <a:lnTo>
                    <a:pt x="20166" y="15769"/>
                  </a:lnTo>
                  <a:lnTo>
                    <a:pt x="20166" y="10135"/>
                  </a:lnTo>
                  <a:lnTo>
                    <a:pt x="20166" y="4533"/>
                  </a:lnTo>
                  <a:lnTo>
                    <a:pt x="15653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9624327" y="4730120"/>
              <a:ext cx="848360" cy="441959"/>
            </a:xfrm>
            <a:custGeom>
              <a:avLst/>
              <a:gdLst/>
              <a:ahLst/>
              <a:cxnLst/>
              <a:rect l="l" t="t" r="r" b="b"/>
              <a:pathLst>
                <a:path w="848359" h="441960">
                  <a:moveTo>
                    <a:pt x="14338" y="430606"/>
                  </a:moveTo>
                  <a:lnTo>
                    <a:pt x="11125" y="427380"/>
                  </a:lnTo>
                  <a:lnTo>
                    <a:pt x="3175" y="427380"/>
                  </a:lnTo>
                  <a:lnTo>
                    <a:pt x="0" y="430606"/>
                  </a:lnTo>
                  <a:lnTo>
                    <a:pt x="0" y="438619"/>
                  </a:lnTo>
                  <a:lnTo>
                    <a:pt x="3175" y="441858"/>
                  </a:lnTo>
                  <a:lnTo>
                    <a:pt x="11125" y="441858"/>
                  </a:lnTo>
                  <a:lnTo>
                    <a:pt x="14338" y="438619"/>
                  </a:lnTo>
                  <a:lnTo>
                    <a:pt x="14338" y="434606"/>
                  </a:lnTo>
                  <a:lnTo>
                    <a:pt x="14338" y="430606"/>
                  </a:lnTo>
                  <a:close/>
                </a:path>
                <a:path w="848359" h="441960">
                  <a:moveTo>
                    <a:pt x="848233" y="3454"/>
                  </a:moveTo>
                  <a:lnTo>
                    <a:pt x="844804" y="0"/>
                  </a:lnTo>
                  <a:lnTo>
                    <a:pt x="836320" y="0"/>
                  </a:lnTo>
                  <a:lnTo>
                    <a:pt x="832904" y="3454"/>
                  </a:lnTo>
                  <a:lnTo>
                    <a:pt x="832904" y="12039"/>
                  </a:lnTo>
                  <a:lnTo>
                    <a:pt x="836320" y="15494"/>
                  </a:lnTo>
                  <a:lnTo>
                    <a:pt x="844804" y="15494"/>
                  </a:lnTo>
                  <a:lnTo>
                    <a:pt x="848233" y="12039"/>
                  </a:lnTo>
                  <a:lnTo>
                    <a:pt x="848233" y="7759"/>
                  </a:lnTo>
                  <a:lnTo>
                    <a:pt x="848233" y="3454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10394257" y="4597896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90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4691846" y="2360913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169"/>
            <p:cNvSpPr/>
            <p:nvPr/>
          </p:nvSpPr>
          <p:spPr>
            <a:xfrm>
              <a:off x="5229047" y="1208004"/>
              <a:ext cx="99695" cy="1444625"/>
            </a:xfrm>
            <a:custGeom>
              <a:avLst/>
              <a:gdLst/>
              <a:ahLst/>
              <a:cxnLst/>
              <a:rect l="l" t="t" r="r" b="b"/>
              <a:pathLst>
                <a:path w="99695" h="1444625">
                  <a:moveTo>
                    <a:pt x="24003" y="5422"/>
                  </a:moveTo>
                  <a:lnTo>
                    <a:pt x="18643" y="0"/>
                  </a:lnTo>
                  <a:lnTo>
                    <a:pt x="5384" y="0"/>
                  </a:lnTo>
                  <a:lnTo>
                    <a:pt x="0" y="5422"/>
                  </a:lnTo>
                  <a:lnTo>
                    <a:pt x="0" y="18808"/>
                  </a:lnTo>
                  <a:lnTo>
                    <a:pt x="5384" y="24231"/>
                  </a:lnTo>
                  <a:lnTo>
                    <a:pt x="18643" y="24231"/>
                  </a:lnTo>
                  <a:lnTo>
                    <a:pt x="24003" y="18808"/>
                  </a:lnTo>
                  <a:lnTo>
                    <a:pt x="24003" y="12103"/>
                  </a:lnTo>
                  <a:lnTo>
                    <a:pt x="24003" y="5422"/>
                  </a:lnTo>
                  <a:close/>
                </a:path>
                <a:path w="99695" h="1444625">
                  <a:moveTo>
                    <a:pt x="99453" y="1419440"/>
                  </a:moveTo>
                  <a:lnTo>
                    <a:pt x="92354" y="1412278"/>
                  </a:lnTo>
                  <a:lnTo>
                    <a:pt x="74828" y="1412278"/>
                  </a:lnTo>
                  <a:lnTo>
                    <a:pt x="67779" y="1419440"/>
                  </a:lnTo>
                  <a:lnTo>
                    <a:pt x="67779" y="1437055"/>
                  </a:lnTo>
                  <a:lnTo>
                    <a:pt x="74828" y="1444244"/>
                  </a:lnTo>
                  <a:lnTo>
                    <a:pt x="92354" y="1444244"/>
                  </a:lnTo>
                  <a:lnTo>
                    <a:pt x="99453" y="1437055"/>
                  </a:lnTo>
                  <a:lnTo>
                    <a:pt x="99453" y="1428242"/>
                  </a:lnTo>
                  <a:lnTo>
                    <a:pt x="99453" y="141944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5254237" y="954959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4" h="14605">
                  <a:moveTo>
                    <a:pt x="10963" y="0"/>
                  </a:moveTo>
                  <a:lnTo>
                    <a:pt x="3162" y="0"/>
                  </a:lnTo>
                  <a:lnTo>
                    <a:pt x="0" y="3183"/>
                  </a:lnTo>
                  <a:lnTo>
                    <a:pt x="0" y="11057"/>
                  </a:lnTo>
                  <a:lnTo>
                    <a:pt x="3162" y="14261"/>
                  </a:lnTo>
                  <a:lnTo>
                    <a:pt x="10963" y="14261"/>
                  </a:lnTo>
                  <a:lnTo>
                    <a:pt x="14125" y="11057"/>
                  </a:lnTo>
                  <a:lnTo>
                    <a:pt x="14125" y="7130"/>
                  </a:lnTo>
                  <a:lnTo>
                    <a:pt x="14125" y="3183"/>
                  </a:lnTo>
                  <a:lnTo>
                    <a:pt x="1096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10064470" y="6359480"/>
              <a:ext cx="65405" cy="756920"/>
            </a:xfrm>
            <a:custGeom>
              <a:avLst/>
              <a:gdLst/>
              <a:ahLst/>
              <a:cxnLst/>
              <a:rect l="l" t="t" r="r" b="b"/>
              <a:pathLst>
                <a:path w="65404" h="756920">
                  <a:moveTo>
                    <a:pt x="10642" y="748309"/>
                  </a:moveTo>
                  <a:lnTo>
                    <a:pt x="8267" y="745883"/>
                  </a:lnTo>
                  <a:lnTo>
                    <a:pt x="2374" y="745883"/>
                  </a:lnTo>
                  <a:lnTo>
                    <a:pt x="0" y="748309"/>
                  </a:lnTo>
                  <a:lnTo>
                    <a:pt x="0" y="754214"/>
                  </a:lnTo>
                  <a:lnTo>
                    <a:pt x="2374" y="756653"/>
                  </a:lnTo>
                  <a:lnTo>
                    <a:pt x="8267" y="756653"/>
                  </a:lnTo>
                  <a:lnTo>
                    <a:pt x="10642" y="754214"/>
                  </a:lnTo>
                  <a:lnTo>
                    <a:pt x="10642" y="751268"/>
                  </a:lnTo>
                  <a:lnTo>
                    <a:pt x="10642" y="748309"/>
                  </a:lnTo>
                  <a:close/>
                </a:path>
                <a:path w="65404" h="756920">
                  <a:moveTo>
                    <a:pt x="64935" y="3454"/>
                  </a:moveTo>
                  <a:lnTo>
                    <a:pt x="61506" y="0"/>
                  </a:lnTo>
                  <a:lnTo>
                    <a:pt x="53035" y="0"/>
                  </a:lnTo>
                  <a:lnTo>
                    <a:pt x="49606" y="3454"/>
                  </a:lnTo>
                  <a:lnTo>
                    <a:pt x="49606" y="12039"/>
                  </a:lnTo>
                  <a:lnTo>
                    <a:pt x="53035" y="15481"/>
                  </a:lnTo>
                  <a:lnTo>
                    <a:pt x="61506" y="15481"/>
                  </a:lnTo>
                  <a:lnTo>
                    <a:pt x="64935" y="12039"/>
                  </a:lnTo>
                  <a:lnTo>
                    <a:pt x="64935" y="7759"/>
                  </a:lnTo>
                  <a:lnTo>
                    <a:pt x="64935" y="3454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758537" y="495851"/>
              <a:ext cx="5252720" cy="5433695"/>
            </a:xfrm>
            <a:custGeom>
              <a:avLst/>
              <a:gdLst/>
              <a:ahLst/>
              <a:cxnLst/>
              <a:rect l="l" t="t" r="r" b="b"/>
              <a:pathLst>
                <a:path w="5252720" h="5433695">
                  <a:moveTo>
                    <a:pt x="15430" y="3479"/>
                  </a:moveTo>
                  <a:lnTo>
                    <a:pt x="11976" y="0"/>
                  </a:lnTo>
                  <a:lnTo>
                    <a:pt x="3454" y="0"/>
                  </a:lnTo>
                  <a:lnTo>
                    <a:pt x="0" y="3479"/>
                  </a:lnTo>
                  <a:lnTo>
                    <a:pt x="0" y="12090"/>
                  </a:lnTo>
                  <a:lnTo>
                    <a:pt x="3454" y="15570"/>
                  </a:lnTo>
                  <a:lnTo>
                    <a:pt x="11976" y="15570"/>
                  </a:lnTo>
                  <a:lnTo>
                    <a:pt x="15430" y="12090"/>
                  </a:lnTo>
                  <a:lnTo>
                    <a:pt x="15430" y="7785"/>
                  </a:lnTo>
                  <a:lnTo>
                    <a:pt x="15430" y="3479"/>
                  </a:lnTo>
                  <a:close/>
                </a:path>
                <a:path w="5252720" h="5433695">
                  <a:moveTo>
                    <a:pt x="5252669" y="5416334"/>
                  </a:moveTo>
                  <a:lnTo>
                    <a:pt x="5247881" y="5411457"/>
                  </a:lnTo>
                  <a:lnTo>
                    <a:pt x="5235994" y="5411457"/>
                  </a:lnTo>
                  <a:lnTo>
                    <a:pt x="5231206" y="5416334"/>
                  </a:lnTo>
                  <a:lnTo>
                    <a:pt x="5231206" y="5428272"/>
                  </a:lnTo>
                  <a:lnTo>
                    <a:pt x="5235994" y="5433149"/>
                  </a:lnTo>
                  <a:lnTo>
                    <a:pt x="5247881" y="5433149"/>
                  </a:lnTo>
                  <a:lnTo>
                    <a:pt x="5252669" y="5428272"/>
                  </a:lnTo>
                  <a:lnTo>
                    <a:pt x="5252669" y="5422290"/>
                  </a:lnTo>
                  <a:lnTo>
                    <a:pt x="5252669" y="5416334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8893759" y="2379808"/>
              <a:ext cx="843915" cy="1044575"/>
            </a:xfrm>
            <a:custGeom>
              <a:avLst/>
              <a:gdLst/>
              <a:ahLst/>
              <a:cxnLst/>
              <a:rect l="l" t="t" r="r" b="b"/>
              <a:pathLst>
                <a:path w="843915" h="1044575">
                  <a:moveTo>
                    <a:pt x="13144" y="1033754"/>
                  </a:moveTo>
                  <a:lnTo>
                    <a:pt x="10185" y="1030795"/>
                  </a:lnTo>
                  <a:lnTo>
                    <a:pt x="2946" y="1030795"/>
                  </a:lnTo>
                  <a:lnTo>
                    <a:pt x="0" y="1033754"/>
                  </a:lnTo>
                  <a:lnTo>
                    <a:pt x="0" y="1041057"/>
                  </a:lnTo>
                  <a:lnTo>
                    <a:pt x="2946" y="1044028"/>
                  </a:lnTo>
                  <a:lnTo>
                    <a:pt x="10185" y="1044028"/>
                  </a:lnTo>
                  <a:lnTo>
                    <a:pt x="13144" y="1041057"/>
                  </a:lnTo>
                  <a:lnTo>
                    <a:pt x="13144" y="1037412"/>
                  </a:lnTo>
                  <a:lnTo>
                    <a:pt x="13144" y="1033754"/>
                  </a:lnTo>
                  <a:close/>
                </a:path>
                <a:path w="843915" h="1044575">
                  <a:moveTo>
                    <a:pt x="843572" y="3771"/>
                  </a:moveTo>
                  <a:lnTo>
                    <a:pt x="839825" y="0"/>
                  </a:lnTo>
                  <a:lnTo>
                    <a:pt x="830580" y="0"/>
                  </a:lnTo>
                  <a:lnTo>
                    <a:pt x="826808" y="3771"/>
                  </a:lnTo>
                  <a:lnTo>
                    <a:pt x="826808" y="13119"/>
                  </a:lnTo>
                  <a:lnTo>
                    <a:pt x="830580" y="16903"/>
                  </a:lnTo>
                  <a:lnTo>
                    <a:pt x="839825" y="16903"/>
                  </a:lnTo>
                  <a:lnTo>
                    <a:pt x="843572" y="13119"/>
                  </a:lnTo>
                  <a:lnTo>
                    <a:pt x="843572" y="8445"/>
                  </a:lnTo>
                  <a:lnTo>
                    <a:pt x="843572" y="3771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174"/>
            <p:cNvSpPr/>
            <p:nvPr/>
          </p:nvSpPr>
          <p:spPr>
            <a:xfrm>
              <a:off x="9056369" y="2018203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873" y="0"/>
                  </a:moveTo>
                  <a:lnTo>
                    <a:pt x="3413" y="0"/>
                  </a:lnTo>
                  <a:lnTo>
                    <a:pt x="0" y="3486"/>
                  </a:lnTo>
                  <a:lnTo>
                    <a:pt x="0" y="11999"/>
                  </a:lnTo>
                  <a:lnTo>
                    <a:pt x="3413" y="15465"/>
                  </a:lnTo>
                  <a:lnTo>
                    <a:pt x="11873" y="15465"/>
                  </a:lnTo>
                  <a:lnTo>
                    <a:pt x="15308" y="11999"/>
                  </a:lnTo>
                  <a:lnTo>
                    <a:pt x="15308" y="7737"/>
                  </a:lnTo>
                  <a:lnTo>
                    <a:pt x="15308" y="3486"/>
                  </a:lnTo>
                  <a:lnTo>
                    <a:pt x="1187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" name="object 175"/>
            <p:cNvSpPr/>
            <p:nvPr/>
          </p:nvSpPr>
          <p:spPr>
            <a:xfrm>
              <a:off x="6123964" y="265088"/>
              <a:ext cx="18415" cy="19050"/>
            </a:xfrm>
            <a:custGeom>
              <a:avLst/>
              <a:gdLst/>
              <a:ahLst/>
              <a:cxnLst/>
              <a:rect l="l" t="t" r="r" b="b"/>
              <a:pathLst>
                <a:path w="18414" h="19050">
                  <a:moveTo>
                    <a:pt x="14271" y="0"/>
                  </a:moveTo>
                  <a:lnTo>
                    <a:pt x="4125" y="0"/>
                  </a:lnTo>
                  <a:lnTo>
                    <a:pt x="0" y="4125"/>
                  </a:lnTo>
                  <a:lnTo>
                    <a:pt x="0" y="14324"/>
                  </a:lnTo>
                  <a:lnTo>
                    <a:pt x="4125" y="18470"/>
                  </a:lnTo>
                  <a:lnTo>
                    <a:pt x="14271" y="18470"/>
                  </a:lnTo>
                  <a:lnTo>
                    <a:pt x="18386" y="14324"/>
                  </a:lnTo>
                  <a:lnTo>
                    <a:pt x="18386" y="9235"/>
                  </a:lnTo>
                  <a:lnTo>
                    <a:pt x="18386" y="4125"/>
                  </a:lnTo>
                  <a:lnTo>
                    <a:pt x="14271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9422776" y="2959904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29" h="24764">
                  <a:moveTo>
                    <a:pt x="18648" y="0"/>
                  </a:moveTo>
                  <a:lnTo>
                    <a:pt x="5392" y="0"/>
                  </a:lnTo>
                  <a:lnTo>
                    <a:pt x="0" y="5423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23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4698517" y="448531"/>
              <a:ext cx="5320665" cy="464184"/>
            </a:xfrm>
            <a:custGeom>
              <a:avLst/>
              <a:gdLst/>
              <a:ahLst/>
              <a:cxnLst/>
              <a:rect l="l" t="t" r="r" b="b"/>
              <a:pathLst>
                <a:path w="5320665" h="464184">
                  <a:moveTo>
                    <a:pt x="18897" y="4241"/>
                  </a:moveTo>
                  <a:lnTo>
                    <a:pt x="14655" y="0"/>
                  </a:lnTo>
                  <a:lnTo>
                    <a:pt x="4216" y="0"/>
                  </a:lnTo>
                  <a:lnTo>
                    <a:pt x="0" y="4241"/>
                  </a:lnTo>
                  <a:lnTo>
                    <a:pt x="0" y="14795"/>
                  </a:lnTo>
                  <a:lnTo>
                    <a:pt x="4216" y="19075"/>
                  </a:lnTo>
                  <a:lnTo>
                    <a:pt x="14655" y="19075"/>
                  </a:lnTo>
                  <a:lnTo>
                    <a:pt x="18897" y="14795"/>
                  </a:lnTo>
                  <a:lnTo>
                    <a:pt x="18897" y="9537"/>
                  </a:lnTo>
                  <a:lnTo>
                    <a:pt x="18897" y="4241"/>
                  </a:lnTo>
                  <a:close/>
                </a:path>
                <a:path w="5320665" h="464184">
                  <a:moveTo>
                    <a:pt x="5320258" y="446506"/>
                  </a:moveTo>
                  <a:lnTo>
                    <a:pt x="5315318" y="441515"/>
                  </a:lnTo>
                  <a:lnTo>
                    <a:pt x="5303088" y="441515"/>
                  </a:lnTo>
                  <a:lnTo>
                    <a:pt x="5298110" y="446506"/>
                  </a:lnTo>
                  <a:lnTo>
                    <a:pt x="5298110" y="458838"/>
                  </a:lnTo>
                  <a:lnTo>
                    <a:pt x="5303088" y="463842"/>
                  </a:lnTo>
                  <a:lnTo>
                    <a:pt x="5315318" y="463842"/>
                  </a:lnTo>
                  <a:lnTo>
                    <a:pt x="5320258" y="458838"/>
                  </a:lnTo>
                  <a:lnTo>
                    <a:pt x="5320258" y="452691"/>
                  </a:lnTo>
                  <a:lnTo>
                    <a:pt x="5320258" y="44650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9498745" y="3669959"/>
              <a:ext cx="31750" cy="32384"/>
            </a:xfrm>
            <a:custGeom>
              <a:avLst/>
              <a:gdLst/>
              <a:ahLst/>
              <a:cxnLst/>
              <a:rect l="l" t="t" r="r" b="b"/>
              <a:pathLst>
                <a:path w="31750" h="32385">
                  <a:moveTo>
                    <a:pt x="24575" y="0"/>
                  </a:moveTo>
                  <a:lnTo>
                    <a:pt x="7057" y="0"/>
                  </a:lnTo>
                  <a:lnTo>
                    <a:pt x="0" y="7162"/>
                  </a:lnTo>
                  <a:lnTo>
                    <a:pt x="0" y="24784"/>
                  </a:lnTo>
                  <a:lnTo>
                    <a:pt x="7057" y="31967"/>
                  </a:lnTo>
                  <a:lnTo>
                    <a:pt x="24575" y="31967"/>
                  </a:lnTo>
                  <a:lnTo>
                    <a:pt x="31674" y="24784"/>
                  </a:lnTo>
                  <a:lnTo>
                    <a:pt x="31674" y="15968"/>
                  </a:lnTo>
                  <a:lnTo>
                    <a:pt x="31674" y="7162"/>
                  </a:lnTo>
                  <a:lnTo>
                    <a:pt x="24575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179"/>
            <p:cNvSpPr/>
            <p:nvPr/>
          </p:nvSpPr>
          <p:spPr>
            <a:xfrm>
              <a:off x="4743879" y="150534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9853" y="0"/>
                  </a:moveTo>
                  <a:lnTo>
                    <a:pt x="2848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48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180"/>
            <p:cNvSpPr/>
            <p:nvPr/>
          </p:nvSpPr>
          <p:spPr>
            <a:xfrm>
              <a:off x="5173319" y="1966617"/>
              <a:ext cx="27305" cy="27940"/>
            </a:xfrm>
            <a:custGeom>
              <a:avLst/>
              <a:gdLst/>
              <a:ahLst/>
              <a:cxnLst/>
              <a:rect l="l" t="t" r="r" b="b"/>
              <a:pathLst>
                <a:path w="27304" h="27939">
                  <a:moveTo>
                    <a:pt x="21098" y="0"/>
                  </a:moveTo>
                  <a:lnTo>
                    <a:pt x="6125" y="0"/>
                  </a:lnTo>
                  <a:lnTo>
                    <a:pt x="0" y="6146"/>
                  </a:lnTo>
                  <a:lnTo>
                    <a:pt x="0" y="21276"/>
                  </a:lnTo>
                  <a:lnTo>
                    <a:pt x="6125" y="27433"/>
                  </a:lnTo>
                  <a:lnTo>
                    <a:pt x="21098" y="27433"/>
                  </a:lnTo>
                  <a:lnTo>
                    <a:pt x="27203" y="21276"/>
                  </a:lnTo>
                  <a:lnTo>
                    <a:pt x="27203" y="13727"/>
                  </a:lnTo>
                  <a:lnTo>
                    <a:pt x="27203" y="6146"/>
                  </a:lnTo>
                  <a:lnTo>
                    <a:pt x="21098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6000456" y="786873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4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5604802" y="595737"/>
              <a:ext cx="327660" cy="270510"/>
            </a:xfrm>
            <a:custGeom>
              <a:avLst/>
              <a:gdLst/>
              <a:ahLst/>
              <a:cxnLst/>
              <a:rect l="l" t="t" r="r" b="b"/>
              <a:pathLst>
                <a:path w="327660" h="270509">
                  <a:moveTo>
                    <a:pt x="16891" y="257175"/>
                  </a:moveTo>
                  <a:lnTo>
                    <a:pt x="13093" y="253339"/>
                  </a:lnTo>
                  <a:lnTo>
                    <a:pt x="3721" y="253339"/>
                  </a:lnTo>
                  <a:lnTo>
                    <a:pt x="0" y="257175"/>
                  </a:lnTo>
                  <a:lnTo>
                    <a:pt x="0" y="266598"/>
                  </a:lnTo>
                  <a:lnTo>
                    <a:pt x="3721" y="270421"/>
                  </a:lnTo>
                  <a:lnTo>
                    <a:pt x="13093" y="270421"/>
                  </a:lnTo>
                  <a:lnTo>
                    <a:pt x="16891" y="266598"/>
                  </a:lnTo>
                  <a:lnTo>
                    <a:pt x="16891" y="261886"/>
                  </a:lnTo>
                  <a:lnTo>
                    <a:pt x="16891" y="257175"/>
                  </a:lnTo>
                  <a:close/>
                </a:path>
                <a:path w="327660" h="270509">
                  <a:moveTo>
                    <a:pt x="327367" y="2882"/>
                  </a:moveTo>
                  <a:lnTo>
                    <a:pt x="324510" y="0"/>
                  </a:lnTo>
                  <a:lnTo>
                    <a:pt x="317487" y="0"/>
                  </a:lnTo>
                  <a:lnTo>
                    <a:pt x="314655" y="2882"/>
                  </a:lnTo>
                  <a:lnTo>
                    <a:pt x="314655" y="9956"/>
                  </a:lnTo>
                  <a:lnTo>
                    <a:pt x="317487" y="12852"/>
                  </a:lnTo>
                  <a:lnTo>
                    <a:pt x="324510" y="12852"/>
                  </a:lnTo>
                  <a:lnTo>
                    <a:pt x="327367" y="9956"/>
                  </a:lnTo>
                  <a:lnTo>
                    <a:pt x="327367" y="6413"/>
                  </a:lnTo>
                  <a:lnTo>
                    <a:pt x="327367" y="2882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5086794" y="34206"/>
              <a:ext cx="1210945" cy="2775585"/>
            </a:xfrm>
            <a:custGeom>
              <a:avLst/>
              <a:gdLst/>
              <a:ahLst/>
              <a:cxnLst/>
              <a:rect l="l" t="t" r="r" b="b"/>
              <a:pathLst>
                <a:path w="1210945" h="2775585">
                  <a:moveTo>
                    <a:pt x="9906" y="2767596"/>
                  </a:moveTo>
                  <a:lnTo>
                    <a:pt x="7683" y="2765348"/>
                  </a:lnTo>
                  <a:lnTo>
                    <a:pt x="2235" y="2765348"/>
                  </a:lnTo>
                  <a:lnTo>
                    <a:pt x="0" y="2767596"/>
                  </a:lnTo>
                  <a:lnTo>
                    <a:pt x="0" y="2773083"/>
                  </a:lnTo>
                  <a:lnTo>
                    <a:pt x="2235" y="2775331"/>
                  </a:lnTo>
                  <a:lnTo>
                    <a:pt x="7683" y="2775331"/>
                  </a:lnTo>
                  <a:lnTo>
                    <a:pt x="9906" y="2773083"/>
                  </a:lnTo>
                  <a:lnTo>
                    <a:pt x="9906" y="2770340"/>
                  </a:lnTo>
                  <a:lnTo>
                    <a:pt x="9906" y="2767596"/>
                  </a:lnTo>
                  <a:close/>
                </a:path>
                <a:path w="1210945" h="2775585">
                  <a:moveTo>
                    <a:pt x="120764" y="2660624"/>
                  </a:moveTo>
                  <a:lnTo>
                    <a:pt x="118935" y="2658783"/>
                  </a:lnTo>
                  <a:lnTo>
                    <a:pt x="114427" y="2658783"/>
                  </a:lnTo>
                  <a:lnTo>
                    <a:pt x="112572" y="2660624"/>
                  </a:lnTo>
                  <a:lnTo>
                    <a:pt x="112572" y="2665184"/>
                  </a:lnTo>
                  <a:lnTo>
                    <a:pt x="114427" y="2667025"/>
                  </a:lnTo>
                  <a:lnTo>
                    <a:pt x="118935" y="2667025"/>
                  </a:lnTo>
                  <a:lnTo>
                    <a:pt x="120764" y="2665184"/>
                  </a:lnTo>
                  <a:lnTo>
                    <a:pt x="120764" y="2662910"/>
                  </a:lnTo>
                  <a:lnTo>
                    <a:pt x="120764" y="2660624"/>
                  </a:lnTo>
                  <a:close/>
                </a:path>
                <a:path w="1210945" h="2775585">
                  <a:moveTo>
                    <a:pt x="130822" y="1729079"/>
                  </a:moveTo>
                  <a:lnTo>
                    <a:pt x="129070" y="1727250"/>
                  </a:lnTo>
                  <a:lnTo>
                    <a:pt x="124625" y="1727250"/>
                  </a:lnTo>
                  <a:lnTo>
                    <a:pt x="122834" y="1729079"/>
                  </a:lnTo>
                  <a:lnTo>
                    <a:pt x="122834" y="1733537"/>
                  </a:lnTo>
                  <a:lnTo>
                    <a:pt x="124625" y="1735340"/>
                  </a:lnTo>
                  <a:lnTo>
                    <a:pt x="129070" y="1735340"/>
                  </a:lnTo>
                  <a:lnTo>
                    <a:pt x="130822" y="1733537"/>
                  </a:lnTo>
                  <a:lnTo>
                    <a:pt x="130822" y="1731302"/>
                  </a:lnTo>
                  <a:lnTo>
                    <a:pt x="130822" y="1729079"/>
                  </a:lnTo>
                  <a:close/>
                </a:path>
                <a:path w="1210945" h="2775585">
                  <a:moveTo>
                    <a:pt x="172720" y="363334"/>
                  </a:moveTo>
                  <a:lnTo>
                    <a:pt x="169291" y="359879"/>
                  </a:lnTo>
                  <a:lnTo>
                    <a:pt x="160807" y="359879"/>
                  </a:lnTo>
                  <a:lnTo>
                    <a:pt x="157391" y="363334"/>
                  </a:lnTo>
                  <a:lnTo>
                    <a:pt x="157391" y="371919"/>
                  </a:lnTo>
                  <a:lnTo>
                    <a:pt x="160807" y="375373"/>
                  </a:lnTo>
                  <a:lnTo>
                    <a:pt x="169291" y="375373"/>
                  </a:lnTo>
                  <a:lnTo>
                    <a:pt x="172720" y="371919"/>
                  </a:lnTo>
                  <a:lnTo>
                    <a:pt x="172720" y="367639"/>
                  </a:lnTo>
                  <a:lnTo>
                    <a:pt x="172720" y="363334"/>
                  </a:lnTo>
                  <a:close/>
                </a:path>
                <a:path w="1210945" h="2775585">
                  <a:moveTo>
                    <a:pt x="608482" y="2743"/>
                  </a:moveTo>
                  <a:lnTo>
                    <a:pt x="605777" y="0"/>
                  </a:lnTo>
                  <a:lnTo>
                    <a:pt x="599071" y="0"/>
                  </a:lnTo>
                  <a:lnTo>
                    <a:pt x="596366" y="2743"/>
                  </a:lnTo>
                  <a:lnTo>
                    <a:pt x="596366" y="9448"/>
                  </a:lnTo>
                  <a:lnTo>
                    <a:pt x="599071" y="12192"/>
                  </a:lnTo>
                  <a:lnTo>
                    <a:pt x="605777" y="12192"/>
                  </a:lnTo>
                  <a:lnTo>
                    <a:pt x="608482" y="9448"/>
                  </a:lnTo>
                  <a:lnTo>
                    <a:pt x="608482" y="6083"/>
                  </a:lnTo>
                  <a:lnTo>
                    <a:pt x="608482" y="2743"/>
                  </a:lnTo>
                  <a:close/>
                </a:path>
                <a:path w="1210945" h="2775585">
                  <a:moveTo>
                    <a:pt x="1210411" y="570191"/>
                  </a:moveTo>
                  <a:lnTo>
                    <a:pt x="1208189" y="567956"/>
                  </a:lnTo>
                  <a:lnTo>
                    <a:pt x="1202740" y="567956"/>
                  </a:lnTo>
                  <a:lnTo>
                    <a:pt x="1200531" y="570191"/>
                  </a:lnTo>
                  <a:lnTo>
                    <a:pt x="1200531" y="575678"/>
                  </a:lnTo>
                  <a:lnTo>
                    <a:pt x="1202740" y="577926"/>
                  </a:lnTo>
                  <a:lnTo>
                    <a:pt x="1208189" y="577926"/>
                  </a:lnTo>
                  <a:lnTo>
                    <a:pt x="1210411" y="575678"/>
                  </a:lnTo>
                  <a:lnTo>
                    <a:pt x="1210411" y="572947"/>
                  </a:lnTo>
                  <a:lnTo>
                    <a:pt x="1210411" y="570191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4719255" y="130855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13109" y="0"/>
                  </a:moveTo>
                  <a:lnTo>
                    <a:pt x="3727" y="0"/>
                  </a:lnTo>
                  <a:lnTo>
                    <a:pt x="0" y="3842"/>
                  </a:lnTo>
                  <a:lnTo>
                    <a:pt x="0" y="13266"/>
                  </a:lnTo>
                  <a:lnTo>
                    <a:pt x="3727" y="17088"/>
                  </a:lnTo>
                  <a:lnTo>
                    <a:pt x="13109" y="17088"/>
                  </a:lnTo>
                  <a:lnTo>
                    <a:pt x="16900" y="13266"/>
                  </a:lnTo>
                  <a:lnTo>
                    <a:pt x="16900" y="8554"/>
                  </a:lnTo>
                  <a:lnTo>
                    <a:pt x="16900" y="3842"/>
                  </a:lnTo>
                  <a:lnTo>
                    <a:pt x="1310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9691853" y="1129645"/>
              <a:ext cx="806450" cy="1736725"/>
            </a:xfrm>
            <a:custGeom>
              <a:avLst/>
              <a:gdLst/>
              <a:ahLst/>
              <a:cxnLst/>
              <a:rect l="l" t="t" r="r" b="b"/>
              <a:pathLst>
                <a:path w="806450" h="1736725">
                  <a:moveTo>
                    <a:pt x="8204" y="1729994"/>
                  </a:moveTo>
                  <a:lnTo>
                    <a:pt x="6375" y="1728152"/>
                  </a:lnTo>
                  <a:lnTo>
                    <a:pt x="1854" y="1728152"/>
                  </a:lnTo>
                  <a:lnTo>
                    <a:pt x="0" y="1729994"/>
                  </a:lnTo>
                  <a:lnTo>
                    <a:pt x="0" y="1734553"/>
                  </a:lnTo>
                  <a:lnTo>
                    <a:pt x="1854" y="1736394"/>
                  </a:lnTo>
                  <a:lnTo>
                    <a:pt x="6375" y="1736394"/>
                  </a:lnTo>
                  <a:lnTo>
                    <a:pt x="8204" y="1734553"/>
                  </a:lnTo>
                  <a:lnTo>
                    <a:pt x="8204" y="1732280"/>
                  </a:lnTo>
                  <a:lnTo>
                    <a:pt x="8204" y="1729994"/>
                  </a:lnTo>
                  <a:close/>
                </a:path>
                <a:path w="806450" h="1736725">
                  <a:moveTo>
                    <a:pt x="806450" y="5194"/>
                  </a:moveTo>
                  <a:lnTo>
                    <a:pt x="801306" y="0"/>
                  </a:lnTo>
                  <a:lnTo>
                    <a:pt x="788619" y="0"/>
                  </a:lnTo>
                  <a:lnTo>
                    <a:pt x="783463" y="5194"/>
                  </a:lnTo>
                  <a:lnTo>
                    <a:pt x="783463" y="17983"/>
                  </a:lnTo>
                  <a:lnTo>
                    <a:pt x="788619" y="23177"/>
                  </a:lnTo>
                  <a:lnTo>
                    <a:pt x="801306" y="23177"/>
                  </a:lnTo>
                  <a:lnTo>
                    <a:pt x="806450" y="17983"/>
                  </a:lnTo>
                  <a:lnTo>
                    <a:pt x="806450" y="11595"/>
                  </a:lnTo>
                  <a:lnTo>
                    <a:pt x="806450" y="5194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9628531" y="1269959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59" h="10159">
                  <a:moveTo>
                    <a:pt x="7664" y="0"/>
                  </a:moveTo>
                  <a:lnTo>
                    <a:pt x="2219" y="0"/>
                  </a:lnTo>
                  <a:lnTo>
                    <a:pt x="0" y="2240"/>
                  </a:lnTo>
                  <a:lnTo>
                    <a:pt x="0" y="7727"/>
                  </a:lnTo>
                  <a:lnTo>
                    <a:pt x="2219" y="9978"/>
                  </a:lnTo>
                  <a:lnTo>
                    <a:pt x="7664" y="9978"/>
                  </a:lnTo>
                  <a:lnTo>
                    <a:pt x="9884" y="7727"/>
                  </a:lnTo>
                  <a:lnTo>
                    <a:pt x="9884" y="4994"/>
                  </a:lnTo>
                  <a:lnTo>
                    <a:pt x="9884" y="2240"/>
                  </a:lnTo>
                  <a:lnTo>
                    <a:pt x="7664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5034891" y="1179021"/>
              <a:ext cx="10795" cy="11430"/>
            </a:xfrm>
            <a:custGeom>
              <a:avLst/>
              <a:gdLst/>
              <a:ahLst/>
              <a:cxnLst/>
              <a:rect l="l" t="t" r="r" b="b"/>
              <a:pathLst>
                <a:path w="10795" h="11430">
                  <a:moveTo>
                    <a:pt x="8345" y="0"/>
                  </a:moveTo>
                  <a:lnTo>
                    <a:pt x="2408" y="0"/>
                  </a:lnTo>
                  <a:lnTo>
                    <a:pt x="0" y="2429"/>
                  </a:lnTo>
                  <a:lnTo>
                    <a:pt x="0" y="8408"/>
                  </a:lnTo>
                  <a:lnTo>
                    <a:pt x="2408" y="10847"/>
                  </a:lnTo>
                  <a:lnTo>
                    <a:pt x="8345" y="10847"/>
                  </a:lnTo>
                  <a:lnTo>
                    <a:pt x="10753" y="8408"/>
                  </a:lnTo>
                  <a:lnTo>
                    <a:pt x="10753" y="5413"/>
                  </a:lnTo>
                  <a:lnTo>
                    <a:pt x="10753" y="2429"/>
                  </a:lnTo>
                  <a:lnTo>
                    <a:pt x="8345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9242221" y="3239369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4">
                  <a:moveTo>
                    <a:pt x="8282" y="0"/>
                  </a:moveTo>
                  <a:lnTo>
                    <a:pt x="2376" y="0"/>
                  </a:lnTo>
                  <a:lnTo>
                    <a:pt x="0" y="2429"/>
                  </a:lnTo>
                  <a:lnTo>
                    <a:pt x="0" y="8334"/>
                  </a:lnTo>
                  <a:lnTo>
                    <a:pt x="2376" y="10764"/>
                  </a:lnTo>
                  <a:lnTo>
                    <a:pt x="8282" y="10764"/>
                  </a:lnTo>
                  <a:lnTo>
                    <a:pt x="10638" y="8334"/>
                  </a:lnTo>
                  <a:lnTo>
                    <a:pt x="10638" y="5382"/>
                  </a:lnTo>
                  <a:lnTo>
                    <a:pt x="10638" y="2429"/>
                  </a:lnTo>
                  <a:lnTo>
                    <a:pt x="8282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4853292" y="1822553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14" y="0"/>
                  </a:moveTo>
                  <a:lnTo>
                    <a:pt x="2900" y="0"/>
                  </a:lnTo>
                  <a:lnTo>
                    <a:pt x="0" y="2952"/>
                  </a:lnTo>
                  <a:lnTo>
                    <a:pt x="0" y="10188"/>
                  </a:lnTo>
                  <a:lnTo>
                    <a:pt x="2900" y="13140"/>
                  </a:lnTo>
                  <a:lnTo>
                    <a:pt x="10114" y="13140"/>
                  </a:lnTo>
                  <a:lnTo>
                    <a:pt x="13046" y="10188"/>
                  </a:lnTo>
                  <a:lnTo>
                    <a:pt x="13046" y="6554"/>
                  </a:lnTo>
                  <a:lnTo>
                    <a:pt x="13046" y="2952"/>
                  </a:lnTo>
                  <a:lnTo>
                    <a:pt x="10114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9192679" y="2080494"/>
              <a:ext cx="205740" cy="2130425"/>
            </a:xfrm>
            <a:custGeom>
              <a:avLst/>
              <a:gdLst/>
              <a:ahLst/>
              <a:cxnLst/>
              <a:rect l="l" t="t" r="r" b="b"/>
              <a:pathLst>
                <a:path w="205740" h="2130425">
                  <a:moveTo>
                    <a:pt x="5930" y="2125180"/>
                  </a:moveTo>
                  <a:lnTo>
                    <a:pt x="4610" y="2123833"/>
                  </a:lnTo>
                  <a:lnTo>
                    <a:pt x="1333" y="2123833"/>
                  </a:lnTo>
                  <a:lnTo>
                    <a:pt x="0" y="2125180"/>
                  </a:lnTo>
                  <a:lnTo>
                    <a:pt x="0" y="2128456"/>
                  </a:lnTo>
                  <a:lnTo>
                    <a:pt x="1333" y="2129802"/>
                  </a:lnTo>
                  <a:lnTo>
                    <a:pt x="4610" y="2129802"/>
                  </a:lnTo>
                  <a:lnTo>
                    <a:pt x="5930" y="2128456"/>
                  </a:lnTo>
                  <a:lnTo>
                    <a:pt x="5930" y="2126805"/>
                  </a:lnTo>
                  <a:lnTo>
                    <a:pt x="5930" y="2125180"/>
                  </a:lnTo>
                  <a:close/>
                </a:path>
                <a:path w="205740" h="2130425">
                  <a:moveTo>
                    <a:pt x="205422" y="1346"/>
                  </a:moveTo>
                  <a:lnTo>
                    <a:pt x="204139" y="0"/>
                  </a:lnTo>
                  <a:lnTo>
                    <a:pt x="200837" y="0"/>
                  </a:lnTo>
                  <a:lnTo>
                    <a:pt x="199542" y="1346"/>
                  </a:lnTo>
                  <a:lnTo>
                    <a:pt x="199542" y="4660"/>
                  </a:lnTo>
                  <a:lnTo>
                    <a:pt x="200837" y="5956"/>
                  </a:lnTo>
                  <a:lnTo>
                    <a:pt x="204139" y="5956"/>
                  </a:lnTo>
                  <a:lnTo>
                    <a:pt x="205422" y="4660"/>
                  </a:lnTo>
                  <a:lnTo>
                    <a:pt x="205422" y="3009"/>
                  </a:lnTo>
                  <a:lnTo>
                    <a:pt x="205422" y="1346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9308960" y="1665356"/>
              <a:ext cx="334010" cy="316865"/>
            </a:xfrm>
            <a:custGeom>
              <a:avLst/>
              <a:gdLst/>
              <a:ahLst/>
              <a:cxnLst/>
              <a:rect l="l" t="t" r="r" b="b"/>
              <a:pathLst>
                <a:path w="334009" h="316864">
                  <a:moveTo>
                    <a:pt x="25082" y="296748"/>
                  </a:moveTo>
                  <a:lnTo>
                    <a:pt x="19481" y="291096"/>
                  </a:lnTo>
                  <a:lnTo>
                    <a:pt x="5613" y="291096"/>
                  </a:lnTo>
                  <a:lnTo>
                    <a:pt x="0" y="296748"/>
                  </a:lnTo>
                  <a:lnTo>
                    <a:pt x="0" y="310718"/>
                  </a:lnTo>
                  <a:lnTo>
                    <a:pt x="5613" y="316395"/>
                  </a:lnTo>
                  <a:lnTo>
                    <a:pt x="19481" y="316395"/>
                  </a:lnTo>
                  <a:lnTo>
                    <a:pt x="25082" y="310718"/>
                  </a:lnTo>
                  <a:lnTo>
                    <a:pt x="25082" y="303733"/>
                  </a:lnTo>
                  <a:lnTo>
                    <a:pt x="25082" y="296748"/>
                  </a:lnTo>
                  <a:close/>
                </a:path>
                <a:path w="334009" h="316864">
                  <a:moveTo>
                    <a:pt x="43319" y="80784"/>
                  </a:moveTo>
                  <a:lnTo>
                    <a:pt x="42125" y="79590"/>
                  </a:lnTo>
                  <a:lnTo>
                    <a:pt x="39204" y="79590"/>
                  </a:lnTo>
                  <a:lnTo>
                    <a:pt x="38023" y="80784"/>
                  </a:lnTo>
                  <a:lnTo>
                    <a:pt x="38023" y="83731"/>
                  </a:lnTo>
                  <a:lnTo>
                    <a:pt x="39204" y="84912"/>
                  </a:lnTo>
                  <a:lnTo>
                    <a:pt x="42125" y="84912"/>
                  </a:lnTo>
                  <a:lnTo>
                    <a:pt x="43319" y="83731"/>
                  </a:lnTo>
                  <a:lnTo>
                    <a:pt x="43319" y="82270"/>
                  </a:lnTo>
                  <a:lnTo>
                    <a:pt x="43319" y="80784"/>
                  </a:lnTo>
                  <a:close/>
                </a:path>
                <a:path w="334009" h="316864">
                  <a:moveTo>
                    <a:pt x="333984" y="3086"/>
                  </a:moveTo>
                  <a:lnTo>
                    <a:pt x="329742" y="0"/>
                  </a:lnTo>
                  <a:lnTo>
                    <a:pt x="319303" y="0"/>
                  </a:lnTo>
                  <a:lnTo>
                    <a:pt x="315023" y="3086"/>
                  </a:lnTo>
                  <a:lnTo>
                    <a:pt x="315023" y="10642"/>
                  </a:lnTo>
                  <a:lnTo>
                    <a:pt x="319303" y="13728"/>
                  </a:lnTo>
                  <a:lnTo>
                    <a:pt x="329742" y="13728"/>
                  </a:lnTo>
                  <a:lnTo>
                    <a:pt x="333984" y="10642"/>
                  </a:lnTo>
                  <a:lnTo>
                    <a:pt x="333984" y="6870"/>
                  </a:lnTo>
                  <a:lnTo>
                    <a:pt x="333984" y="308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8878808" y="1796471"/>
              <a:ext cx="19685" cy="19685"/>
            </a:xfrm>
            <a:custGeom>
              <a:avLst/>
              <a:gdLst/>
              <a:ahLst/>
              <a:cxnLst/>
              <a:rect l="l" t="t" r="r" b="b"/>
              <a:pathLst>
                <a:path w="19684" h="19685">
                  <a:moveTo>
                    <a:pt x="14868" y="0"/>
                  </a:moveTo>
                  <a:lnTo>
                    <a:pt x="4293" y="0"/>
                  </a:lnTo>
                  <a:lnTo>
                    <a:pt x="0" y="4334"/>
                  </a:lnTo>
                  <a:lnTo>
                    <a:pt x="0" y="15004"/>
                  </a:lnTo>
                  <a:lnTo>
                    <a:pt x="4293" y="19308"/>
                  </a:lnTo>
                  <a:lnTo>
                    <a:pt x="14868" y="19308"/>
                  </a:lnTo>
                  <a:lnTo>
                    <a:pt x="19140" y="15004"/>
                  </a:lnTo>
                  <a:lnTo>
                    <a:pt x="19140" y="9664"/>
                  </a:lnTo>
                  <a:lnTo>
                    <a:pt x="19140" y="4334"/>
                  </a:lnTo>
                  <a:lnTo>
                    <a:pt x="14868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9948232" y="2985217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10114" y="0"/>
                  </a:moveTo>
                  <a:lnTo>
                    <a:pt x="2921" y="0"/>
                  </a:lnTo>
                  <a:lnTo>
                    <a:pt x="0" y="2942"/>
                  </a:lnTo>
                  <a:lnTo>
                    <a:pt x="0" y="10209"/>
                  </a:lnTo>
                  <a:lnTo>
                    <a:pt x="2921" y="13151"/>
                  </a:lnTo>
                  <a:lnTo>
                    <a:pt x="10114" y="13151"/>
                  </a:lnTo>
                  <a:lnTo>
                    <a:pt x="13036" y="10209"/>
                  </a:lnTo>
                  <a:lnTo>
                    <a:pt x="13036" y="6575"/>
                  </a:lnTo>
                  <a:lnTo>
                    <a:pt x="13036" y="2942"/>
                  </a:lnTo>
                  <a:lnTo>
                    <a:pt x="10114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8883950" y="903934"/>
              <a:ext cx="8890" cy="9525"/>
            </a:xfrm>
            <a:custGeom>
              <a:avLst/>
              <a:gdLst/>
              <a:ahLst/>
              <a:cxnLst/>
              <a:rect l="l" t="t" r="r" b="b"/>
              <a:pathLst>
                <a:path w="8890" h="9525">
                  <a:moveTo>
                    <a:pt x="6889" y="0"/>
                  </a:moveTo>
                  <a:lnTo>
                    <a:pt x="1989" y="0"/>
                  </a:lnTo>
                  <a:lnTo>
                    <a:pt x="0" y="2020"/>
                  </a:lnTo>
                  <a:lnTo>
                    <a:pt x="0" y="6963"/>
                  </a:lnTo>
                  <a:lnTo>
                    <a:pt x="1989" y="8963"/>
                  </a:lnTo>
                  <a:lnTo>
                    <a:pt x="6889" y="8963"/>
                  </a:lnTo>
                  <a:lnTo>
                    <a:pt x="8858" y="6963"/>
                  </a:lnTo>
                  <a:lnTo>
                    <a:pt x="8858" y="4481"/>
                  </a:lnTo>
                  <a:lnTo>
                    <a:pt x="8858" y="2020"/>
                  </a:lnTo>
                  <a:lnTo>
                    <a:pt x="688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10311253" y="1217747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4" h="14605">
                  <a:moveTo>
                    <a:pt x="11141" y="0"/>
                  </a:moveTo>
                  <a:lnTo>
                    <a:pt x="3183" y="0"/>
                  </a:lnTo>
                  <a:lnTo>
                    <a:pt x="0" y="3214"/>
                  </a:lnTo>
                  <a:lnTo>
                    <a:pt x="0" y="11235"/>
                  </a:lnTo>
                  <a:lnTo>
                    <a:pt x="3183" y="14481"/>
                  </a:lnTo>
                  <a:lnTo>
                    <a:pt x="11141" y="14481"/>
                  </a:lnTo>
                  <a:lnTo>
                    <a:pt x="14345" y="11235"/>
                  </a:lnTo>
                  <a:lnTo>
                    <a:pt x="14345" y="7224"/>
                  </a:lnTo>
                  <a:lnTo>
                    <a:pt x="14345" y="3214"/>
                  </a:lnTo>
                  <a:lnTo>
                    <a:pt x="11141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8854112" y="2786108"/>
              <a:ext cx="20320" cy="20955"/>
            </a:xfrm>
            <a:custGeom>
              <a:avLst/>
              <a:gdLst/>
              <a:ahLst/>
              <a:cxnLst/>
              <a:rect l="l" t="t" r="r" b="b"/>
              <a:pathLst>
                <a:path w="20320" h="20955">
                  <a:moveTo>
                    <a:pt x="15748" y="0"/>
                  </a:moveTo>
                  <a:lnTo>
                    <a:pt x="4565" y="0"/>
                  </a:lnTo>
                  <a:lnTo>
                    <a:pt x="0" y="4617"/>
                  </a:lnTo>
                  <a:lnTo>
                    <a:pt x="0" y="15884"/>
                  </a:lnTo>
                  <a:lnTo>
                    <a:pt x="4565" y="20481"/>
                  </a:lnTo>
                  <a:lnTo>
                    <a:pt x="15748" y="20481"/>
                  </a:lnTo>
                  <a:lnTo>
                    <a:pt x="20271" y="15884"/>
                  </a:lnTo>
                  <a:lnTo>
                    <a:pt x="20271" y="10250"/>
                  </a:lnTo>
                  <a:lnTo>
                    <a:pt x="20271" y="4617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8755060" y="415185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4366" y="0"/>
                  </a:moveTo>
                  <a:lnTo>
                    <a:pt x="4146" y="0"/>
                  </a:lnTo>
                  <a:lnTo>
                    <a:pt x="0" y="4167"/>
                  </a:lnTo>
                  <a:lnTo>
                    <a:pt x="0" y="14470"/>
                  </a:lnTo>
                  <a:lnTo>
                    <a:pt x="4146" y="18659"/>
                  </a:lnTo>
                  <a:lnTo>
                    <a:pt x="14366" y="18659"/>
                  </a:lnTo>
                  <a:lnTo>
                    <a:pt x="18502" y="14470"/>
                  </a:lnTo>
                  <a:lnTo>
                    <a:pt x="18502" y="9329"/>
                  </a:lnTo>
                  <a:lnTo>
                    <a:pt x="18502" y="4167"/>
                  </a:lnTo>
                  <a:lnTo>
                    <a:pt x="14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7195829" y="1158867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29" h="24765">
                  <a:moveTo>
                    <a:pt x="18648" y="0"/>
                  </a:moveTo>
                  <a:lnTo>
                    <a:pt x="5392" y="0"/>
                  </a:lnTo>
                  <a:lnTo>
                    <a:pt x="0" y="5423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23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9115019" y="71904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03"/>
                  </a:lnTo>
                  <a:lnTo>
                    <a:pt x="9455" y="1230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8143157" y="1057868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4" h="14605">
                  <a:moveTo>
                    <a:pt x="10963" y="0"/>
                  </a:moveTo>
                  <a:lnTo>
                    <a:pt x="3162" y="0"/>
                  </a:lnTo>
                  <a:lnTo>
                    <a:pt x="0" y="3183"/>
                  </a:lnTo>
                  <a:lnTo>
                    <a:pt x="0" y="11057"/>
                  </a:lnTo>
                  <a:lnTo>
                    <a:pt x="3162" y="14261"/>
                  </a:lnTo>
                  <a:lnTo>
                    <a:pt x="10963" y="14261"/>
                  </a:lnTo>
                  <a:lnTo>
                    <a:pt x="14125" y="11057"/>
                  </a:lnTo>
                  <a:lnTo>
                    <a:pt x="14125" y="7130"/>
                  </a:lnTo>
                  <a:lnTo>
                    <a:pt x="14125" y="3183"/>
                  </a:lnTo>
                  <a:lnTo>
                    <a:pt x="1096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7665876" y="142740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6826" y="0"/>
                  </a:moveTo>
                  <a:lnTo>
                    <a:pt x="4858" y="0"/>
                  </a:lnTo>
                  <a:lnTo>
                    <a:pt x="0" y="4889"/>
                  </a:lnTo>
                  <a:lnTo>
                    <a:pt x="0" y="16952"/>
                  </a:lnTo>
                  <a:lnTo>
                    <a:pt x="4858" y="21852"/>
                  </a:lnTo>
                  <a:lnTo>
                    <a:pt x="16826" y="21852"/>
                  </a:lnTo>
                  <a:lnTo>
                    <a:pt x="21643" y="16952"/>
                  </a:lnTo>
                  <a:lnTo>
                    <a:pt x="21643" y="10910"/>
                  </a:lnTo>
                  <a:lnTo>
                    <a:pt x="21643" y="4889"/>
                  </a:lnTo>
                  <a:lnTo>
                    <a:pt x="16826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7464907" y="1056760"/>
              <a:ext cx="1113155" cy="2233295"/>
            </a:xfrm>
            <a:custGeom>
              <a:avLst/>
              <a:gdLst/>
              <a:ahLst/>
              <a:cxnLst/>
              <a:rect l="l" t="t" r="r" b="b"/>
              <a:pathLst>
                <a:path w="1113154" h="2233295">
                  <a:moveTo>
                    <a:pt x="8204" y="1841"/>
                  </a:moveTo>
                  <a:lnTo>
                    <a:pt x="6375" y="0"/>
                  </a:lnTo>
                  <a:lnTo>
                    <a:pt x="1854" y="0"/>
                  </a:lnTo>
                  <a:lnTo>
                    <a:pt x="0" y="1841"/>
                  </a:lnTo>
                  <a:lnTo>
                    <a:pt x="0" y="6400"/>
                  </a:lnTo>
                  <a:lnTo>
                    <a:pt x="1854" y="8242"/>
                  </a:lnTo>
                  <a:lnTo>
                    <a:pt x="6375" y="8242"/>
                  </a:lnTo>
                  <a:lnTo>
                    <a:pt x="8204" y="6400"/>
                  </a:lnTo>
                  <a:lnTo>
                    <a:pt x="8204" y="4127"/>
                  </a:lnTo>
                  <a:lnTo>
                    <a:pt x="8204" y="1841"/>
                  </a:lnTo>
                  <a:close/>
                </a:path>
                <a:path w="1113154" h="2233295">
                  <a:moveTo>
                    <a:pt x="1112570" y="2214676"/>
                  </a:moveTo>
                  <a:lnTo>
                    <a:pt x="1107427" y="2209482"/>
                  </a:lnTo>
                  <a:lnTo>
                    <a:pt x="1094740" y="2209482"/>
                  </a:lnTo>
                  <a:lnTo>
                    <a:pt x="1089583" y="2214676"/>
                  </a:lnTo>
                  <a:lnTo>
                    <a:pt x="1089583" y="2227453"/>
                  </a:lnTo>
                  <a:lnTo>
                    <a:pt x="1094740" y="2232672"/>
                  </a:lnTo>
                  <a:lnTo>
                    <a:pt x="1107427" y="2232672"/>
                  </a:lnTo>
                  <a:lnTo>
                    <a:pt x="1112570" y="2227453"/>
                  </a:lnTo>
                  <a:lnTo>
                    <a:pt x="1112570" y="2221090"/>
                  </a:lnTo>
                  <a:lnTo>
                    <a:pt x="1112570" y="2214676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7107161" y="421424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4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7369042" y="296119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7015264" y="1438331"/>
              <a:ext cx="2900045" cy="2125980"/>
            </a:xfrm>
            <a:custGeom>
              <a:avLst/>
              <a:gdLst/>
              <a:ahLst/>
              <a:cxnLst/>
              <a:rect l="l" t="t" r="r" b="b"/>
              <a:pathLst>
                <a:path w="2900045" h="2125979">
                  <a:moveTo>
                    <a:pt x="10642" y="2438"/>
                  </a:moveTo>
                  <a:lnTo>
                    <a:pt x="8280" y="0"/>
                  </a:lnTo>
                  <a:lnTo>
                    <a:pt x="2387" y="0"/>
                  </a:lnTo>
                  <a:lnTo>
                    <a:pt x="0" y="2438"/>
                  </a:lnTo>
                  <a:lnTo>
                    <a:pt x="0" y="8343"/>
                  </a:lnTo>
                  <a:lnTo>
                    <a:pt x="2387" y="10769"/>
                  </a:lnTo>
                  <a:lnTo>
                    <a:pt x="8280" y="10769"/>
                  </a:lnTo>
                  <a:lnTo>
                    <a:pt x="10642" y="8343"/>
                  </a:lnTo>
                  <a:lnTo>
                    <a:pt x="10642" y="5384"/>
                  </a:lnTo>
                  <a:lnTo>
                    <a:pt x="10642" y="2438"/>
                  </a:lnTo>
                  <a:close/>
                </a:path>
                <a:path w="2900045" h="2125979">
                  <a:moveTo>
                    <a:pt x="2899664" y="2108466"/>
                  </a:moveTo>
                  <a:lnTo>
                    <a:pt x="2894838" y="2103577"/>
                  </a:lnTo>
                  <a:lnTo>
                    <a:pt x="2882874" y="2103577"/>
                  </a:lnTo>
                  <a:lnTo>
                    <a:pt x="2878010" y="2108466"/>
                  </a:lnTo>
                  <a:lnTo>
                    <a:pt x="2878010" y="2120531"/>
                  </a:lnTo>
                  <a:lnTo>
                    <a:pt x="2882874" y="2125434"/>
                  </a:lnTo>
                  <a:lnTo>
                    <a:pt x="2894838" y="2125434"/>
                  </a:lnTo>
                  <a:lnTo>
                    <a:pt x="2899664" y="2120531"/>
                  </a:lnTo>
                  <a:lnTo>
                    <a:pt x="2899664" y="2114486"/>
                  </a:lnTo>
                  <a:lnTo>
                    <a:pt x="2899664" y="2108466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9218674" y="76581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15653" y="0"/>
                  </a:moveTo>
                  <a:lnTo>
                    <a:pt x="4512" y="0"/>
                  </a:lnTo>
                  <a:lnTo>
                    <a:pt x="0" y="4533"/>
                  </a:lnTo>
                  <a:lnTo>
                    <a:pt x="0" y="15769"/>
                  </a:lnTo>
                  <a:lnTo>
                    <a:pt x="4512" y="20323"/>
                  </a:lnTo>
                  <a:lnTo>
                    <a:pt x="15653" y="20323"/>
                  </a:lnTo>
                  <a:lnTo>
                    <a:pt x="20166" y="15769"/>
                  </a:lnTo>
                  <a:lnTo>
                    <a:pt x="20166" y="10135"/>
                  </a:lnTo>
                  <a:lnTo>
                    <a:pt x="20166" y="4533"/>
                  </a:lnTo>
                  <a:lnTo>
                    <a:pt x="15653" y="0"/>
                  </a:lnTo>
                  <a:close/>
                </a:path>
              </a:pathLst>
            </a:custGeom>
            <a:solidFill>
              <a:srgbClr val="FFFFFF">
                <a:alpha val="2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6924954" y="260406"/>
              <a:ext cx="1041400" cy="2476500"/>
            </a:xfrm>
            <a:custGeom>
              <a:avLst/>
              <a:gdLst/>
              <a:ahLst/>
              <a:cxnLst/>
              <a:rect l="l" t="t" r="r" b="b"/>
              <a:pathLst>
                <a:path w="1041400" h="2476500">
                  <a:moveTo>
                    <a:pt x="14249" y="3187"/>
                  </a:moveTo>
                  <a:lnTo>
                    <a:pt x="11074" y="0"/>
                  </a:lnTo>
                  <a:lnTo>
                    <a:pt x="3149" y="0"/>
                  </a:lnTo>
                  <a:lnTo>
                    <a:pt x="0" y="3187"/>
                  </a:lnTo>
                  <a:lnTo>
                    <a:pt x="0" y="11125"/>
                  </a:lnTo>
                  <a:lnTo>
                    <a:pt x="3149" y="14338"/>
                  </a:lnTo>
                  <a:lnTo>
                    <a:pt x="11074" y="14338"/>
                  </a:lnTo>
                  <a:lnTo>
                    <a:pt x="14249" y="11125"/>
                  </a:lnTo>
                  <a:lnTo>
                    <a:pt x="14249" y="7150"/>
                  </a:lnTo>
                  <a:lnTo>
                    <a:pt x="14249" y="3187"/>
                  </a:lnTo>
                  <a:close/>
                </a:path>
                <a:path w="1041400" h="2476500">
                  <a:moveTo>
                    <a:pt x="1041196" y="2465832"/>
                  </a:moveTo>
                  <a:lnTo>
                    <a:pt x="1038237" y="2462885"/>
                  </a:lnTo>
                  <a:lnTo>
                    <a:pt x="1030998" y="2462885"/>
                  </a:lnTo>
                  <a:lnTo>
                    <a:pt x="1028052" y="2465832"/>
                  </a:lnTo>
                  <a:lnTo>
                    <a:pt x="1028052" y="2473147"/>
                  </a:lnTo>
                  <a:lnTo>
                    <a:pt x="1030998" y="2476119"/>
                  </a:lnTo>
                  <a:lnTo>
                    <a:pt x="1038237" y="2476119"/>
                  </a:lnTo>
                  <a:lnTo>
                    <a:pt x="1041196" y="2473147"/>
                  </a:lnTo>
                  <a:lnTo>
                    <a:pt x="1041196" y="2469502"/>
                  </a:lnTo>
                  <a:lnTo>
                    <a:pt x="1041196" y="2465832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7872014" y="2532143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9853" y="0"/>
                  </a:moveTo>
                  <a:lnTo>
                    <a:pt x="2848" y="0"/>
                  </a:lnTo>
                  <a:lnTo>
                    <a:pt x="0" y="2879"/>
                  </a:lnTo>
                  <a:lnTo>
                    <a:pt x="0" y="9957"/>
                  </a:lnTo>
                  <a:lnTo>
                    <a:pt x="2848" y="12847"/>
                  </a:lnTo>
                  <a:lnTo>
                    <a:pt x="9853" y="12847"/>
                  </a:lnTo>
                  <a:lnTo>
                    <a:pt x="12711" y="9957"/>
                  </a:lnTo>
                  <a:lnTo>
                    <a:pt x="12711" y="6408"/>
                  </a:lnTo>
                  <a:lnTo>
                    <a:pt x="12711" y="2879"/>
                  </a:lnTo>
                  <a:lnTo>
                    <a:pt x="985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8539055" y="2934084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53"/>
                  </a:lnTo>
                  <a:lnTo>
                    <a:pt x="0" y="9538"/>
                  </a:lnTo>
                  <a:lnTo>
                    <a:pt x="2711" y="12303"/>
                  </a:lnTo>
                  <a:lnTo>
                    <a:pt x="9455" y="12303"/>
                  </a:lnTo>
                  <a:lnTo>
                    <a:pt x="12188" y="9538"/>
                  </a:lnTo>
                  <a:lnTo>
                    <a:pt x="12188" y="6135"/>
                  </a:lnTo>
                  <a:lnTo>
                    <a:pt x="12188" y="2753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7557359" y="2785476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13099" y="0"/>
                  </a:moveTo>
                  <a:lnTo>
                    <a:pt x="3727" y="0"/>
                  </a:lnTo>
                  <a:lnTo>
                    <a:pt x="0" y="3842"/>
                  </a:lnTo>
                  <a:lnTo>
                    <a:pt x="0" y="13266"/>
                  </a:lnTo>
                  <a:lnTo>
                    <a:pt x="3727" y="17088"/>
                  </a:lnTo>
                  <a:lnTo>
                    <a:pt x="13099" y="17088"/>
                  </a:lnTo>
                  <a:lnTo>
                    <a:pt x="16900" y="13266"/>
                  </a:lnTo>
                  <a:lnTo>
                    <a:pt x="16900" y="8554"/>
                  </a:lnTo>
                  <a:lnTo>
                    <a:pt x="16900" y="3842"/>
                  </a:lnTo>
                  <a:lnTo>
                    <a:pt x="13099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7189647" y="1740858"/>
              <a:ext cx="1060450" cy="807720"/>
            </a:xfrm>
            <a:custGeom>
              <a:avLst/>
              <a:gdLst/>
              <a:ahLst/>
              <a:cxnLst/>
              <a:rect l="l" t="t" r="r" b="b"/>
              <a:pathLst>
                <a:path w="1060450" h="807719">
                  <a:moveTo>
                    <a:pt x="14338" y="746302"/>
                  </a:moveTo>
                  <a:lnTo>
                    <a:pt x="11137" y="743064"/>
                  </a:lnTo>
                  <a:lnTo>
                    <a:pt x="3175" y="743064"/>
                  </a:lnTo>
                  <a:lnTo>
                    <a:pt x="0" y="746302"/>
                  </a:lnTo>
                  <a:lnTo>
                    <a:pt x="0" y="754316"/>
                  </a:lnTo>
                  <a:lnTo>
                    <a:pt x="3175" y="757555"/>
                  </a:lnTo>
                  <a:lnTo>
                    <a:pt x="11137" y="757555"/>
                  </a:lnTo>
                  <a:lnTo>
                    <a:pt x="14338" y="754316"/>
                  </a:lnTo>
                  <a:lnTo>
                    <a:pt x="14338" y="750303"/>
                  </a:lnTo>
                  <a:lnTo>
                    <a:pt x="14338" y="746302"/>
                  </a:lnTo>
                  <a:close/>
                </a:path>
                <a:path w="1060450" h="807719">
                  <a:moveTo>
                    <a:pt x="680796" y="2959"/>
                  </a:moveTo>
                  <a:lnTo>
                    <a:pt x="677849" y="0"/>
                  </a:lnTo>
                  <a:lnTo>
                    <a:pt x="670610" y="0"/>
                  </a:lnTo>
                  <a:lnTo>
                    <a:pt x="667651" y="2959"/>
                  </a:lnTo>
                  <a:lnTo>
                    <a:pt x="667651" y="10261"/>
                  </a:lnTo>
                  <a:lnTo>
                    <a:pt x="670610" y="13233"/>
                  </a:lnTo>
                  <a:lnTo>
                    <a:pt x="677849" y="13233"/>
                  </a:lnTo>
                  <a:lnTo>
                    <a:pt x="680796" y="10261"/>
                  </a:lnTo>
                  <a:lnTo>
                    <a:pt x="680796" y="6616"/>
                  </a:lnTo>
                  <a:lnTo>
                    <a:pt x="680796" y="2959"/>
                  </a:lnTo>
                  <a:close/>
                </a:path>
                <a:path w="1060450" h="807719">
                  <a:moveTo>
                    <a:pt x="1060119" y="799960"/>
                  </a:moveTo>
                  <a:lnTo>
                    <a:pt x="1057897" y="797712"/>
                  </a:lnTo>
                  <a:lnTo>
                    <a:pt x="1052449" y="797712"/>
                  </a:lnTo>
                  <a:lnTo>
                    <a:pt x="1050226" y="799960"/>
                  </a:lnTo>
                  <a:lnTo>
                    <a:pt x="1050226" y="805446"/>
                  </a:lnTo>
                  <a:lnTo>
                    <a:pt x="1052449" y="807694"/>
                  </a:lnTo>
                  <a:lnTo>
                    <a:pt x="1057897" y="807694"/>
                  </a:lnTo>
                  <a:lnTo>
                    <a:pt x="1060119" y="805446"/>
                  </a:lnTo>
                  <a:lnTo>
                    <a:pt x="1060119" y="802716"/>
                  </a:lnTo>
                  <a:lnTo>
                    <a:pt x="1060119" y="79996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8462277" y="612260"/>
              <a:ext cx="966469" cy="1420495"/>
            </a:xfrm>
            <a:custGeom>
              <a:avLst/>
              <a:gdLst/>
              <a:ahLst/>
              <a:cxnLst/>
              <a:rect l="l" t="t" r="r" b="b"/>
              <a:pathLst>
                <a:path w="966470" h="1420495">
                  <a:moveTo>
                    <a:pt x="31686" y="1395120"/>
                  </a:moveTo>
                  <a:lnTo>
                    <a:pt x="24587" y="1387957"/>
                  </a:lnTo>
                  <a:lnTo>
                    <a:pt x="7061" y="1387957"/>
                  </a:lnTo>
                  <a:lnTo>
                    <a:pt x="0" y="1395120"/>
                  </a:lnTo>
                  <a:lnTo>
                    <a:pt x="0" y="1412748"/>
                  </a:lnTo>
                  <a:lnTo>
                    <a:pt x="7061" y="1419923"/>
                  </a:lnTo>
                  <a:lnTo>
                    <a:pt x="24587" y="1419923"/>
                  </a:lnTo>
                  <a:lnTo>
                    <a:pt x="31686" y="1412748"/>
                  </a:lnTo>
                  <a:lnTo>
                    <a:pt x="31686" y="1403921"/>
                  </a:lnTo>
                  <a:lnTo>
                    <a:pt x="31686" y="1395120"/>
                  </a:lnTo>
                  <a:close/>
                </a:path>
                <a:path w="966470" h="1420495">
                  <a:moveTo>
                    <a:pt x="966076" y="5422"/>
                  </a:moveTo>
                  <a:lnTo>
                    <a:pt x="960716" y="0"/>
                  </a:lnTo>
                  <a:lnTo>
                    <a:pt x="947458" y="0"/>
                  </a:lnTo>
                  <a:lnTo>
                    <a:pt x="942060" y="5422"/>
                  </a:lnTo>
                  <a:lnTo>
                    <a:pt x="942060" y="18808"/>
                  </a:lnTo>
                  <a:lnTo>
                    <a:pt x="947458" y="24231"/>
                  </a:lnTo>
                  <a:lnTo>
                    <a:pt x="960716" y="24231"/>
                  </a:lnTo>
                  <a:lnTo>
                    <a:pt x="966076" y="18808"/>
                  </a:lnTo>
                  <a:lnTo>
                    <a:pt x="966076" y="12103"/>
                  </a:lnTo>
                  <a:lnTo>
                    <a:pt x="966076" y="5422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9429538" y="359215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4" h="14604">
                  <a:moveTo>
                    <a:pt x="10963" y="0"/>
                  </a:moveTo>
                  <a:lnTo>
                    <a:pt x="3162" y="0"/>
                  </a:lnTo>
                  <a:lnTo>
                    <a:pt x="0" y="3183"/>
                  </a:lnTo>
                  <a:lnTo>
                    <a:pt x="0" y="11057"/>
                  </a:lnTo>
                  <a:lnTo>
                    <a:pt x="3162" y="14271"/>
                  </a:lnTo>
                  <a:lnTo>
                    <a:pt x="10963" y="14271"/>
                  </a:lnTo>
                  <a:lnTo>
                    <a:pt x="14125" y="11057"/>
                  </a:lnTo>
                  <a:lnTo>
                    <a:pt x="14125" y="7130"/>
                  </a:lnTo>
                  <a:lnTo>
                    <a:pt x="14125" y="3183"/>
                  </a:lnTo>
                  <a:lnTo>
                    <a:pt x="10963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214"/>
            <p:cNvSpPr/>
            <p:nvPr/>
          </p:nvSpPr>
          <p:spPr>
            <a:xfrm>
              <a:off x="8655411" y="1188042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6366" y="0"/>
                  </a:moveTo>
                  <a:lnTo>
                    <a:pt x="1853" y="0"/>
                  </a:lnTo>
                  <a:lnTo>
                    <a:pt x="0" y="1842"/>
                  </a:lnTo>
                  <a:lnTo>
                    <a:pt x="0" y="6408"/>
                  </a:lnTo>
                  <a:lnTo>
                    <a:pt x="1853" y="8251"/>
                  </a:lnTo>
                  <a:lnTo>
                    <a:pt x="6366" y="8251"/>
                  </a:lnTo>
                  <a:lnTo>
                    <a:pt x="8198" y="6408"/>
                  </a:lnTo>
                  <a:lnTo>
                    <a:pt x="8198" y="4125"/>
                  </a:lnTo>
                  <a:lnTo>
                    <a:pt x="8198" y="1842"/>
                  </a:lnTo>
                  <a:lnTo>
                    <a:pt x="6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215"/>
            <p:cNvSpPr/>
            <p:nvPr/>
          </p:nvSpPr>
          <p:spPr>
            <a:xfrm>
              <a:off x="8205762" y="823740"/>
              <a:ext cx="65405" cy="756920"/>
            </a:xfrm>
            <a:custGeom>
              <a:avLst/>
              <a:gdLst/>
              <a:ahLst/>
              <a:cxnLst/>
              <a:rect l="l" t="t" r="r" b="b"/>
              <a:pathLst>
                <a:path w="65404" h="756919">
                  <a:moveTo>
                    <a:pt x="10642" y="748322"/>
                  </a:moveTo>
                  <a:lnTo>
                    <a:pt x="8280" y="745883"/>
                  </a:lnTo>
                  <a:lnTo>
                    <a:pt x="2374" y="745883"/>
                  </a:lnTo>
                  <a:lnTo>
                    <a:pt x="0" y="748322"/>
                  </a:lnTo>
                  <a:lnTo>
                    <a:pt x="0" y="754227"/>
                  </a:lnTo>
                  <a:lnTo>
                    <a:pt x="2374" y="756653"/>
                  </a:lnTo>
                  <a:lnTo>
                    <a:pt x="8280" y="756653"/>
                  </a:lnTo>
                  <a:lnTo>
                    <a:pt x="10642" y="754227"/>
                  </a:lnTo>
                  <a:lnTo>
                    <a:pt x="10642" y="751268"/>
                  </a:lnTo>
                  <a:lnTo>
                    <a:pt x="10642" y="748322"/>
                  </a:lnTo>
                  <a:close/>
                </a:path>
                <a:path w="65404" h="756919">
                  <a:moveTo>
                    <a:pt x="64935" y="3454"/>
                  </a:moveTo>
                  <a:lnTo>
                    <a:pt x="61506" y="0"/>
                  </a:lnTo>
                  <a:lnTo>
                    <a:pt x="53022" y="0"/>
                  </a:lnTo>
                  <a:lnTo>
                    <a:pt x="49606" y="3454"/>
                  </a:lnTo>
                  <a:lnTo>
                    <a:pt x="49606" y="12039"/>
                  </a:lnTo>
                  <a:lnTo>
                    <a:pt x="53022" y="15494"/>
                  </a:lnTo>
                  <a:lnTo>
                    <a:pt x="61506" y="15494"/>
                  </a:lnTo>
                  <a:lnTo>
                    <a:pt x="64935" y="12039"/>
                  </a:lnTo>
                  <a:lnTo>
                    <a:pt x="64935" y="7759"/>
                  </a:lnTo>
                  <a:lnTo>
                    <a:pt x="64935" y="3454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216"/>
            <p:cNvSpPr/>
            <p:nvPr/>
          </p:nvSpPr>
          <p:spPr>
            <a:xfrm>
              <a:off x="7473118" y="2147338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90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217"/>
            <p:cNvSpPr/>
            <p:nvPr/>
          </p:nvSpPr>
          <p:spPr>
            <a:xfrm>
              <a:off x="5483476" y="2231528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13"/>
                  </a:lnTo>
                  <a:lnTo>
                    <a:pt x="9455" y="1231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218"/>
            <p:cNvSpPr/>
            <p:nvPr/>
          </p:nvSpPr>
          <p:spPr>
            <a:xfrm>
              <a:off x="5394875" y="1423681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9455" y="0"/>
                  </a:moveTo>
                  <a:lnTo>
                    <a:pt x="2711" y="0"/>
                  </a:lnTo>
                  <a:lnTo>
                    <a:pt x="0" y="2764"/>
                  </a:lnTo>
                  <a:lnTo>
                    <a:pt x="0" y="9549"/>
                  </a:lnTo>
                  <a:lnTo>
                    <a:pt x="2711" y="12303"/>
                  </a:lnTo>
                  <a:lnTo>
                    <a:pt x="9455" y="12303"/>
                  </a:lnTo>
                  <a:lnTo>
                    <a:pt x="12188" y="9549"/>
                  </a:lnTo>
                  <a:lnTo>
                    <a:pt x="12188" y="6146"/>
                  </a:lnTo>
                  <a:lnTo>
                    <a:pt x="12188" y="2764"/>
                  </a:lnTo>
                  <a:lnTo>
                    <a:pt x="9455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" name="object 219"/>
            <p:cNvSpPr/>
            <p:nvPr/>
          </p:nvSpPr>
          <p:spPr>
            <a:xfrm>
              <a:off x="6092956" y="1436841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89" h="21590">
                  <a:moveTo>
                    <a:pt x="16575" y="0"/>
                  </a:moveTo>
                  <a:lnTo>
                    <a:pt x="4785" y="0"/>
                  </a:lnTo>
                  <a:lnTo>
                    <a:pt x="0" y="4806"/>
                  </a:lnTo>
                  <a:lnTo>
                    <a:pt x="0" y="16701"/>
                  </a:lnTo>
                  <a:lnTo>
                    <a:pt x="4785" y="21538"/>
                  </a:lnTo>
                  <a:lnTo>
                    <a:pt x="16575" y="21538"/>
                  </a:lnTo>
                  <a:lnTo>
                    <a:pt x="21360" y="16701"/>
                  </a:lnTo>
                  <a:lnTo>
                    <a:pt x="21360" y="10764"/>
                  </a:lnTo>
                  <a:lnTo>
                    <a:pt x="21360" y="4806"/>
                  </a:lnTo>
                  <a:lnTo>
                    <a:pt x="16575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" name="object 220"/>
            <p:cNvSpPr/>
            <p:nvPr/>
          </p:nvSpPr>
          <p:spPr>
            <a:xfrm>
              <a:off x="6692782" y="2809431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4" h="13335">
                  <a:moveTo>
                    <a:pt x="10188" y="0"/>
                  </a:moveTo>
                  <a:lnTo>
                    <a:pt x="295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5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" name="object 221"/>
            <p:cNvSpPr/>
            <p:nvPr/>
          </p:nvSpPr>
          <p:spPr>
            <a:xfrm>
              <a:off x="6918866" y="3363490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4366" y="0"/>
                  </a:moveTo>
                  <a:lnTo>
                    <a:pt x="4156" y="0"/>
                  </a:lnTo>
                  <a:lnTo>
                    <a:pt x="0" y="4177"/>
                  </a:lnTo>
                  <a:lnTo>
                    <a:pt x="0" y="14481"/>
                  </a:lnTo>
                  <a:lnTo>
                    <a:pt x="4156" y="18669"/>
                  </a:lnTo>
                  <a:lnTo>
                    <a:pt x="14366" y="18669"/>
                  </a:lnTo>
                  <a:lnTo>
                    <a:pt x="18502" y="14481"/>
                  </a:lnTo>
                  <a:lnTo>
                    <a:pt x="18502" y="9340"/>
                  </a:lnTo>
                  <a:lnTo>
                    <a:pt x="18502" y="4177"/>
                  </a:lnTo>
                  <a:lnTo>
                    <a:pt x="14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" name="object 222"/>
            <p:cNvSpPr/>
            <p:nvPr/>
          </p:nvSpPr>
          <p:spPr>
            <a:xfrm>
              <a:off x="5359638" y="4107180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29" h="24764">
                  <a:moveTo>
                    <a:pt x="18648" y="0"/>
                  </a:moveTo>
                  <a:lnTo>
                    <a:pt x="5392" y="0"/>
                  </a:lnTo>
                  <a:lnTo>
                    <a:pt x="0" y="5434"/>
                  </a:lnTo>
                  <a:lnTo>
                    <a:pt x="0" y="18805"/>
                  </a:lnTo>
                  <a:lnTo>
                    <a:pt x="5392" y="24229"/>
                  </a:lnTo>
                  <a:lnTo>
                    <a:pt x="18648" y="24229"/>
                  </a:lnTo>
                  <a:lnTo>
                    <a:pt x="24009" y="18805"/>
                  </a:lnTo>
                  <a:lnTo>
                    <a:pt x="24009" y="12104"/>
                  </a:lnTo>
                  <a:lnTo>
                    <a:pt x="24009" y="5434"/>
                  </a:lnTo>
                  <a:lnTo>
                    <a:pt x="18648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223"/>
            <p:cNvSpPr/>
            <p:nvPr/>
          </p:nvSpPr>
          <p:spPr>
            <a:xfrm>
              <a:off x="5384825" y="2618301"/>
              <a:ext cx="1240155" cy="1250315"/>
            </a:xfrm>
            <a:custGeom>
              <a:avLst/>
              <a:gdLst/>
              <a:ahLst/>
              <a:cxnLst/>
              <a:rect l="l" t="t" r="r" b="b"/>
              <a:pathLst>
                <a:path w="1240154" h="1250314">
                  <a:moveTo>
                    <a:pt x="14122" y="1239024"/>
                  </a:moveTo>
                  <a:lnTo>
                    <a:pt x="10960" y="1235849"/>
                  </a:lnTo>
                  <a:lnTo>
                    <a:pt x="3162" y="1235849"/>
                  </a:lnTo>
                  <a:lnTo>
                    <a:pt x="0" y="1239024"/>
                  </a:lnTo>
                  <a:lnTo>
                    <a:pt x="0" y="1246898"/>
                  </a:lnTo>
                  <a:lnTo>
                    <a:pt x="3162" y="1250111"/>
                  </a:lnTo>
                  <a:lnTo>
                    <a:pt x="10960" y="1250111"/>
                  </a:lnTo>
                  <a:lnTo>
                    <a:pt x="14122" y="1246898"/>
                  </a:lnTo>
                  <a:lnTo>
                    <a:pt x="14122" y="1242974"/>
                  </a:lnTo>
                  <a:lnTo>
                    <a:pt x="14122" y="1239024"/>
                  </a:lnTo>
                  <a:close/>
                </a:path>
                <a:path w="1240154" h="1250314">
                  <a:moveTo>
                    <a:pt x="929195" y="257162"/>
                  </a:moveTo>
                  <a:lnTo>
                    <a:pt x="925398" y="253326"/>
                  </a:lnTo>
                  <a:lnTo>
                    <a:pt x="916025" y="253326"/>
                  </a:lnTo>
                  <a:lnTo>
                    <a:pt x="912291" y="257162"/>
                  </a:lnTo>
                  <a:lnTo>
                    <a:pt x="912291" y="266585"/>
                  </a:lnTo>
                  <a:lnTo>
                    <a:pt x="916025" y="270408"/>
                  </a:lnTo>
                  <a:lnTo>
                    <a:pt x="925398" y="270408"/>
                  </a:lnTo>
                  <a:lnTo>
                    <a:pt x="929195" y="266585"/>
                  </a:lnTo>
                  <a:lnTo>
                    <a:pt x="929195" y="261874"/>
                  </a:lnTo>
                  <a:lnTo>
                    <a:pt x="929195" y="257162"/>
                  </a:lnTo>
                  <a:close/>
                </a:path>
                <a:path w="1240154" h="1250314">
                  <a:moveTo>
                    <a:pt x="1239672" y="2870"/>
                  </a:moveTo>
                  <a:lnTo>
                    <a:pt x="1236802" y="0"/>
                  </a:lnTo>
                  <a:lnTo>
                    <a:pt x="1229804" y="0"/>
                  </a:lnTo>
                  <a:lnTo>
                    <a:pt x="1226959" y="2870"/>
                  </a:lnTo>
                  <a:lnTo>
                    <a:pt x="1226959" y="9956"/>
                  </a:lnTo>
                  <a:lnTo>
                    <a:pt x="1229804" y="12839"/>
                  </a:lnTo>
                  <a:lnTo>
                    <a:pt x="1236802" y="12839"/>
                  </a:lnTo>
                  <a:lnTo>
                    <a:pt x="1239672" y="9956"/>
                  </a:lnTo>
                  <a:lnTo>
                    <a:pt x="1239672" y="6400"/>
                  </a:lnTo>
                  <a:lnTo>
                    <a:pt x="1239672" y="287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224"/>
            <p:cNvSpPr/>
            <p:nvPr/>
          </p:nvSpPr>
          <p:spPr>
            <a:xfrm>
              <a:off x="5625427" y="2265114"/>
              <a:ext cx="636905" cy="1748789"/>
            </a:xfrm>
            <a:custGeom>
              <a:avLst/>
              <a:gdLst/>
              <a:ahLst/>
              <a:cxnLst/>
              <a:rect l="l" t="t" r="r" b="b"/>
              <a:pathLst>
                <a:path w="636904" h="1748789">
                  <a:moveTo>
                    <a:pt x="11493" y="1741805"/>
                  </a:moveTo>
                  <a:lnTo>
                    <a:pt x="9664" y="1739963"/>
                  </a:lnTo>
                  <a:lnTo>
                    <a:pt x="5143" y="1739963"/>
                  </a:lnTo>
                  <a:lnTo>
                    <a:pt x="3289" y="1741805"/>
                  </a:lnTo>
                  <a:lnTo>
                    <a:pt x="3289" y="1746351"/>
                  </a:lnTo>
                  <a:lnTo>
                    <a:pt x="5143" y="1748205"/>
                  </a:lnTo>
                  <a:lnTo>
                    <a:pt x="9664" y="1748205"/>
                  </a:lnTo>
                  <a:lnTo>
                    <a:pt x="11493" y="1746351"/>
                  </a:lnTo>
                  <a:lnTo>
                    <a:pt x="11493" y="1744078"/>
                  </a:lnTo>
                  <a:lnTo>
                    <a:pt x="11493" y="1741805"/>
                  </a:lnTo>
                  <a:close/>
                </a:path>
                <a:path w="636904" h="1748789">
                  <a:moveTo>
                    <a:pt x="22987" y="951064"/>
                  </a:moveTo>
                  <a:lnTo>
                    <a:pt x="17843" y="945883"/>
                  </a:lnTo>
                  <a:lnTo>
                    <a:pt x="5156" y="945883"/>
                  </a:lnTo>
                  <a:lnTo>
                    <a:pt x="0" y="951064"/>
                  </a:lnTo>
                  <a:lnTo>
                    <a:pt x="0" y="963866"/>
                  </a:lnTo>
                  <a:lnTo>
                    <a:pt x="5156" y="969073"/>
                  </a:lnTo>
                  <a:lnTo>
                    <a:pt x="17843" y="969073"/>
                  </a:lnTo>
                  <a:lnTo>
                    <a:pt x="22987" y="963866"/>
                  </a:lnTo>
                  <a:lnTo>
                    <a:pt x="22987" y="957491"/>
                  </a:lnTo>
                  <a:lnTo>
                    <a:pt x="22987" y="951064"/>
                  </a:lnTo>
                  <a:close/>
                </a:path>
                <a:path w="636904" h="1748789">
                  <a:moveTo>
                    <a:pt x="636765" y="2870"/>
                  </a:moveTo>
                  <a:lnTo>
                    <a:pt x="633907" y="0"/>
                  </a:lnTo>
                  <a:lnTo>
                    <a:pt x="626808" y="0"/>
                  </a:lnTo>
                  <a:lnTo>
                    <a:pt x="623963" y="2870"/>
                  </a:lnTo>
                  <a:lnTo>
                    <a:pt x="623963" y="9969"/>
                  </a:lnTo>
                  <a:lnTo>
                    <a:pt x="626808" y="12903"/>
                  </a:lnTo>
                  <a:lnTo>
                    <a:pt x="633907" y="12903"/>
                  </a:lnTo>
                  <a:lnTo>
                    <a:pt x="636765" y="9969"/>
                  </a:lnTo>
                  <a:lnTo>
                    <a:pt x="636765" y="6426"/>
                  </a:lnTo>
                  <a:lnTo>
                    <a:pt x="636765" y="287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225"/>
            <p:cNvSpPr/>
            <p:nvPr/>
          </p:nvSpPr>
          <p:spPr>
            <a:xfrm>
              <a:off x="6212661" y="1764467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89" h="21589">
                  <a:moveTo>
                    <a:pt x="16575" y="0"/>
                  </a:moveTo>
                  <a:lnTo>
                    <a:pt x="4785" y="0"/>
                  </a:lnTo>
                  <a:lnTo>
                    <a:pt x="0" y="4816"/>
                  </a:lnTo>
                  <a:lnTo>
                    <a:pt x="0" y="16711"/>
                  </a:lnTo>
                  <a:lnTo>
                    <a:pt x="4785" y="21538"/>
                  </a:lnTo>
                  <a:lnTo>
                    <a:pt x="16575" y="21538"/>
                  </a:lnTo>
                  <a:lnTo>
                    <a:pt x="21360" y="16711"/>
                  </a:lnTo>
                  <a:lnTo>
                    <a:pt x="21360" y="10774"/>
                  </a:lnTo>
                  <a:lnTo>
                    <a:pt x="21360" y="4816"/>
                  </a:lnTo>
                  <a:lnTo>
                    <a:pt x="16575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226"/>
            <p:cNvSpPr/>
            <p:nvPr/>
          </p:nvSpPr>
          <p:spPr>
            <a:xfrm>
              <a:off x="5270969" y="3369740"/>
              <a:ext cx="13335" cy="13335"/>
            </a:xfrm>
            <a:custGeom>
              <a:avLst/>
              <a:gdLst/>
              <a:ahLst/>
              <a:cxnLst/>
              <a:rect l="l" t="t" r="r" b="b"/>
              <a:pathLst>
                <a:path w="13335" h="13335">
                  <a:moveTo>
                    <a:pt x="10188" y="0"/>
                  </a:moveTo>
                  <a:lnTo>
                    <a:pt x="2942" y="0"/>
                  </a:lnTo>
                  <a:lnTo>
                    <a:pt x="0" y="2952"/>
                  </a:lnTo>
                  <a:lnTo>
                    <a:pt x="0" y="10261"/>
                  </a:lnTo>
                  <a:lnTo>
                    <a:pt x="2942" y="13235"/>
                  </a:lnTo>
                  <a:lnTo>
                    <a:pt x="10188" y="13235"/>
                  </a:lnTo>
                  <a:lnTo>
                    <a:pt x="13140" y="10261"/>
                  </a:lnTo>
                  <a:lnTo>
                    <a:pt x="13140" y="6617"/>
                  </a:lnTo>
                  <a:lnTo>
                    <a:pt x="13140" y="2952"/>
                  </a:lnTo>
                  <a:lnTo>
                    <a:pt x="10188" y="0"/>
                  </a:lnTo>
                  <a:close/>
                </a:path>
              </a:pathLst>
            </a:custGeom>
            <a:solidFill>
              <a:srgbClr val="FFFFFF">
                <a:alpha val="135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227"/>
            <p:cNvSpPr/>
            <p:nvPr/>
          </p:nvSpPr>
          <p:spPr>
            <a:xfrm>
              <a:off x="6530644" y="890047"/>
              <a:ext cx="121285" cy="116839"/>
            </a:xfrm>
            <a:custGeom>
              <a:avLst/>
              <a:gdLst/>
              <a:ahLst/>
              <a:cxnLst/>
              <a:rect l="l" t="t" r="r" b="b"/>
              <a:pathLst>
                <a:path w="121284" h="116840">
                  <a:moveTo>
                    <a:pt x="9893" y="108813"/>
                  </a:moveTo>
                  <a:lnTo>
                    <a:pt x="7670" y="106565"/>
                  </a:lnTo>
                  <a:lnTo>
                    <a:pt x="2222" y="106565"/>
                  </a:lnTo>
                  <a:lnTo>
                    <a:pt x="0" y="108813"/>
                  </a:lnTo>
                  <a:lnTo>
                    <a:pt x="0" y="114300"/>
                  </a:lnTo>
                  <a:lnTo>
                    <a:pt x="2222" y="116547"/>
                  </a:lnTo>
                  <a:lnTo>
                    <a:pt x="7670" y="116547"/>
                  </a:lnTo>
                  <a:lnTo>
                    <a:pt x="9893" y="114300"/>
                  </a:lnTo>
                  <a:lnTo>
                    <a:pt x="9893" y="111569"/>
                  </a:lnTo>
                  <a:lnTo>
                    <a:pt x="9893" y="108813"/>
                  </a:lnTo>
                  <a:close/>
                </a:path>
                <a:path w="121284" h="116840">
                  <a:moveTo>
                    <a:pt x="120751" y="1841"/>
                  </a:moveTo>
                  <a:lnTo>
                    <a:pt x="118922" y="0"/>
                  </a:lnTo>
                  <a:lnTo>
                    <a:pt x="114414" y="0"/>
                  </a:lnTo>
                  <a:lnTo>
                    <a:pt x="112560" y="1841"/>
                  </a:lnTo>
                  <a:lnTo>
                    <a:pt x="112560" y="6400"/>
                  </a:lnTo>
                  <a:lnTo>
                    <a:pt x="114414" y="8255"/>
                  </a:lnTo>
                  <a:lnTo>
                    <a:pt x="118922" y="8255"/>
                  </a:lnTo>
                  <a:lnTo>
                    <a:pt x="120751" y="6400"/>
                  </a:lnTo>
                  <a:lnTo>
                    <a:pt x="120751" y="4127"/>
                  </a:lnTo>
                  <a:lnTo>
                    <a:pt x="120751" y="1841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228"/>
            <p:cNvSpPr/>
            <p:nvPr/>
          </p:nvSpPr>
          <p:spPr>
            <a:xfrm>
              <a:off x="6618147" y="342853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1821" y="0"/>
                  </a:moveTo>
                  <a:lnTo>
                    <a:pt x="6303" y="0"/>
                  </a:lnTo>
                  <a:lnTo>
                    <a:pt x="0" y="6345"/>
                  </a:lnTo>
                  <a:lnTo>
                    <a:pt x="0" y="22009"/>
                  </a:lnTo>
                  <a:lnTo>
                    <a:pt x="6303" y="28376"/>
                  </a:lnTo>
                  <a:lnTo>
                    <a:pt x="21821" y="28376"/>
                  </a:lnTo>
                  <a:lnTo>
                    <a:pt x="28114" y="22009"/>
                  </a:lnTo>
                  <a:lnTo>
                    <a:pt x="28114" y="14188"/>
                  </a:lnTo>
                  <a:lnTo>
                    <a:pt x="28114" y="6345"/>
                  </a:lnTo>
                  <a:lnTo>
                    <a:pt x="21821" y="0"/>
                  </a:lnTo>
                  <a:close/>
                </a:path>
              </a:pathLst>
            </a:custGeom>
            <a:solidFill>
              <a:srgbClr val="6F447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" name="object 229"/>
            <p:cNvSpPr/>
            <p:nvPr/>
          </p:nvSpPr>
          <p:spPr>
            <a:xfrm>
              <a:off x="5929414" y="2142699"/>
              <a:ext cx="848360" cy="441959"/>
            </a:xfrm>
            <a:custGeom>
              <a:avLst/>
              <a:gdLst/>
              <a:ahLst/>
              <a:cxnLst/>
              <a:rect l="l" t="t" r="r" b="b"/>
              <a:pathLst>
                <a:path w="848359" h="441960">
                  <a:moveTo>
                    <a:pt x="14351" y="430593"/>
                  </a:moveTo>
                  <a:lnTo>
                    <a:pt x="11137" y="427367"/>
                  </a:lnTo>
                  <a:lnTo>
                    <a:pt x="3187" y="427367"/>
                  </a:lnTo>
                  <a:lnTo>
                    <a:pt x="0" y="430593"/>
                  </a:lnTo>
                  <a:lnTo>
                    <a:pt x="0" y="438619"/>
                  </a:lnTo>
                  <a:lnTo>
                    <a:pt x="3187" y="441858"/>
                  </a:lnTo>
                  <a:lnTo>
                    <a:pt x="11137" y="441858"/>
                  </a:lnTo>
                  <a:lnTo>
                    <a:pt x="14351" y="438619"/>
                  </a:lnTo>
                  <a:lnTo>
                    <a:pt x="14351" y="434606"/>
                  </a:lnTo>
                  <a:lnTo>
                    <a:pt x="14351" y="430593"/>
                  </a:lnTo>
                  <a:close/>
                </a:path>
                <a:path w="848359" h="441960">
                  <a:moveTo>
                    <a:pt x="848245" y="3454"/>
                  </a:moveTo>
                  <a:lnTo>
                    <a:pt x="844816" y="0"/>
                  </a:lnTo>
                  <a:lnTo>
                    <a:pt x="836333" y="0"/>
                  </a:lnTo>
                  <a:lnTo>
                    <a:pt x="832916" y="3454"/>
                  </a:lnTo>
                  <a:lnTo>
                    <a:pt x="832916" y="12039"/>
                  </a:lnTo>
                  <a:lnTo>
                    <a:pt x="836333" y="15494"/>
                  </a:lnTo>
                  <a:lnTo>
                    <a:pt x="844816" y="15494"/>
                  </a:lnTo>
                  <a:lnTo>
                    <a:pt x="848245" y="12039"/>
                  </a:lnTo>
                  <a:lnTo>
                    <a:pt x="848245" y="7759"/>
                  </a:lnTo>
                  <a:lnTo>
                    <a:pt x="848245" y="3454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" name="object 230"/>
            <p:cNvSpPr/>
            <p:nvPr/>
          </p:nvSpPr>
          <p:spPr>
            <a:xfrm>
              <a:off x="6699356" y="2021325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90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" name="object 231"/>
            <p:cNvSpPr/>
            <p:nvPr/>
          </p:nvSpPr>
          <p:spPr>
            <a:xfrm>
              <a:off x="6819220" y="4136357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6366" y="0"/>
                  </a:moveTo>
                  <a:lnTo>
                    <a:pt x="1853" y="0"/>
                  </a:lnTo>
                  <a:lnTo>
                    <a:pt x="0" y="1842"/>
                  </a:lnTo>
                  <a:lnTo>
                    <a:pt x="0" y="6408"/>
                  </a:lnTo>
                  <a:lnTo>
                    <a:pt x="1853" y="8251"/>
                  </a:lnTo>
                  <a:lnTo>
                    <a:pt x="6366" y="8251"/>
                  </a:lnTo>
                  <a:lnTo>
                    <a:pt x="8198" y="6408"/>
                  </a:lnTo>
                  <a:lnTo>
                    <a:pt x="8198" y="4125"/>
                  </a:lnTo>
                  <a:lnTo>
                    <a:pt x="8198" y="1842"/>
                  </a:lnTo>
                  <a:lnTo>
                    <a:pt x="6366" y="0"/>
                  </a:lnTo>
                  <a:close/>
                </a:path>
              </a:pathLst>
            </a:custGeom>
            <a:solidFill>
              <a:srgbClr val="FFFFFF">
                <a:alpha val="311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232"/>
            <p:cNvSpPr/>
            <p:nvPr/>
          </p:nvSpPr>
          <p:spPr>
            <a:xfrm>
              <a:off x="6419180" y="3772048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11905" y="0"/>
                  </a:moveTo>
                  <a:lnTo>
                    <a:pt x="3423" y="0"/>
                  </a:lnTo>
                  <a:lnTo>
                    <a:pt x="0" y="3455"/>
                  </a:lnTo>
                  <a:lnTo>
                    <a:pt x="0" y="12041"/>
                  </a:lnTo>
                  <a:lnTo>
                    <a:pt x="3423" y="15496"/>
                  </a:lnTo>
                  <a:lnTo>
                    <a:pt x="11905" y="15496"/>
                  </a:lnTo>
                  <a:lnTo>
                    <a:pt x="15329" y="12041"/>
                  </a:lnTo>
                  <a:lnTo>
                    <a:pt x="15329" y="7758"/>
                  </a:lnTo>
                  <a:lnTo>
                    <a:pt x="15329" y="3455"/>
                  </a:lnTo>
                  <a:lnTo>
                    <a:pt x="11905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233"/>
            <p:cNvSpPr/>
            <p:nvPr/>
          </p:nvSpPr>
          <p:spPr>
            <a:xfrm>
              <a:off x="6294852" y="3319884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89" h="22225">
                  <a:moveTo>
                    <a:pt x="16669" y="0"/>
                  </a:moveTo>
                  <a:lnTo>
                    <a:pt x="4785" y="0"/>
                  </a:lnTo>
                  <a:lnTo>
                    <a:pt x="0" y="4879"/>
                  </a:lnTo>
                  <a:lnTo>
                    <a:pt x="0" y="16816"/>
                  </a:lnTo>
                  <a:lnTo>
                    <a:pt x="4785" y="21695"/>
                  </a:lnTo>
                  <a:lnTo>
                    <a:pt x="16669" y="21695"/>
                  </a:lnTo>
                  <a:lnTo>
                    <a:pt x="21454" y="16816"/>
                  </a:lnTo>
                  <a:lnTo>
                    <a:pt x="21454" y="10837"/>
                  </a:lnTo>
                  <a:lnTo>
                    <a:pt x="21454" y="4879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38474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4" name="object 234"/>
          <p:cNvSpPr/>
          <p:nvPr/>
        </p:nvSpPr>
        <p:spPr>
          <a:xfrm>
            <a:off x="707192" y="852717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950655" y="1032694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1836035" y="944906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1912003" y="1015912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935990" y="99816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717868" y="10468603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1861224" y="919602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911365" y="996195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2009246" y="858632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1660813" y="736079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367865" y="884249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1313594" y="911166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3346679" y="824530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2613362" y="1091565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3865510" y="94267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2638551" y="1066261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3550853" y="968009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2786573" y="1005290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3871862" y="715132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3953079" y="88298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4815353" y="822976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3548575" y="1012836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3279391" y="660086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2981599" y="718095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3057565" y="789101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3250688" y="707884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4553416" y="678851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3507054" y="72062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2362888" y="7082432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54" y="0"/>
                </a:lnTo>
                <a:lnTo>
                  <a:pt x="0" y="4617"/>
                </a:lnTo>
                <a:lnTo>
                  <a:pt x="0" y="15884"/>
                </a:lnTo>
                <a:lnTo>
                  <a:pt x="4554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1511834" y="694433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1430837" y="67532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2105873" y="679309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1116179" y="700653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748481" y="670498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1031940" y="636839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251604" y="70304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376990" y="7293788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170609" y="68393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321154" y="636375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7148372" y="852717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7391833" y="1032694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5729951" y="1046086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8277214" y="944906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8353181" y="1015912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7377169" y="99816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7159045" y="10468603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8302402" y="919602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7352545" y="996195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8450426" y="858632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7673564" y="743318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6809043" y="884249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5557534" y="9346596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5527696" y="11228770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7754772" y="911166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9787856" y="824530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9054540" y="1091565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10306690" y="94267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9079729" y="1066261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9992031" y="968009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9227753" y="1005290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4731754" y="653963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4943742" y="683580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10313048" y="715132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10394257" y="88298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4691846" y="658197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5296829" y="684132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9989753" y="1012836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9720571" y="660086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9422776" y="718095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9498745" y="789101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5199369" y="691403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5086806" y="702060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9691865" y="707884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9948232" y="72062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8854112" y="7007162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7953012" y="694433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7872014" y="67532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8539055" y="715512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7557359" y="700653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8239883" y="675962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7189649" y="670498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7473118" y="636839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5483476" y="64525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1008667" y="711672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63" y="0"/>
                </a:moveTo>
                <a:lnTo>
                  <a:pt x="5151" y="0"/>
                </a:lnTo>
                <a:lnTo>
                  <a:pt x="0" y="5162"/>
                </a:lnTo>
                <a:lnTo>
                  <a:pt x="0" y="17988"/>
                </a:lnTo>
                <a:lnTo>
                  <a:pt x="5151" y="23182"/>
                </a:lnTo>
                <a:lnTo>
                  <a:pt x="17863" y="23182"/>
                </a:lnTo>
                <a:lnTo>
                  <a:pt x="23015" y="17988"/>
                </a:lnTo>
                <a:lnTo>
                  <a:pt x="23015" y="11559"/>
                </a:lnTo>
                <a:lnTo>
                  <a:pt x="23015" y="5162"/>
                </a:lnTo>
                <a:lnTo>
                  <a:pt x="1786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2264805" y="668423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13549" y="0"/>
                </a:moveTo>
                <a:lnTo>
                  <a:pt x="3895" y="0"/>
                </a:lnTo>
                <a:lnTo>
                  <a:pt x="0" y="3978"/>
                </a:lnTo>
                <a:lnTo>
                  <a:pt x="0" y="13695"/>
                </a:lnTo>
                <a:lnTo>
                  <a:pt x="3895" y="17643"/>
                </a:lnTo>
                <a:lnTo>
                  <a:pt x="13549" y="17643"/>
                </a:lnTo>
                <a:lnTo>
                  <a:pt x="17465" y="13695"/>
                </a:lnTo>
                <a:lnTo>
                  <a:pt x="17465" y="8826"/>
                </a:lnTo>
                <a:lnTo>
                  <a:pt x="17465" y="3978"/>
                </a:lnTo>
                <a:lnTo>
                  <a:pt x="1354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2062177" y="643120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962" y="0"/>
                </a:moveTo>
                <a:lnTo>
                  <a:pt x="4900" y="0"/>
                </a:lnTo>
                <a:lnTo>
                  <a:pt x="0" y="4942"/>
                </a:lnTo>
                <a:lnTo>
                  <a:pt x="0" y="17119"/>
                </a:lnTo>
                <a:lnTo>
                  <a:pt x="4900" y="22030"/>
                </a:lnTo>
                <a:lnTo>
                  <a:pt x="16962" y="22030"/>
                </a:lnTo>
                <a:lnTo>
                  <a:pt x="21842" y="17119"/>
                </a:lnTo>
                <a:lnTo>
                  <a:pt x="21842" y="11025"/>
                </a:lnTo>
                <a:lnTo>
                  <a:pt x="21842" y="4942"/>
                </a:lnTo>
                <a:lnTo>
                  <a:pt x="1696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2026002" y="792256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968" y="0"/>
                </a:moveTo>
                <a:lnTo>
                  <a:pt x="5204" y="0"/>
                </a:lnTo>
                <a:lnTo>
                  <a:pt x="0" y="5266"/>
                </a:lnTo>
                <a:lnTo>
                  <a:pt x="0" y="18125"/>
                </a:lnTo>
                <a:lnTo>
                  <a:pt x="5204" y="23371"/>
                </a:lnTo>
                <a:lnTo>
                  <a:pt x="17968" y="23371"/>
                </a:lnTo>
                <a:lnTo>
                  <a:pt x="23130" y="18125"/>
                </a:lnTo>
                <a:lnTo>
                  <a:pt x="23130" y="11695"/>
                </a:lnTo>
                <a:lnTo>
                  <a:pt x="23130" y="5266"/>
                </a:lnTo>
                <a:lnTo>
                  <a:pt x="1796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1152907" y="8481321"/>
            <a:ext cx="36195" cy="36830"/>
          </a:xfrm>
          <a:custGeom>
            <a:avLst/>
            <a:gdLst/>
            <a:ahLst/>
            <a:cxnLst/>
            <a:rect l="l" t="t" r="r" b="b"/>
            <a:pathLst>
              <a:path w="36194" h="36829">
                <a:moveTo>
                  <a:pt x="18051" y="0"/>
                </a:moveTo>
                <a:lnTo>
                  <a:pt x="11012" y="1433"/>
                </a:lnTo>
                <a:lnTo>
                  <a:pt x="5276" y="5340"/>
                </a:lnTo>
                <a:lnTo>
                  <a:pt x="1414" y="11131"/>
                </a:lnTo>
                <a:lnTo>
                  <a:pt x="0" y="18219"/>
                </a:lnTo>
                <a:lnTo>
                  <a:pt x="1414" y="25311"/>
                </a:lnTo>
                <a:lnTo>
                  <a:pt x="5276" y="31114"/>
                </a:lnTo>
                <a:lnTo>
                  <a:pt x="11012" y="35031"/>
                </a:lnTo>
                <a:lnTo>
                  <a:pt x="18051" y="36470"/>
                </a:lnTo>
                <a:lnTo>
                  <a:pt x="25097" y="35031"/>
                </a:lnTo>
                <a:lnTo>
                  <a:pt x="30848" y="31114"/>
                </a:lnTo>
                <a:lnTo>
                  <a:pt x="34724" y="25311"/>
                </a:lnTo>
                <a:lnTo>
                  <a:pt x="36145" y="18219"/>
                </a:lnTo>
                <a:lnTo>
                  <a:pt x="34724" y="11131"/>
                </a:lnTo>
                <a:lnTo>
                  <a:pt x="30848" y="5340"/>
                </a:lnTo>
                <a:lnTo>
                  <a:pt x="25097" y="1433"/>
                </a:lnTo>
                <a:lnTo>
                  <a:pt x="18051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1975531" y="7289079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69" h="14604">
                <a:moveTo>
                  <a:pt x="10795" y="0"/>
                </a:moveTo>
                <a:lnTo>
                  <a:pt x="3109" y="0"/>
                </a:lnTo>
                <a:lnTo>
                  <a:pt x="0" y="3151"/>
                </a:lnTo>
                <a:lnTo>
                  <a:pt x="0" y="10889"/>
                </a:lnTo>
                <a:lnTo>
                  <a:pt x="3109" y="14041"/>
                </a:lnTo>
                <a:lnTo>
                  <a:pt x="10795" y="14041"/>
                </a:lnTo>
                <a:lnTo>
                  <a:pt x="13915" y="10889"/>
                </a:lnTo>
                <a:lnTo>
                  <a:pt x="13915" y="7005"/>
                </a:lnTo>
                <a:lnTo>
                  <a:pt x="13915" y="3151"/>
                </a:lnTo>
                <a:lnTo>
                  <a:pt x="1079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6692782" y="70304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5359638" y="832823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6611787" y="68393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5384828" y="807519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6297129" y="709267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6249394" y="64861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5929421" y="679112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6762334" y="636375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3676077" y="8409756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952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2952" y="5957"/>
                </a:lnTo>
                <a:lnTo>
                  <a:pt x="2952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4222049" y="89470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3859662" y="8593816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5" h="698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6429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640005" y="790621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7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3731995" y="108122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37"/>
                </a:lnTo>
                <a:lnTo>
                  <a:pt x="9853" y="1283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6294852" y="754094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10899356" y="430612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11142819" y="610589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11499184" y="56787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10145140" y="660141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12569402" y="51622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12028199" y="522801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11082781" y="6058564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10421201" y="5111648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12104167" y="593806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11128154" y="57605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10910030" y="624755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12929363" y="481894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12053389" y="497496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12493136" y="4049426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12529449" y="384426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11103529" y="574090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9983896" y="454963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67" y="0"/>
                </a:lnTo>
                <a:lnTo>
                  <a:pt x="0" y="4219"/>
                </a:lnTo>
                <a:lnTo>
                  <a:pt x="0" y="14638"/>
                </a:lnTo>
                <a:lnTo>
                  <a:pt x="4167" y="18868"/>
                </a:lnTo>
                <a:lnTo>
                  <a:pt x="14512" y="18868"/>
                </a:lnTo>
                <a:lnTo>
                  <a:pt x="18711" y="1463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10899892" y="535124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11055805" y="51343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12297288" y="512589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12630193" y="442344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11029743" y="462298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11939529" y="44905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12201409" y="436526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11802949" y="398887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12840761" y="401110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11721384" y="434341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11449608" y="375932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11337056" y="386589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11424539" y="321213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10560028" y="462144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9605788" y="429502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9693854" y="497084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10053101" y="549156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11419165" y="678906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12820655" y="371614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3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11847643" y="550747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12998915" y="36314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10556402" y="4137269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11798104" y="647242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13033018" y="551285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9684360" y="3277832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10025316" y="409505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9816799" y="6302103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49"/>
                </a:lnTo>
                <a:lnTo>
                  <a:pt x="1287" y="5947"/>
                </a:lnTo>
                <a:lnTo>
                  <a:pt x="4596" y="5947"/>
                </a:lnTo>
                <a:lnTo>
                  <a:pt x="5884" y="4649"/>
                </a:lnTo>
                <a:lnTo>
                  <a:pt x="5884" y="2994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10048564" y="588695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9733536" y="6178052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9771553" y="5966554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11308336" y="367958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10735823" y="543934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11568732" y="501197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11505757" y="489060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13538841" y="402425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14138671" y="539685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14364754" y="595091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12747625" y="696732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14057673" y="520571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14724704" y="56076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12483949" y="623268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13275571" y="696313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13743016" y="545904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13071321" y="579841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13695281" y="485252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13074614" y="659248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14425542" y="521213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13669229" y="434111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12716855" y="59571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12978726" y="583185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14442434" y="370702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14654431" y="400319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12498710" y="581000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14089095" y="34774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13976542" y="358403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14064025" y="293027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12632963" y="661203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14828366" y="630154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13375309" y="515749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14208218" y="473011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14145242" y="460874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14402536" y="374935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15007516" y="400871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14265107" y="672377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13815460" y="710535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419"/>
          <p:cNvSpPr/>
          <p:nvPr/>
        </p:nvSpPr>
        <p:spPr>
          <a:xfrm>
            <a:off x="13865066" y="635946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object 420"/>
          <p:cNvSpPr/>
          <p:nvPr/>
        </p:nvSpPr>
        <p:spPr>
          <a:xfrm>
            <a:off x="13740739" y="590730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14469236" y="188428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12644748" y="341060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13471554" y="237980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12807354" y="201820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9874949" y="265088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13173763" y="295990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14409197" y="1836957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13747616" y="890043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13249729" y="366995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14454570" y="15389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14236445" y="2025943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14884007" y="3355056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object 433"/>
          <p:cNvSpPr/>
          <p:nvPr/>
        </p:nvSpPr>
        <p:spPr>
          <a:xfrm>
            <a:off x="9751438" y="7868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object 434"/>
          <p:cNvSpPr/>
          <p:nvPr/>
        </p:nvSpPr>
        <p:spPr>
          <a:xfrm>
            <a:off x="9670444" y="5957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" name="object 435"/>
          <p:cNvSpPr/>
          <p:nvPr/>
        </p:nvSpPr>
        <p:spPr>
          <a:xfrm>
            <a:off x="10038311" y="60215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" name="object 436"/>
          <p:cNvSpPr/>
          <p:nvPr/>
        </p:nvSpPr>
        <p:spPr>
          <a:xfrm>
            <a:off x="14910060" y="408142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" name="object 437"/>
          <p:cNvSpPr/>
          <p:nvPr/>
        </p:nvSpPr>
        <p:spPr>
          <a:xfrm>
            <a:off x="14797504" y="418799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" name="object 438"/>
          <p:cNvSpPr/>
          <p:nvPr/>
        </p:nvSpPr>
        <p:spPr>
          <a:xfrm>
            <a:off x="14920329" y="314989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" name="object 439"/>
          <p:cNvSpPr/>
          <p:nvPr/>
        </p:nvSpPr>
        <p:spPr>
          <a:xfrm>
            <a:off x="14429936" y="151929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" name="object 440"/>
          <p:cNvSpPr/>
          <p:nvPr/>
        </p:nvSpPr>
        <p:spPr>
          <a:xfrm>
            <a:off x="14226308" y="112963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" name="object 441"/>
          <p:cNvSpPr/>
          <p:nvPr/>
        </p:nvSpPr>
        <p:spPr>
          <a:xfrm>
            <a:off x="14382221" y="91277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" name="object 442"/>
          <p:cNvSpPr/>
          <p:nvPr/>
        </p:nvSpPr>
        <p:spPr>
          <a:xfrm>
            <a:off x="13442850" y="285778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" name="object 443"/>
          <p:cNvSpPr/>
          <p:nvPr/>
        </p:nvSpPr>
        <p:spPr>
          <a:xfrm>
            <a:off x="13379516" y="126995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object 444"/>
          <p:cNvSpPr/>
          <p:nvPr/>
        </p:nvSpPr>
        <p:spPr>
          <a:xfrm>
            <a:off x="14745579" y="2567460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" name="object 445"/>
          <p:cNvSpPr/>
          <p:nvPr/>
        </p:nvSpPr>
        <p:spPr>
          <a:xfrm>
            <a:off x="12993205" y="323936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" name="object 446"/>
          <p:cNvSpPr/>
          <p:nvPr/>
        </p:nvSpPr>
        <p:spPr>
          <a:xfrm>
            <a:off x="14563979" y="321099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object 447"/>
          <p:cNvSpPr/>
          <p:nvPr/>
        </p:nvSpPr>
        <p:spPr>
          <a:xfrm>
            <a:off x="12943669" y="420431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" name="object 448"/>
          <p:cNvSpPr/>
          <p:nvPr/>
        </p:nvSpPr>
        <p:spPr>
          <a:xfrm>
            <a:off x="13143213" y="208048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object 449"/>
          <p:cNvSpPr/>
          <p:nvPr/>
        </p:nvSpPr>
        <p:spPr>
          <a:xfrm>
            <a:off x="13374978" y="1665347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object 450"/>
          <p:cNvSpPr/>
          <p:nvPr/>
        </p:nvSpPr>
        <p:spPr>
          <a:xfrm>
            <a:off x="13059951" y="1956446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" name="object 451"/>
          <p:cNvSpPr/>
          <p:nvPr/>
        </p:nvSpPr>
        <p:spPr>
          <a:xfrm>
            <a:off x="13097967" y="174494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object 452"/>
          <p:cNvSpPr/>
          <p:nvPr/>
        </p:nvSpPr>
        <p:spPr>
          <a:xfrm>
            <a:off x="12629791" y="1796471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" name="object 453"/>
          <p:cNvSpPr/>
          <p:nvPr/>
        </p:nvSpPr>
        <p:spPr>
          <a:xfrm>
            <a:off x="13699218" y="29852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" name="object 454"/>
          <p:cNvSpPr/>
          <p:nvPr/>
        </p:nvSpPr>
        <p:spPr>
          <a:xfrm>
            <a:off x="12634933" y="903934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object 455"/>
          <p:cNvSpPr/>
          <p:nvPr/>
        </p:nvSpPr>
        <p:spPr>
          <a:xfrm>
            <a:off x="14062236" y="12177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14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14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object 456"/>
          <p:cNvSpPr/>
          <p:nvPr/>
        </p:nvSpPr>
        <p:spPr>
          <a:xfrm>
            <a:off x="12605098" y="2786108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object 457"/>
          <p:cNvSpPr/>
          <p:nvPr/>
        </p:nvSpPr>
        <p:spPr>
          <a:xfrm>
            <a:off x="12506043" y="41518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object 458"/>
          <p:cNvSpPr/>
          <p:nvPr/>
        </p:nvSpPr>
        <p:spPr>
          <a:xfrm>
            <a:off x="10946816" y="115886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object 459"/>
          <p:cNvSpPr/>
          <p:nvPr/>
        </p:nvSpPr>
        <p:spPr>
          <a:xfrm>
            <a:off x="12866005" y="7190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object 460"/>
          <p:cNvSpPr/>
          <p:nvPr/>
        </p:nvSpPr>
        <p:spPr>
          <a:xfrm>
            <a:off x="11894143" y="105786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object 461"/>
          <p:cNvSpPr/>
          <p:nvPr/>
        </p:nvSpPr>
        <p:spPr>
          <a:xfrm>
            <a:off x="11416862" y="142740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object 462"/>
          <p:cNvSpPr/>
          <p:nvPr/>
        </p:nvSpPr>
        <p:spPr>
          <a:xfrm>
            <a:off x="12305486" y="326624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object 463"/>
          <p:cNvSpPr/>
          <p:nvPr/>
        </p:nvSpPr>
        <p:spPr>
          <a:xfrm>
            <a:off x="11215905" y="10567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object 464"/>
          <p:cNvSpPr/>
          <p:nvPr/>
        </p:nvSpPr>
        <p:spPr>
          <a:xfrm>
            <a:off x="10858144" y="42142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object 465"/>
          <p:cNvSpPr/>
          <p:nvPr/>
        </p:nvSpPr>
        <p:spPr>
          <a:xfrm>
            <a:off x="11120016" y="29611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object 466"/>
          <p:cNvSpPr/>
          <p:nvPr/>
        </p:nvSpPr>
        <p:spPr>
          <a:xfrm>
            <a:off x="13644271" y="354190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37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object 467"/>
          <p:cNvSpPr/>
          <p:nvPr/>
        </p:nvSpPr>
        <p:spPr>
          <a:xfrm>
            <a:off x="10766260" y="143833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object 468"/>
          <p:cNvSpPr/>
          <p:nvPr/>
        </p:nvSpPr>
        <p:spPr>
          <a:xfrm>
            <a:off x="12969657" y="76581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object 469"/>
          <p:cNvSpPr/>
          <p:nvPr/>
        </p:nvSpPr>
        <p:spPr>
          <a:xfrm>
            <a:off x="10675949" y="26040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object 470"/>
          <p:cNvSpPr/>
          <p:nvPr/>
        </p:nvSpPr>
        <p:spPr>
          <a:xfrm>
            <a:off x="11703997" y="27232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object 471"/>
          <p:cNvSpPr/>
          <p:nvPr/>
        </p:nvSpPr>
        <p:spPr>
          <a:xfrm>
            <a:off x="11623001" y="25321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object 472"/>
          <p:cNvSpPr/>
          <p:nvPr/>
        </p:nvSpPr>
        <p:spPr>
          <a:xfrm>
            <a:off x="12290031" y="29340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53"/>
                </a:lnTo>
                <a:lnTo>
                  <a:pt x="0" y="9538"/>
                </a:lnTo>
                <a:lnTo>
                  <a:pt x="2722" y="12303"/>
                </a:lnTo>
                <a:lnTo>
                  <a:pt x="9465" y="12303"/>
                </a:lnTo>
                <a:lnTo>
                  <a:pt x="12198" y="9538"/>
                </a:lnTo>
                <a:lnTo>
                  <a:pt x="12198" y="6135"/>
                </a:lnTo>
                <a:lnTo>
                  <a:pt x="12198" y="2753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11308342" y="278547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11990869" y="253856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10940634" y="248391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11608294" y="17408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13155331" y="61225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12213275" y="200021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13180521" y="35921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12406396" y="118804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11956750" y="156962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12006357" y="82373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11224103" y="214733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9843942" y="143684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10443767" y="28094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object 486"/>
          <p:cNvSpPr/>
          <p:nvPr/>
        </p:nvSpPr>
        <p:spPr>
          <a:xfrm>
            <a:off x="10669851" y="336349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" name="object 487"/>
          <p:cNvSpPr/>
          <p:nvPr/>
        </p:nvSpPr>
        <p:spPr>
          <a:xfrm>
            <a:off x="10362773" y="261829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10048116" y="287162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10000381" y="22651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9974329" y="175370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10394195" y="89003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10281639" y="99661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10369122" y="34285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9680406" y="257006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" name="object 495"/>
          <p:cNvSpPr/>
          <p:nvPr/>
        </p:nvSpPr>
        <p:spPr>
          <a:xfrm>
            <a:off x="10513317" y="214269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" name="object 496"/>
          <p:cNvSpPr/>
          <p:nvPr/>
        </p:nvSpPr>
        <p:spPr>
          <a:xfrm>
            <a:off x="10450341" y="202132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object 497"/>
          <p:cNvSpPr/>
          <p:nvPr/>
        </p:nvSpPr>
        <p:spPr>
          <a:xfrm>
            <a:off x="10570205" y="413635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" name="object 498"/>
          <p:cNvSpPr/>
          <p:nvPr/>
        </p:nvSpPr>
        <p:spPr>
          <a:xfrm>
            <a:off x="10170166" y="377204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object 499"/>
          <p:cNvSpPr/>
          <p:nvPr/>
        </p:nvSpPr>
        <p:spPr>
          <a:xfrm>
            <a:off x="10045836" y="331988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object 500"/>
          <p:cNvSpPr/>
          <p:nvPr/>
        </p:nvSpPr>
        <p:spPr>
          <a:xfrm>
            <a:off x="17340535" y="430612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object 501"/>
          <p:cNvSpPr/>
          <p:nvPr/>
        </p:nvSpPr>
        <p:spPr>
          <a:xfrm>
            <a:off x="17583998" y="610589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" name="object 502"/>
          <p:cNvSpPr/>
          <p:nvPr/>
        </p:nvSpPr>
        <p:spPr>
          <a:xfrm>
            <a:off x="17940362" y="56787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object 503"/>
          <p:cNvSpPr/>
          <p:nvPr/>
        </p:nvSpPr>
        <p:spPr>
          <a:xfrm>
            <a:off x="16586320" y="660141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object 504"/>
          <p:cNvSpPr/>
          <p:nvPr/>
        </p:nvSpPr>
        <p:spPr>
          <a:xfrm>
            <a:off x="15922114" y="623981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" name="object 505"/>
          <p:cNvSpPr/>
          <p:nvPr/>
        </p:nvSpPr>
        <p:spPr>
          <a:xfrm>
            <a:off x="19010580" y="51622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object 506"/>
          <p:cNvSpPr/>
          <p:nvPr/>
        </p:nvSpPr>
        <p:spPr>
          <a:xfrm>
            <a:off x="18469376" y="522801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object 507"/>
          <p:cNvSpPr/>
          <p:nvPr/>
        </p:nvSpPr>
        <p:spPr>
          <a:xfrm>
            <a:off x="17523961" y="6058564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16862381" y="5111648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18545343" y="593806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17569333" y="57605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15672164" y="679448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object 512"/>
          <p:cNvSpPr/>
          <p:nvPr/>
        </p:nvSpPr>
        <p:spPr>
          <a:xfrm>
            <a:off x="17351209" y="624755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19370543" y="481894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18494565" y="497496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18458553" y="668367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18934315" y="4049426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" name="object 517"/>
          <p:cNvSpPr/>
          <p:nvPr/>
        </p:nvSpPr>
        <p:spPr>
          <a:xfrm>
            <a:off x="18970625" y="384426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" name="object 518"/>
          <p:cNvSpPr/>
          <p:nvPr/>
        </p:nvSpPr>
        <p:spPr>
          <a:xfrm>
            <a:off x="17544708" y="574090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" name="object 519"/>
          <p:cNvSpPr/>
          <p:nvPr/>
        </p:nvSpPr>
        <p:spPr>
          <a:xfrm>
            <a:off x="15400607" y="5655241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4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31"/>
                </a:lnTo>
                <a:lnTo>
                  <a:pt x="9277" y="1203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object 520"/>
          <p:cNvSpPr/>
          <p:nvPr/>
        </p:nvSpPr>
        <p:spPr>
          <a:xfrm>
            <a:off x="16425074" y="454963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3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3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object 521"/>
          <p:cNvSpPr/>
          <p:nvPr/>
        </p:nvSpPr>
        <p:spPr>
          <a:xfrm>
            <a:off x="17341071" y="535124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object 522"/>
          <p:cNvSpPr/>
          <p:nvPr/>
        </p:nvSpPr>
        <p:spPr>
          <a:xfrm>
            <a:off x="17496972" y="51343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" name="object 523"/>
          <p:cNvSpPr/>
          <p:nvPr/>
        </p:nvSpPr>
        <p:spPr>
          <a:xfrm>
            <a:off x="18738467" y="512589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" name="object 524"/>
          <p:cNvSpPr/>
          <p:nvPr/>
        </p:nvSpPr>
        <p:spPr>
          <a:xfrm>
            <a:off x="19071370" y="442344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" name="object 525"/>
          <p:cNvSpPr/>
          <p:nvPr/>
        </p:nvSpPr>
        <p:spPr>
          <a:xfrm>
            <a:off x="17470921" y="462298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" name="object 526"/>
          <p:cNvSpPr/>
          <p:nvPr/>
        </p:nvSpPr>
        <p:spPr>
          <a:xfrm>
            <a:off x="18380709" y="44905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" name="object 527"/>
          <p:cNvSpPr/>
          <p:nvPr/>
        </p:nvSpPr>
        <p:spPr>
          <a:xfrm>
            <a:off x="18642579" y="436526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" name="object 528"/>
          <p:cNvSpPr/>
          <p:nvPr/>
        </p:nvSpPr>
        <p:spPr>
          <a:xfrm>
            <a:off x="18244126" y="398887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" name="object 529"/>
          <p:cNvSpPr/>
          <p:nvPr/>
        </p:nvSpPr>
        <p:spPr>
          <a:xfrm>
            <a:off x="19281940" y="401110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" name="object 530"/>
          <p:cNvSpPr/>
          <p:nvPr/>
        </p:nvSpPr>
        <p:spPr>
          <a:xfrm>
            <a:off x="18162562" y="434341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" name="object 531"/>
          <p:cNvSpPr/>
          <p:nvPr/>
        </p:nvSpPr>
        <p:spPr>
          <a:xfrm>
            <a:off x="17890790" y="375932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" name="object 532"/>
          <p:cNvSpPr/>
          <p:nvPr/>
        </p:nvSpPr>
        <p:spPr>
          <a:xfrm>
            <a:off x="17778234" y="386589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" name="object 533"/>
          <p:cNvSpPr/>
          <p:nvPr/>
        </p:nvSpPr>
        <p:spPr>
          <a:xfrm>
            <a:off x="17865717" y="321213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" name="object 534"/>
          <p:cNvSpPr/>
          <p:nvPr/>
        </p:nvSpPr>
        <p:spPr>
          <a:xfrm>
            <a:off x="17001205" y="462144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" name="object 535"/>
          <p:cNvSpPr/>
          <p:nvPr/>
        </p:nvSpPr>
        <p:spPr>
          <a:xfrm>
            <a:off x="15797488" y="461333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" name="object 536"/>
          <p:cNvSpPr/>
          <p:nvPr/>
        </p:nvSpPr>
        <p:spPr>
          <a:xfrm>
            <a:off x="16046969" y="429502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" name="object 537"/>
          <p:cNvSpPr/>
          <p:nvPr/>
        </p:nvSpPr>
        <p:spPr>
          <a:xfrm>
            <a:off x="16135032" y="497084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" name="object 538"/>
          <p:cNvSpPr/>
          <p:nvPr/>
        </p:nvSpPr>
        <p:spPr>
          <a:xfrm>
            <a:off x="16494278" y="549156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" name="object 539"/>
          <p:cNvSpPr/>
          <p:nvPr/>
        </p:nvSpPr>
        <p:spPr>
          <a:xfrm>
            <a:off x="17860343" y="678906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" name="object 540"/>
          <p:cNvSpPr/>
          <p:nvPr/>
        </p:nvSpPr>
        <p:spPr>
          <a:xfrm>
            <a:off x="19261833" y="371614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" name="object 541"/>
          <p:cNvSpPr/>
          <p:nvPr/>
        </p:nvSpPr>
        <p:spPr>
          <a:xfrm>
            <a:off x="18288821" y="550747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" name="object 542"/>
          <p:cNvSpPr/>
          <p:nvPr/>
        </p:nvSpPr>
        <p:spPr>
          <a:xfrm>
            <a:off x="19440092" y="36314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" name="object 543"/>
          <p:cNvSpPr/>
          <p:nvPr/>
        </p:nvSpPr>
        <p:spPr>
          <a:xfrm>
            <a:off x="16997581" y="4137269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" name="object 544"/>
          <p:cNvSpPr/>
          <p:nvPr/>
        </p:nvSpPr>
        <p:spPr>
          <a:xfrm>
            <a:off x="18239283" y="647242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" name="object 545"/>
          <p:cNvSpPr/>
          <p:nvPr/>
        </p:nvSpPr>
        <p:spPr>
          <a:xfrm>
            <a:off x="19474197" y="551285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" name="object 546"/>
          <p:cNvSpPr/>
          <p:nvPr/>
        </p:nvSpPr>
        <p:spPr>
          <a:xfrm>
            <a:off x="16125538" y="3277832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" name="object 547"/>
          <p:cNvSpPr/>
          <p:nvPr/>
        </p:nvSpPr>
        <p:spPr>
          <a:xfrm>
            <a:off x="16466494" y="409505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" name="object 548"/>
          <p:cNvSpPr/>
          <p:nvPr/>
        </p:nvSpPr>
        <p:spPr>
          <a:xfrm>
            <a:off x="16257976" y="6302103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49"/>
                </a:lnTo>
                <a:lnTo>
                  <a:pt x="1287" y="5947"/>
                </a:lnTo>
                <a:lnTo>
                  <a:pt x="4596" y="5947"/>
                </a:lnTo>
                <a:lnTo>
                  <a:pt x="5884" y="4649"/>
                </a:lnTo>
                <a:lnTo>
                  <a:pt x="5884" y="2994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" name="object 549"/>
          <p:cNvSpPr/>
          <p:nvPr/>
        </p:nvSpPr>
        <p:spPr>
          <a:xfrm>
            <a:off x="16489742" y="588695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" name="object 550"/>
          <p:cNvSpPr/>
          <p:nvPr/>
        </p:nvSpPr>
        <p:spPr>
          <a:xfrm>
            <a:off x="16174715" y="6178052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" name="object 551"/>
          <p:cNvSpPr/>
          <p:nvPr/>
        </p:nvSpPr>
        <p:spPr>
          <a:xfrm>
            <a:off x="16212742" y="5966554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" name="object 552"/>
          <p:cNvSpPr/>
          <p:nvPr/>
        </p:nvSpPr>
        <p:spPr>
          <a:xfrm>
            <a:off x="15744555" y="6018079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17749513" y="367958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10" y="0"/>
                </a:lnTo>
                <a:lnTo>
                  <a:pt x="0" y="2942"/>
                </a:lnTo>
                <a:lnTo>
                  <a:pt x="0" y="10209"/>
                </a:lnTo>
                <a:lnTo>
                  <a:pt x="2910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15749697" y="5125530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73"/>
                </a:lnTo>
                <a:lnTo>
                  <a:pt x="6889" y="8973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17177001" y="543934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18009911" y="501197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15504700" y="6076219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4" h="17779">
                <a:moveTo>
                  <a:pt x="13224" y="0"/>
                </a:moveTo>
                <a:lnTo>
                  <a:pt x="3821" y="0"/>
                </a:lnTo>
                <a:lnTo>
                  <a:pt x="0" y="3874"/>
                </a:lnTo>
                <a:lnTo>
                  <a:pt x="0" y="13381"/>
                </a:lnTo>
                <a:lnTo>
                  <a:pt x="3821" y="17235"/>
                </a:lnTo>
                <a:lnTo>
                  <a:pt x="13224" y="17235"/>
                </a:lnTo>
                <a:lnTo>
                  <a:pt x="17088" y="13381"/>
                </a:lnTo>
                <a:lnTo>
                  <a:pt x="17088" y="8607"/>
                </a:lnTo>
                <a:lnTo>
                  <a:pt x="17088" y="387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15719860" y="7007715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17946937" y="489060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19980020" y="402425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19246704" y="669460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15206188" y="421920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19271893" y="644155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19716751" y="696313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19512498" y="579841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19515791" y="659248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14907006" y="382369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19158035" y="59571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19419906" y="583185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14923907" y="231858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15135905" y="261474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18939888" y="581000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" name="object 573"/>
          <p:cNvSpPr/>
          <p:nvPr/>
        </p:nvSpPr>
        <p:spPr>
          <a:xfrm>
            <a:off x="19066147" y="697406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" name="object 574"/>
          <p:cNvSpPr/>
          <p:nvPr/>
        </p:nvSpPr>
        <p:spPr>
          <a:xfrm>
            <a:off x="15309842" y="4913107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" name="object 575"/>
          <p:cNvSpPr/>
          <p:nvPr/>
        </p:nvSpPr>
        <p:spPr>
          <a:xfrm>
            <a:off x="19816495" y="515749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" name="object 576"/>
          <p:cNvSpPr/>
          <p:nvPr/>
        </p:nvSpPr>
        <p:spPr>
          <a:xfrm>
            <a:off x="14884010" y="236091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" name="object 577"/>
          <p:cNvSpPr/>
          <p:nvPr/>
        </p:nvSpPr>
        <p:spPr>
          <a:xfrm>
            <a:off x="15421210" y="120800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" name="object 578"/>
          <p:cNvSpPr/>
          <p:nvPr/>
        </p:nvSpPr>
        <p:spPr>
          <a:xfrm>
            <a:off x="15488994" y="262027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" name="object 579"/>
          <p:cNvSpPr/>
          <p:nvPr/>
        </p:nvSpPr>
        <p:spPr>
          <a:xfrm>
            <a:off x="15446399" y="95495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" name="object 580"/>
          <p:cNvSpPr/>
          <p:nvPr/>
        </p:nvSpPr>
        <p:spPr>
          <a:xfrm>
            <a:off x="14950709" y="49584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" name="object 581"/>
          <p:cNvSpPr/>
          <p:nvPr/>
        </p:nvSpPr>
        <p:spPr>
          <a:xfrm>
            <a:off x="19085928" y="341060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" name="object 582"/>
          <p:cNvSpPr/>
          <p:nvPr/>
        </p:nvSpPr>
        <p:spPr>
          <a:xfrm>
            <a:off x="19912734" y="237980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" name="object 583"/>
          <p:cNvSpPr/>
          <p:nvPr/>
        </p:nvSpPr>
        <p:spPr>
          <a:xfrm>
            <a:off x="19248533" y="201820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" name="object 584"/>
          <p:cNvSpPr/>
          <p:nvPr/>
        </p:nvSpPr>
        <p:spPr>
          <a:xfrm>
            <a:off x="16316128" y="265088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" name="object 585"/>
          <p:cNvSpPr/>
          <p:nvPr/>
        </p:nvSpPr>
        <p:spPr>
          <a:xfrm>
            <a:off x="19614940" y="295990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" name="object 586"/>
          <p:cNvSpPr/>
          <p:nvPr/>
        </p:nvSpPr>
        <p:spPr>
          <a:xfrm>
            <a:off x="14890670" y="448520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" name="object 587"/>
          <p:cNvSpPr/>
          <p:nvPr/>
        </p:nvSpPr>
        <p:spPr>
          <a:xfrm>
            <a:off x="19690898" y="366995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67" y="0"/>
                </a:lnTo>
                <a:lnTo>
                  <a:pt x="0" y="7162"/>
                </a:lnTo>
                <a:lnTo>
                  <a:pt x="0" y="24784"/>
                </a:lnTo>
                <a:lnTo>
                  <a:pt x="706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" name="object 588"/>
          <p:cNvSpPr/>
          <p:nvPr/>
        </p:nvSpPr>
        <p:spPr>
          <a:xfrm>
            <a:off x="14936044" y="1505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" name="object 589"/>
          <p:cNvSpPr/>
          <p:nvPr/>
        </p:nvSpPr>
        <p:spPr>
          <a:xfrm>
            <a:off x="15365482" y="196661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" name="object 590"/>
          <p:cNvSpPr/>
          <p:nvPr/>
        </p:nvSpPr>
        <p:spPr>
          <a:xfrm>
            <a:off x="16192619" y="7868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" name="object 591"/>
          <p:cNvSpPr/>
          <p:nvPr/>
        </p:nvSpPr>
        <p:spPr>
          <a:xfrm>
            <a:off x="16111622" y="5957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" name="object 592"/>
          <p:cNvSpPr/>
          <p:nvPr/>
        </p:nvSpPr>
        <p:spPr>
          <a:xfrm>
            <a:off x="15796964" y="84906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" name="object 593"/>
          <p:cNvSpPr/>
          <p:nvPr/>
        </p:nvSpPr>
        <p:spPr>
          <a:xfrm>
            <a:off x="16479490" y="60215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" name="object 594"/>
          <p:cNvSpPr/>
          <p:nvPr/>
        </p:nvSpPr>
        <p:spPr>
          <a:xfrm>
            <a:off x="15875334" y="3420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02" y="0"/>
                </a:moveTo>
                <a:lnTo>
                  <a:pt x="2701" y="0"/>
                </a:lnTo>
                <a:lnTo>
                  <a:pt x="0" y="2732"/>
                </a:lnTo>
                <a:lnTo>
                  <a:pt x="0" y="9444"/>
                </a:lnTo>
                <a:lnTo>
                  <a:pt x="2701" y="12188"/>
                </a:lnTo>
                <a:lnTo>
                  <a:pt x="9402" y="12188"/>
                </a:lnTo>
                <a:lnTo>
                  <a:pt x="12114" y="9444"/>
                </a:lnTo>
                <a:lnTo>
                  <a:pt x="12114" y="6083"/>
                </a:lnTo>
                <a:lnTo>
                  <a:pt x="12114" y="2732"/>
                </a:lnTo>
                <a:lnTo>
                  <a:pt x="940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" name="object 595"/>
          <p:cNvSpPr/>
          <p:nvPr/>
        </p:nvSpPr>
        <p:spPr>
          <a:xfrm>
            <a:off x="15391531" y="269298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object 596"/>
          <p:cNvSpPr/>
          <p:nvPr/>
        </p:nvSpPr>
        <p:spPr>
          <a:xfrm>
            <a:off x="15278969" y="279955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" name="object 597"/>
          <p:cNvSpPr/>
          <p:nvPr/>
        </p:nvSpPr>
        <p:spPr>
          <a:xfrm>
            <a:off x="15436352" y="39408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" name="object 598"/>
          <p:cNvSpPr/>
          <p:nvPr/>
        </p:nvSpPr>
        <p:spPr>
          <a:xfrm>
            <a:off x="15401802" y="176145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" name="object 599"/>
          <p:cNvSpPr/>
          <p:nvPr/>
        </p:nvSpPr>
        <p:spPr>
          <a:xfrm>
            <a:off x="14911420" y="13085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" name="object 600"/>
          <p:cNvSpPr/>
          <p:nvPr/>
        </p:nvSpPr>
        <p:spPr>
          <a:xfrm>
            <a:off x="19884029" y="285778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" name="object 601"/>
          <p:cNvSpPr/>
          <p:nvPr/>
        </p:nvSpPr>
        <p:spPr>
          <a:xfrm>
            <a:off x="19820695" y="126995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" name="object 602"/>
          <p:cNvSpPr/>
          <p:nvPr/>
        </p:nvSpPr>
        <p:spPr>
          <a:xfrm>
            <a:off x="15227055" y="117902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" name="object 603"/>
          <p:cNvSpPr/>
          <p:nvPr/>
        </p:nvSpPr>
        <p:spPr>
          <a:xfrm>
            <a:off x="19434385" y="323936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" name="object 604"/>
          <p:cNvSpPr/>
          <p:nvPr/>
        </p:nvSpPr>
        <p:spPr>
          <a:xfrm>
            <a:off x="15045455" y="182255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" name="object 605"/>
          <p:cNvSpPr/>
          <p:nvPr/>
        </p:nvSpPr>
        <p:spPr>
          <a:xfrm>
            <a:off x="19384849" y="420431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" name="object 606"/>
          <p:cNvSpPr/>
          <p:nvPr/>
        </p:nvSpPr>
        <p:spPr>
          <a:xfrm>
            <a:off x="19584393" y="208048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" name="object 607"/>
          <p:cNvSpPr/>
          <p:nvPr/>
        </p:nvSpPr>
        <p:spPr>
          <a:xfrm>
            <a:off x="19816157" y="1665347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" name="object 608"/>
          <p:cNvSpPr/>
          <p:nvPr/>
        </p:nvSpPr>
        <p:spPr>
          <a:xfrm>
            <a:off x="19501130" y="1956446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75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" name="object 609"/>
          <p:cNvSpPr/>
          <p:nvPr/>
        </p:nvSpPr>
        <p:spPr>
          <a:xfrm>
            <a:off x="19539157" y="174494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" name="object 610"/>
          <p:cNvSpPr/>
          <p:nvPr/>
        </p:nvSpPr>
        <p:spPr>
          <a:xfrm>
            <a:off x="19070972" y="1796471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" name="object 611"/>
          <p:cNvSpPr/>
          <p:nvPr/>
        </p:nvSpPr>
        <p:spPr>
          <a:xfrm>
            <a:off x="19076114" y="903934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" name="object 612"/>
          <p:cNvSpPr/>
          <p:nvPr/>
        </p:nvSpPr>
        <p:spPr>
          <a:xfrm>
            <a:off x="19046276" y="2786108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" name="object 613"/>
          <p:cNvSpPr/>
          <p:nvPr/>
        </p:nvSpPr>
        <p:spPr>
          <a:xfrm>
            <a:off x="18947223" y="41518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67"/>
                </a:lnTo>
                <a:lnTo>
                  <a:pt x="0" y="14470"/>
                </a:lnTo>
                <a:lnTo>
                  <a:pt x="414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" name="object 614"/>
          <p:cNvSpPr/>
          <p:nvPr/>
        </p:nvSpPr>
        <p:spPr>
          <a:xfrm>
            <a:off x="17387994" y="115886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" name="object 615"/>
          <p:cNvSpPr/>
          <p:nvPr/>
        </p:nvSpPr>
        <p:spPr>
          <a:xfrm>
            <a:off x="19307184" y="7190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" name="object 616"/>
          <p:cNvSpPr/>
          <p:nvPr/>
        </p:nvSpPr>
        <p:spPr>
          <a:xfrm>
            <a:off x="18335321" y="105786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" name="object 617"/>
          <p:cNvSpPr/>
          <p:nvPr/>
        </p:nvSpPr>
        <p:spPr>
          <a:xfrm>
            <a:off x="17858040" y="142740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" name="object 618"/>
          <p:cNvSpPr/>
          <p:nvPr/>
        </p:nvSpPr>
        <p:spPr>
          <a:xfrm>
            <a:off x="18746663" y="326624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" name="object 619"/>
          <p:cNvSpPr/>
          <p:nvPr/>
        </p:nvSpPr>
        <p:spPr>
          <a:xfrm>
            <a:off x="17657092" y="10567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88" y="6408"/>
                </a:lnTo>
                <a:lnTo>
                  <a:pt x="8188" y="4125"/>
                </a:lnTo>
                <a:lnTo>
                  <a:pt x="818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" name="object 620"/>
          <p:cNvSpPr/>
          <p:nvPr/>
        </p:nvSpPr>
        <p:spPr>
          <a:xfrm>
            <a:off x="17299325" y="42142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" name="object 621"/>
          <p:cNvSpPr/>
          <p:nvPr/>
        </p:nvSpPr>
        <p:spPr>
          <a:xfrm>
            <a:off x="17561205" y="29611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" name="object 622"/>
          <p:cNvSpPr/>
          <p:nvPr/>
        </p:nvSpPr>
        <p:spPr>
          <a:xfrm>
            <a:off x="20085451" y="3541901"/>
            <a:ext cx="19050" cy="22225"/>
          </a:xfrm>
          <a:custGeom>
            <a:avLst/>
            <a:gdLst/>
            <a:ahLst/>
            <a:cxnLst/>
            <a:rect l="l" t="t" r="r" b="b"/>
            <a:pathLst>
              <a:path w="19050" h="22225">
                <a:moveTo>
                  <a:pt x="16826" y="0"/>
                </a:moveTo>
                <a:lnTo>
                  <a:pt x="4848" y="0"/>
                </a:lnTo>
                <a:lnTo>
                  <a:pt x="0" y="4889"/>
                </a:lnTo>
                <a:lnTo>
                  <a:pt x="0" y="16952"/>
                </a:lnTo>
                <a:lnTo>
                  <a:pt x="4848" y="21852"/>
                </a:lnTo>
                <a:lnTo>
                  <a:pt x="16826" y="21852"/>
                </a:lnTo>
                <a:lnTo>
                  <a:pt x="18647" y="20000"/>
                </a:lnTo>
                <a:lnTo>
                  <a:pt x="18647" y="1848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" name="object 623"/>
          <p:cNvSpPr/>
          <p:nvPr/>
        </p:nvSpPr>
        <p:spPr>
          <a:xfrm>
            <a:off x="17207436" y="143833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" name="object 624"/>
          <p:cNvSpPr/>
          <p:nvPr/>
        </p:nvSpPr>
        <p:spPr>
          <a:xfrm>
            <a:off x="19410836" y="76581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" name="object 625"/>
          <p:cNvSpPr/>
          <p:nvPr/>
        </p:nvSpPr>
        <p:spPr>
          <a:xfrm>
            <a:off x="17117127" y="26040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" name="object 626"/>
          <p:cNvSpPr/>
          <p:nvPr/>
        </p:nvSpPr>
        <p:spPr>
          <a:xfrm>
            <a:off x="18145174" y="27232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" name="object 627"/>
          <p:cNvSpPr/>
          <p:nvPr/>
        </p:nvSpPr>
        <p:spPr>
          <a:xfrm>
            <a:off x="18064178" y="25321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" name="object 628"/>
          <p:cNvSpPr/>
          <p:nvPr/>
        </p:nvSpPr>
        <p:spPr>
          <a:xfrm>
            <a:off x="18731208" y="29340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53"/>
                </a:lnTo>
                <a:lnTo>
                  <a:pt x="0" y="9538"/>
                </a:lnTo>
                <a:lnTo>
                  <a:pt x="2722" y="12303"/>
                </a:lnTo>
                <a:lnTo>
                  <a:pt x="9465" y="12303"/>
                </a:lnTo>
                <a:lnTo>
                  <a:pt x="12198" y="9538"/>
                </a:lnTo>
                <a:lnTo>
                  <a:pt x="12198" y="6135"/>
                </a:lnTo>
                <a:lnTo>
                  <a:pt x="12198" y="2753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" name="object 629"/>
          <p:cNvSpPr/>
          <p:nvPr/>
        </p:nvSpPr>
        <p:spPr>
          <a:xfrm>
            <a:off x="17749522" y="278547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" name="object 630"/>
          <p:cNvSpPr/>
          <p:nvPr/>
        </p:nvSpPr>
        <p:spPr>
          <a:xfrm>
            <a:off x="18432047" y="253856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" name="object 631"/>
          <p:cNvSpPr/>
          <p:nvPr/>
        </p:nvSpPr>
        <p:spPr>
          <a:xfrm>
            <a:off x="17381813" y="248391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" name="object 632"/>
          <p:cNvSpPr/>
          <p:nvPr/>
        </p:nvSpPr>
        <p:spPr>
          <a:xfrm>
            <a:off x="18049471" y="17408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" name="object 633"/>
          <p:cNvSpPr/>
          <p:nvPr/>
        </p:nvSpPr>
        <p:spPr>
          <a:xfrm>
            <a:off x="19596512" y="61225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" name="object 634"/>
          <p:cNvSpPr/>
          <p:nvPr/>
        </p:nvSpPr>
        <p:spPr>
          <a:xfrm>
            <a:off x="18654453" y="200021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" name="object 635"/>
          <p:cNvSpPr/>
          <p:nvPr/>
        </p:nvSpPr>
        <p:spPr>
          <a:xfrm>
            <a:off x="19621701" y="35921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" name="object 636"/>
          <p:cNvSpPr/>
          <p:nvPr/>
        </p:nvSpPr>
        <p:spPr>
          <a:xfrm>
            <a:off x="18847576" y="118804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" name="object 637"/>
          <p:cNvSpPr/>
          <p:nvPr/>
        </p:nvSpPr>
        <p:spPr>
          <a:xfrm>
            <a:off x="18397929" y="156962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" name="object 638"/>
          <p:cNvSpPr/>
          <p:nvPr/>
        </p:nvSpPr>
        <p:spPr>
          <a:xfrm>
            <a:off x="18447535" y="82373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" name="object 639"/>
          <p:cNvSpPr/>
          <p:nvPr/>
        </p:nvSpPr>
        <p:spPr>
          <a:xfrm>
            <a:off x="17665281" y="214733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" name="object 640"/>
          <p:cNvSpPr/>
          <p:nvPr/>
        </p:nvSpPr>
        <p:spPr>
          <a:xfrm>
            <a:off x="15675641" y="223152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" name="object 641"/>
          <p:cNvSpPr/>
          <p:nvPr/>
        </p:nvSpPr>
        <p:spPr>
          <a:xfrm>
            <a:off x="15587039" y="142368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" name="object 642"/>
          <p:cNvSpPr/>
          <p:nvPr/>
        </p:nvSpPr>
        <p:spPr>
          <a:xfrm>
            <a:off x="16285120" y="143684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" name="object 643"/>
          <p:cNvSpPr/>
          <p:nvPr/>
        </p:nvSpPr>
        <p:spPr>
          <a:xfrm>
            <a:off x="16884946" y="28094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" name="object 644"/>
          <p:cNvSpPr/>
          <p:nvPr/>
        </p:nvSpPr>
        <p:spPr>
          <a:xfrm>
            <a:off x="17111028" y="336349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" name="object 645"/>
          <p:cNvSpPr/>
          <p:nvPr/>
        </p:nvSpPr>
        <p:spPr>
          <a:xfrm>
            <a:off x="15551802" y="410718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" name="object 646"/>
          <p:cNvSpPr/>
          <p:nvPr/>
        </p:nvSpPr>
        <p:spPr>
          <a:xfrm>
            <a:off x="16803951" y="261829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" name="object 647"/>
          <p:cNvSpPr/>
          <p:nvPr/>
        </p:nvSpPr>
        <p:spPr>
          <a:xfrm>
            <a:off x="15576993" y="385414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" name="object 648"/>
          <p:cNvSpPr/>
          <p:nvPr/>
        </p:nvSpPr>
        <p:spPr>
          <a:xfrm>
            <a:off x="16489294" y="287162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" name="object 649"/>
          <p:cNvSpPr/>
          <p:nvPr/>
        </p:nvSpPr>
        <p:spPr>
          <a:xfrm>
            <a:off x="15817595" y="321099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4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" name="object 650"/>
          <p:cNvSpPr/>
          <p:nvPr/>
        </p:nvSpPr>
        <p:spPr>
          <a:xfrm>
            <a:off x="16441559" y="22651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" name="object 651"/>
          <p:cNvSpPr/>
          <p:nvPr/>
        </p:nvSpPr>
        <p:spPr>
          <a:xfrm>
            <a:off x="15820891" y="400506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397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397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" name="object 652"/>
          <p:cNvSpPr/>
          <p:nvPr/>
        </p:nvSpPr>
        <p:spPr>
          <a:xfrm>
            <a:off x="16404825" y="176446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" name="object 653"/>
          <p:cNvSpPr/>
          <p:nvPr/>
        </p:nvSpPr>
        <p:spPr>
          <a:xfrm>
            <a:off x="15463133" y="336974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" name="object 654"/>
          <p:cNvSpPr/>
          <p:nvPr/>
        </p:nvSpPr>
        <p:spPr>
          <a:xfrm>
            <a:off x="16835373" y="89003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" name="object 655"/>
          <p:cNvSpPr/>
          <p:nvPr/>
        </p:nvSpPr>
        <p:spPr>
          <a:xfrm>
            <a:off x="16722818" y="99661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" name="object 656"/>
          <p:cNvSpPr/>
          <p:nvPr/>
        </p:nvSpPr>
        <p:spPr>
          <a:xfrm>
            <a:off x="16810302" y="34285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" name="object 657"/>
          <p:cNvSpPr/>
          <p:nvPr/>
        </p:nvSpPr>
        <p:spPr>
          <a:xfrm>
            <a:off x="16121584" y="257006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" name="object 658"/>
          <p:cNvSpPr/>
          <p:nvPr/>
        </p:nvSpPr>
        <p:spPr>
          <a:xfrm>
            <a:off x="16954496" y="214269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" name="object 659"/>
          <p:cNvSpPr/>
          <p:nvPr/>
        </p:nvSpPr>
        <p:spPr>
          <a:xfrm>
            <a:off x="16891520" y="202132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" name="object 660"/>
          <p:cNvSpPr/>
          <p:nvPr/>
        </p:nvSpPr>
        <p:spPr>
          <a:xfrm>
            <a:off x="17011384" y="413635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" name="object 661"/>
          <p:cNvSpPr/>
          <p:nvPr/>
        </p:nvSpPr>
        <p:spPr>
          <a:xfrm>
            <a:off x="16611344" y="377204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" name="object 662"/>
          <p:cNvSpPr/>
          <p:nvPr/>
        </p:nvSpPr>
        <p:spPr>
          <a:xfrm>
            <a:off x="16487015" y="331988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" name="object 663"/>
          <p:cNvSpPr/>
          <p:nvPr/>
        </p:nvSpPr>
        <p:spPr>
          <a:xfrm>
            <a:off x="10899356" y="852717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" name="object 664"/>
          <p:cNvSpPr/>
          <p:nvPr/>
        </p:nvSpPr>
        <p:spPr>
          <a:xfrm>
            <a:off x="11142819" y="1032694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" name="object 665"/>
          <p:cNvSpPr/>
          <p:nvPr/>
        </p:nvSpPr>
        <p:spPr>
          <a:xfrm>
            <a:off x="12028199" y="944906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" name="object 666"/>
          <p:cNvSpPr/>
          <p:nvPr/>
        </p:nvSpPr>
        <p:spPr>
          <a:xfrm>
            <a:off x="12104167" y="1015912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" name="object 667"/>
          <p:cNvSpPr/>
          <p:nvPr/>
        </p:nvSpPr>
        <p:spPr>
          <a:xfrm>
            <a:off x="11128154" y="99816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" name="object 668"/>
          <p:cNvSpPr/>
          <p:nvPr/>
        </p:nvSpPr>
        <p:spPr>
          <a:xfrm>
            <a:off x="10910030" y="10468603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" name="object 669"/>
          <p:cNvSpPr/>
          <p:nvPr/>
        </p:nvSpPr>
        <p:spPr>
          <a:xfrm>
            <a:off x="12053389" y="919602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" name="object 670"/>
          <p:cNvSpPr/>
          <p:nvPr/>
        </p:nvSpPr>
        <p:spPr>
          <a:xfrm>
            <a:off x="11103529" y="996195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" name="object 671"/>
          <p:cNvSpPr/>
          <p:nvPr/>
        </p:nvSpPr>
        <p:spPr>
          <a:xfrm>
            <a:off x="12201409" y="858632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" name="object 672"/>
          <p:cNvSpPr/>
          <p:nvPr/>
        </p:nvSpPr>
        <p:spPr>
          <a:xfrm>
            <a:off x="11852977" y="736079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" name="object 673"/>
          <p:cNvSpPr/>
          <p:nvPr/>
        </p:nvSpPr>
        <p:spPr>
          <a:xfrm>
            <a:off x="10560028" y="884249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" name="object 674"/>
          <p:cNvSpPr/>
          <p:nvPr/>
        </p:nvSpPr>
        <p:spPr>
          <a:xfrm>
            <a:off x="11505757" y="911166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" name="object 675"/>
          <p:cNvSpPr/>
          <p:nvPr/>
        </p:nvSpPr>
        <p:spPr>
          <a:xfrm>
            <a:off x="13538841" y="824530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" name="object 676"/>
          <p:cNvSpPr/>
          <p:nvPr/>
        </p:nvSpPr>
        <p:spPr>
          <a:xfrm>
            <a:off x="12805525" y="1091565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" name="object 677"/>
          <p:cNvSpPr/>
          <p:nvPr/>
        </p:nvSpPr>
        <p:spPr>
          <a:xfrm>
            <a:off x="14057673" y="94267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" name="object 678"/>
          <p:cNvSpPr/>
          <p:nvPr/>
        </p:nvSpPr>
        <p:spPr>
          <a:xfrm>
            <a:off x="12830715" y="1066261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" name="object 679"/>
          <p:cNvSpPr/>
          <p:nvPr/>
        </p:nvSpPr>
        <p:spPr>
          <a:xfrm>
            <a:off x="13743016" y="968009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" name="object 680"/>
          <p:cNvSpPr/>
          <p:nvPr/>
        </p:nvSpPr>
        <p:spPr>
          <a:xfrm>
            <a:off x="12978726" y="1005290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" name="object 681"/>
          <p:cNvSpPr/>
          <p:nvPr/>
        </p:nvSpPr>
        <p:spPr>
          <a:xfrm>
            <a:off x="14064025" y="715132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" name="object 682"/>
          <p:cNvSpPr/>
          <p:nvPr/>
        </p:nvSpPr>
        <p:spPr>
          <a:xfrm>
            <a:off x="14145242" y="88298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" name="object 683"/>
          <p:cNvSpPr/>
          <p:nvPr/>
        </p:nvSpPr>
        <p:spPr>
          <a:xfrm>
            <a:off x="15007516" y="822976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" name="object 684"/>
          <p:cNvSpPr/>
          <p:nvPr/>
        </p:nvSpPr>
        <p:spPr>
          <a:xfrm>
            <a:off x="13740739" y="1012836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" name="object 685"/>
          <p:cNvSpPr/>
          <p:nvPr/>
        </p:nvSpPr>
        <p:spPr>
          <a:xfrm>
            <a:off x="13471554" y="660086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" name="object 686"/>
          <p:cNvSpPr/>
          <p:nvPr/>
        </p:nvSpPr>
        <p:spPr>
          <a:xfrm>
            <a:off x="13173763" y="718095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" name="object 687"/>
          <p:cNvSpPr/>
          <p:nvPr/>
        </p:nvSpPr>
        <p:spPr>
          <a:xfrm>
            <a:off x="13249729" y="789101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" name="object 688"/>
          <p:cNvSpPr/>
          <p:nvPr/>
        </p:nvSpPr>
        <p:spPr>
          <a:xfrm>
            <a:off x="13442850" y="707884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" name="object 689"/>
          <p:cNvSpPr/>
          <p:nvPr/>
        </p:nvSpPr>
        <p:spPr>
          <a:xfrm>
            <a:off x="14745579" y="678851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" name="object 690"/>
          <p:cNvSpPr/>
          <p:nvPr/>
        </p:nvSpPr>
        <p:spPr>
          <a:xfrm>
            <a:off x="13699218" y="72062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" name="object 691"/>
          <p:cNvSpPr/>
          <p:nvPr/>
        </p:nvSpPr>
        <p:spPr>
          <a:xfrm>
            <a:off x="12555052" y="7082432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" name="object 692"/>
          <p:cNvSpPr/>
          <p:nvPr/>
        </p:nvSpPr>
        <p:spPr>
          <a:xfrm>
            <a:off x="11703997" y="694433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" name="object 693"/>
          <p:cNvSpPr/>
          <p:nvPr/>
        </p:nvSpPr>
        <p:spPr>
          <a:xfrm>
            <a:off x="11623001" y="67532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" name="object 694"/>
          <p:cNvSpPr/>
          <p:nvPr/>
        </p:nvSpPr>
        <p:spPr>
          <a:xfrm>
            <a:off x="12298027" y="679309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" name="object 695"/>
          <p:cNvSpPr/>
          <p:nvPr/>
        </p:nvSpPr>
        <p:spPr>
          <a:xfrm>
            <a:off x="11308342" y="700653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" name="object 696"/>
          <p:cNvSpPr/>
          <p:nvPr/>
        </p:nvSpPr>
        <p:spPr>
          <a:xfrm>
            <a:off x="10940634" y="670498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" name="object 697"/>
          <p:cNvSpPr/>
          <p:nvPr/>
        </p:nvSpPr>
        <p:spPr>
          <a:xfrm>
            <a:off x="11224103" y="636839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" name="object 698"/>
          <p:cNvSpPr/>
          <p:nvPr/>
        </p:nvSpPr>
        <p:spPr>
          <a:xfrm>
            <a:off x="10443767" y="70304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" name="object 699"/>
          <p:cNvSpPr/>
          <p:nvPr/>
        </p:nvSpPr>
        <p:spPr>
          <a:xfrm>
            <a:off x="10569154" y="7293788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" name="object 700"/>
          <p:cNvSpPr/>
          <p:nvPr/>
        </p:nvSpPr>
        <p:spPr>
          <a:xfrm>
            <a:off x="10362773" y="68393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" name="object 701"/>
          <p:cNvSpPr/>
          <p:nvPr/>
        </p:nvSpPr>
        <p:spPr>
          <a:xfrm>
            <a:off x="10048116" y="709267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" name="object 702"/>
          <p:cNvSpPr/>
          <p:nvPr/>
        </p:nvSpPr>
        <p:spPr>
          <a:xfrm>
            <a:off x="10000381" y="64861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" name="object 703"/>
          <p:cNvSpPr/>
          <p:nvPr/>
        </p:nvSpPr>
        <p:spPr>
          <a:xfrm>
            <a:off x="9680406" y="679112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" name="object 704"/>
          <p:cNvSpPr/>
          <p:nvPr/>
        </p:nvSpPr>
        <p:spPr>
          <a:xfrm>
            <a:off x="10513317" y="636375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" name="object 705"/>
          <p:cNvSpPr/>
          <p:nvPr/>
        </p:nvSpPr>
        <p:spPr>
          <a:xfrm>
            <a:off x="10045836" y="754094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" name="object 706"/>
          <p:cNvSpPr/>
          <p:nvPr/>
        </p:nvSpPr>
        <p:spPr>
          <a:xfrm>
            <a:off x="17340535" y="852717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" name="object 707"/>
          <p:cNvSpPr/>
          <p:nvPr/>
        </p:nvSpPr>
        <p:spPr>
          <a:xfrm>
            <a:off x="17583998" y="1032694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" name="object 708"/>
          <p:cNvSpPr/>
          <p:nvPr/>
        </p:nvSpPr>
        <p:spPr>
          <a:xfrm>
            <a:off x="15922114" y="1046086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" name="object 709"/>
          <p:cNvSpPr/>
          <p:nvPr/>
        </p:nvSpPr>
        <p:spPr>
          <a:xfrm>
            <a:off x="18469376" y="944906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" name="object 710"/>
          <p:cNvSpPr/>
          <p:nvPr/>
        </p:nvSpPr>
        <p:spPr>
          <a:xfrm>
            <a:off x="18545343" y="1015912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" name="object 711"/>
          <p:cNvSpPr/>
          <p:nvPr/>
        </p:nvSpPr>
        <p:spPr>
          <a:xfrm>
            <a:off x="17569333" y="99816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" name="object 712"/>
          <p:cNvSpPr/>
          <p:nvPr/>
        </p:nvSpPr>
        <p:spPr>
          <a:xfrm>
            <a:off x="17351209" y="10468603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" name="object 713"/>
          <p:cNvSpPr/>
          <p:nvPr/>
        </p:nvSpPr>
        <p:spPr>
          <a:xfrm>
            <a:off x="18494565" y="919602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" name="object 714"/>
          <p:cNvSpPr/>
          <p:nvPr/>
        </p:nvSpPr>
        <p:spPr>
          <a:xfrm>
            <a:off x="17544708" y="996195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" name="object 715"/>
          <p:cNvSpPr/>
          <p:nvPr/>
        </p:nvSpPr>
        <p:spPr>
          <a:xfrm>
            <a:off x="18642579" y="858632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" name="object 716"/>
          <p:cNvSpPr/>
          <p:nvPr/>
        </p:nvSpPr>
        <p:spPr>
          <a:xfrm>
            <a:off x="17865717" y="743318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" name="object 717"/>
          <p:cNvSpPr/>
          <p:nvPr/>
        </p:nvSpPr>
        <p:spPr>
          <a:xfrm>
            <a:off x="17001205" y="884249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" name="object 718"/>
          <p:cNvSpPr/>
          <p:nvPr/>
        </p:nvSpPr>
        <p:spPr>
          <a:xfrm>
            <a:off x="15749697" y="9346596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" name="object 719"/>
          <p:cNvSpPr/>
          <p:nvPr/>
        </p:nvSpPr>
        <p:spPr>
          <a:xfrm>
            <a:off x="15719860" y="11228770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" name="object 720"/>
          <p:cNvSpPr/>
          <p:nvPr/>
        </p:nvSpPr>
        <p:spPr>
          <a:xfrm>
            <a:off x="17946937" y="911166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" name="object 721"/>
          <p:cNvSpPr/>
          <p:nvPr/>
        </p:nvSpPr>
        <p:spPr>
          <a:xfrm>
            <a:off x="19980020" y="824530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" name="object 722"/>
          <p:cNvSpPr/>
          <p:nvPr/>
        </p:nvSpPr>
        <p:spPr>
          <a:xfrm>
            <a:off x="19246704" y="1091565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" name="object 723"/>
          <p:cNvSpPr/>
          <p:nvPr/>
        </p:nvSpPr>
        <p:spPr>
          <a:xfrm>
            <a:off x="19271893" y="1066261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" name="object 724"/>
          <p:cNvSpPr/>
          <p:nvPr/>
        </p:nvSpPr>
        <p:spPr>
          <a:xfrm>
            <a:off x="19419906" y="1005290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" name="object 725"/>
          <p:cNvSpPr/>
          <p:nvPr/>
        </p:nvSpPr>
        <p:spPr>
          <a:xfrm>
            <a:off x="14923907" y="653963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" name="object 726"/>
          <p:cNvSpPr/>
          <p:nvPr/>
        </p:nvSpPr>
        <p:spPr>
          <a:xfrm>
            <a:off x="15135905" y="683580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" name="object 727"/>
          <p:cNvSpPr/>
          <p:nvPr/>
        </p:nvSpPr>
        <p:spPr>
          <a:xfrm>
            <a:off x="14884010" y="658197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" name="object 728"/>
          <p:cNvSpPr/>
          <p:nvPr/>
        </p:nvSpPr>
        <p:spPr>
          <a:xfrm>
            <a:off x="15488994" y="684132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" name="object 729"/>
          <p:cNvSpPr/>
          <p:nvPr/>
        </p:nvSpPr>
        <p:spPr>
          <a:xfrm>
            <a:off x="19912734" y="660086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" name="object 730"/>
          <p:cNvSpPr/>
          <p:nvPr/>
        </p:nvSpPr>
        <p:spPr>
          <a:xfrm>
            <a:off x="19614940" y="718095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" name="object 731"/>
          <p:cNvSpPr/>
          <p:nvPr/>
        </p:nvSpPr>
        <p:spPr>
          <a:xfrm>
            <a:off x="19690898" y="789101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67" y="0"/>
                </a:lnTo>
                <a:lnTo>
                  <a:pt x="0" y="7162"/>
                </a:lnTo>
                <a:lnTo>
                  <a:pt x="0" y="24784"/>
                </a:lnTo>
                <a:lnTo>
                  <a:pt x="706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" name="object 732"/>
          <p:cNvSpPr/>
          <p:nvPr/>
        </p:nvSpPr>
        <p:spPr>
          <a:xfrm>
            <a:off x="15391531" y="691403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" name="object 733"/>
          <p:cNvSpPr/>
          <p:nvPr/>
        </p:nvSpPr>
        <p:spPr>
          <a:xfrm>
            <a:off x="15278969" y="702060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" name="object 734"/>
          <p:cNvSpPr/>
          <p:nvPr/>
        </p:nvSpPr>
        <p:spPr>
          <a:xfrm>
            <a:off x="19884029" y="707884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" name="object 735"/>
          <p:cNvSpPr/>
          <p:nvPr/>
        </p:nvSpPr>
        <p:spPr>
          <a:xfrm>
            <a:off x="19046276" y="7007162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" name="object 736"/>
          <p:cNvSpPr/>
          <p:nvPr/>
        </p:nvSpPr>
        <p:spPr>
          <a:xfrm>
            <a:off x="18145174" y="694433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" name="object 737"/>
          <p:cNvSpPr/>
          <p:nvPr/>
        </p:nvSpPr>
        <p:spPr>
          <a:xfrm>
            <a:off x="18064178" y="67532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" name="object 738"/>
          <p:cNvSpPr/>
          <p:nvPr/>
        </p:nvSpPr>
        <p:spPr>
          <a:xfrm>
            <a:off x="18731208" y="715512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" name="object 739"/>
          <p:cNvSpPr/>
          <p:nvPr/>
        </p:nvSpPr>
        <p:spPr>
          <a:xfrm>
            <a:off x="17749522" y="700653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" name="object 740"/>
          <p:cNvSpPr/>
          <p:nvPr/>
        </p:nvSpPr>
        <p:spPr>
          <a:xfrm>
            <a:off x="18432047" y="675962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" name="object 741"/>
          <p:cNvSpPr/>
          <p:nvPr/>
        </p:nvSpPr>
        <p:spPr>
          <a:xfrm>
            <a:off x="17381813" y="670498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" name="object 742"/>
          <p:cNvSpPr/>
          <p:nvPr/>
        </p:nvSpPr>
        <p:spPr>
          <a:xfrm>
            <a:off x="17665281" y="636839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" name="object 743"/>
          <p:cNvSpPr/>
          <p:nvPr/>
        </p:nvSpPr>
        <p:spPr>
          <a:xfrm>
            <a:off x="15675641" y="64525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" name="object 744"/>
          <p:cNvSpPr/>
          <p:nvPr/>
        </p:nvSpPr>
        <p:spPr>
          <a:xfrm>
            <a:off x="11200831" y="711672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63" y="0"/>
                </a:moveTo>
                <a:lnTo>
                  <a:pt x="5151" y="0"/>
                </a:lnTo>
                <a:lnTo>
                  <a:pt x="0" y="5162"/>
                </a:lnTo>
                <a:lnTo>
                  <a:pt x="0" y="17988"/>
                </a:lnTo>
                <a:lnTo>
                  <a:pt x="5151" y="23182"/>
                </a:lnTo>
                <a:lnTo>
                  <a:pt x="17863" y="23182"/>
                </a:lnTo>
                <a:lnTo>
                  <a:pt x="23015" y="17988"/>
                </a:lnTo>
                <a:lnTo>
                  <a:pt x="23015" y="11559"/>
                </a:lnTo>
                <a:lnTo>
                  <a:pt x="23015" y="5162"/>
                </a:lnTo>
                <a:lnTo>
                  <a:pt x="1786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" name="object 745"/>
          <p:cNvSpPr/>
          <p:nvPr/>
        </p:nvSpPr>
        <p:spPr>
          <a:xfrm>
            <a:off x="12456968" y="668423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3549" y="0"/>
                </a:moveTo>
                <a:lnTo>
                  <a:pt x="3895" y="0"/>
                </a:lnTo>
                <a:lnTo>
                  <a:pt x="0" y="3978"/>
                </a:lnTo>
                <a:lnTo>
                  <a:pt x="0" y="13695"/>
                </a:lnTo>
                <a:lnTo>
                  <a:pt x="3895" y="17643"/>
                </a:lnTo>
                <a:lnTo>
                  <a:pt x="13549" y="17643"/>
                </a:lnTo>
                <a:lnTo>
                  <a:pt x="17465" y="13695"/>
                </a:lnTo>
                <a:lnTo>
                  <a:pt x="17465" y="8826"/>
                </a:lnTo>
                <a:lnTo>
                  <a:pt x="17465" y="3978"/>
                </a:lnTo>
                <a:lnTo>
                  <a:pt x="1354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" name="object 746"/>
          <p:cNvSpPr/>
          <p:nvPr/>
        </p:nvSpPr>
        <p:spPr>
          <a:xfrm>
            <a:off x="12254340" y="643120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962" y="0"/>
                </a:moveTo>
                <a:lnTo>
                  <a:pt x="4900" y="0"/>
                </a:lnTo>
                <a:lnTo>
                  <a:pt x="0" y="4942"/>
                </a:lnTo>
                <a:lnTo>
                  <a:pt x="0" y="17119"/>
                </a:lnTo>
                <a:lnTo>
                  <a:pt x="4900" y="22030"/>
                </a:lnTo>
                <a:lnTo>
                  <a:pt x="16962" y="22030"/>
                </a:lnTo>
                <a:lnTo>
                  <a:pt x="21842" y="17119"/>
                </a:lnTo>
                <a:lnTo>
                  <a:pt x="21842" y="11025"/>
                </a:lnTo>
                <a:lnTo>
                  <a:pt x="21842" y="4942"/>
                </a:lnTo>
                <a:lnTo>
                  <a:pt x="1696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" name="object 747"/>
          <p:cNvSpPr/>
          <p:nvPr/>
        </p:nvSpPr>
        <p:spPr>
          <a:xfrm>
            <a:off x="12218165" y="792256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968" y="0"/>
                </a:moveTo>
                <a:lnTo>
                  <a:pt x="5204" y="0"/>
                </a:lnTo>
                <a:lnTo>
                  <a:pt x="0" y="5266"/>
                </a:lnTo>
                <a:lnTo>
                  <a:pt x="0" y="18125"/>
                </a:lnTo>
                <a:lnTo>
                  <a:pt x="5204" y="23371"/>
                </a:lnTo>
                <a:lnTo>
                  <a:pt x="17968" y="23371"/>
                </a:lnTo>
                <a:lnTo>
                  <a:pt x="23130" y="18125"/>
                </a:lnTo>
                <a:lnTo>
                  <a:pt x="23130" y="11695"/>
                </a:lnTo>
                <a:lnTo>
                  <a:pt x="23130" y="5266"/>
                </a:lnTo>
                <a:lnTo>
                  <a:pt x="1796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" name="object 748"/>
          <p:cNvSpPr/>
          <p:nvPr/>
        </p:nvSpPr>
        <p:spPr>
          <a:xfrm>
            <a:off x="11345070" y="8481321"/>
            <a:ext cx="36195" cy="36830"/>
          </a:xfrm>
          <a:custGeom>
            <a:avLst/>
            <a:gdLst/>
            <a:ahLst/>
            <a:cxnLst/>
            <a:rect l="l" t="t" r="r" b="b"/>
            <a:pathLst>
              <a:path w="36195" h="36829">
                <a:moveTo>
                  <a:pt x="18051" y="0"/>
                </a:moveTo>
                <a:lnTo>
                  <a:pt x="11017" y="1433"/>
                </a:lnTo>
                <a:lnTo>
                  <a:pt x="5279" y="5340"/>
                </a:lnTo>
                <a:lnTo>
                  <a:pt x="1415" y="11131"/>
                </a:lnTo>
                <a:lnTo>
                  <a:pt x="0" y="18219"/>
                </a:lnTo>
                <a:lnTo>
                  <a:pt x="1415" y="25311"/>
                </a:lnTo>
                <a:lnTo>
                  <a:pt x="5279" y="31114"/>
                </a:lnTo>
                <a:lnTo>
                  <a:pt x="11017" y="35031"/>
                </a:lnTo>
                <a:lnTo>
                  <a:pt x="18051" y="36470"/>
                </a:lnTo>
                <a:lnTo>
                  <a:pt x="25097" y="35031"/>
                </a:lnTo>
                <a:lnTo>
                  <a:pt x="30848" y="31114"/>
                </a:lnTo>
                <a:lnTo>
                  <a:pt x="34724" y="25311"/>
                </a:lnTo>
                <a:lnTo>
                  <a:pt x="36145" y="18219"/>
                </a:lnTo>
                <a:lnTo>
                  <a:pt x="34724" y="11131"/>
                </a:lnTo>
                <a:lnTo>
                  <a:pt x="30848" y="5340"/>
                </a:lnTo>
                <a:lnTo>
                  <a:pt x="25097" y="1433"/>
                </a:lnTo>
                <a:lnTo>
                  <a:pt x="18051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" name="object 749"/>
          <p:cNvSpPr/>
          <p:nvPr/>
        </p:nvSpPr>
        <p:spPr>
          <a:xfrm>
            <a:off x="12167695" y="7289079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70" h="14604">
                <a:moveTo>
                  <a:pt x="10795" y="0"/>
                </a:moveTo>
                <a:lnTo>
                  <a:pt x="3109" y="0"/>
                </a:lnTo>
                <a:lnTo>
                  <a:pt x="0" y="3151"/>
                </a:lnTo>
                <a:lnTo>
                  <a:pt x="0" y="10889"/>
                </a:lnTo>
                <a:lnTo>
                  <a:pt x="3109" y="14041"/>
                </a:lnTo>
                <a:lnTo>
                  <a:pt x="10795" y="14041"/>
                </a:lnTo>
                <a:lnTo>
                  <a:pt x="13915" y="10889"/>
                </a:lnTo>
                <a:lnTo>
                  <a:pt x="13915" y="7005"/>
                </a:lnTo>
                <a:lnTo>
                  <a:pt x="13915" y="3151"/>
                </a:lnTo>
                <a:lnTo>
                  <a:pt x="1079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" name="object 750"/>
          <p:cNvSpPr/>
          <p:nvPr/>
        </p:nvSpPr>
        <p:spPr>
          <a:xfrm>
            <a:off x="16884946" y="70304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" name="object 751"/>
          <p:cNvSpPr/>
          <p:nvPr/>
        </p:nvSpPr>
        <p:spPr>
          <a:xfrm>
            <a:off x="15551802" y="832823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" name="object 752"/>
          <p:cNvSpPr/>
          <p:nvPr/>
        </p:nvSpPr>
        <p:spPr>
          <a:xfrm>
            <a:off x="16803951" y="68393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" name="object 753"/>
          <p:cNvSpPr/>
          <p:nvPr/>
        </p:nvSpPr>
        <p:spPr>
          <a:xfrm>
            <a:off x="15576993" y="807519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" name="object 754"/>
          <p:cNvSpPr/>
          <p:nvPr/>
        </p:nvSpPr>
        <p:spPr>
          <a:xfrm>
            <a:off x="16489294" y="709267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" name="object 755"/>
          <p:cNvSpPr/>
          <p:nvPr/>
        </p:nvSpPr>
        <p:spPr>
          <a:xfrm>
            <a:off x="16441559" y="64861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" name="object 756"/>
          <p:cNvSpPr/>
          <p:nvPr/>
        </p:nvSpPr>
        <p:spPr>
          <a:xfrm>
            <a:off x="16121584" y="679112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" name="object 757"/>
          <p:cNvSpPr/>
          <p:nvPr/>
        </p:nvSpPr>
        <p:spPr>
          <a:xfrm>
            <a:off x="16954496" y="636375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" name="object 758"/>
          <p:cNvSpPr/>
          <p:nvPr/>
        </p:nvSpPr>
        <p:spPr>
          <a:xfrm>
            <a:off x="13868241" y="8409756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952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2952" y="5957"/>
                </a:lnTo>
                <a:lnTo>
                  <a:pt x="2952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" name="object 759"/>
          <p:cNvSpPr/>
          <p:nvPr/>
        </p:nvSpPr>
        <p:spPr>
          <a:xfrm>
            <a:off x="14414213" y="89470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" name="object 760"/>
          <p:cNvSpPr/>
          <p:nvPr/>
        </p:nvSpPr>
        <p:spPr>
          <a:xfrm>
            <a:off x="14051826" y="8593816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4" h="698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6429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" name="object 761"/>
          <p:cNvSpPr/>
          <p:nvPr/>
        </p:nvSpPr>
        <p:spPr>
          <a:xfrm>
            <a:off x="10832169" y="790621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" name="object 762"/>
          <p:cNvSpPr/>
          <p:nvPr/>
        </p:nvSpPr>
        <p:spPr>
          <a:xfrm>
            <a:off x="13924157" y="108122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37"/>
                </a:lnTo>
                <a:lnTo>
                  <a:pt x="9853" y="1283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" name="object 763"/>
          <p:cNvSpPr/>
          <p:nvPr/>
        </p:nvSpPr>
        <p:spPr>
          <a:xfrm>
            <a:off x="16487015" y="754094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" name="object 764"/>
          <p:cNvSpPr txBox="1">
            <a:spLocks noGrp="1"/>
          </p:cNvSpPr>
          <p:nvPr>
            <p:ph type="title"/>
          </p:nvPr>
        </p:nvSpPr>
        <p:spPr>
          <a:xfrm>
            <a:off x="3247452" y="2963545"/>
            <a:ext cx="13609319" cy="25387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15" marR="5080" indent="-6350">
              <a:lnSpc>
                <a:spcPct val="100000"/>
              </a:lnSpc>
              <a:spcBef>
                <a:spcPts val="95"/>
              </a:spcBef>
            </a:pPr>
            <a:r>
              <a:rPr lang="en-US" sz="8250" b="0" spc="150" dirty="0">
                <a:latin typeface="Trebuchet MS"/>
                <a:cs typeface="Trebuchet MS"/>
              </a:rPr>
              <a:t>A Satellite Is A Small Body  That Orbits A Larger Body</a:t>
            </a:r>
            <a:endParaRPr sz="8250" dirty="0">
              <a:latin typeface="Trebuchet MS"/>
              <a:cs typeface="Trebuchet MS"/>
            </a:endParaRPr>
          </a:p>
        </p:txBody>
      </p:sp>
      <p:sp>
        <p:nvSpPr>
          <p:cNvPr id="766" name="object 1168">
            <a:extLst>
              <a:ext uri="{FF2B5EF4-FFF2-40B4-BE49-F238E27FC236}">
                <a16:creationId xmlns:a16="http://schemas.microsoft.com/office/drawing/2014/main" id="{F5A4ECA1-0EB0-CE34-64CD-A7D8543404B5}"/>
              </a:ext>
            </a:extLst>
          </p:cNvPr>
          <p:cNvSpPr/>
          <p:nvPr/>
        </p:nvSpPr>
        <p:spPr>
          <a:xfrm flipH="1">
            <a:off x="-12343" y="5946"/>
            <a:ext cx="4967837" cy="2646683"/>
          </a:xfrm>
          <a:custGeom>
            <a:avLst/>
            <a:gdLst/>
            <a:ahLst/>
            <a:cxnLst/>
            <a:rect l="l" t="t" r="r" b="b"/>
            <a:pathLst>
              <a:path w="6109334" h="2882900">
                <a:moveTo>
                  <a:pt x="6108965" y="0"/>
                </a:moveTo>
                <a:lnTo>
                  <a:pt x="0" y="0"/>
                </a:lnTo>
                <a:lnTo>
                  <a:pt x="903700" y="2294066"/>
                </a:lnTo>
                <a:lnTo>
                  <a:pt x="6108965" y="2882865"/>
                </a:lnTo>
                <a:lnTo>
                  <a:pt x="61089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68" name="תיבת טקסט 767">
            <a:extLst>
              <a:ext uri="{FF2B5EF4-FFF2-40B4-BE49-F238E27FC236}">
                <a16:creationId xmlns:a16="http://schemas.microsoft.com/office/drawing/2014/main" id="{E01B0872-C656-672A-A9DC-1A59D632DD28}"/>
              </a:ext>
            </a:extLst>
          </p:cNvPr>
          <p:cNvSpPr txBox="1"/>
          <p:nvPr/>
        </p:nvSpPr>
        <p:spPr>
          <a:xfrm>
            <a:off x="47733" y="442903"/>
            <a:ext cx="331359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5000" b="1" spc="150" dirty="0">
                <a:latin typeface="Trebuchet MS"/>
              </a:rPr>
              <a:t>What Is A Satellite</a:t>
            </a:r>
            <a:endParaRPr lang="he-IL" sz="5000" b="1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38604" y="430612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82068" y="610589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38433" y="56787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6604024"/>
            <a:ext cx="1270" cy="12065"/>
          </a:xfrm>
          <a:custGeom>
            <a:avLst/>
            <a:gdLst/>
            <a:ahLst/>
            <a:cxnLst/>
            <a:rect l="l" t="t" r="r" b="b"/>
            <a:pathLst>
              <a:path w="1270" h="12065">
                <a:moveTo>
                  <a:pt x="0" y="0"/>
                </a:moveTo>
                <a:lnTo>
                  <a:pt x="0" y="11667"/>
                </a:lnTo>
                <a:lnTo>
                  <a:pt x="1153" y="10500"/>
                </a:lnTo>
                <a:lnTo>
                  <a:pt x="1153" y="11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408652" y="51622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67447" y="522801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22041" y="6058564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0451" y="5111648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43416" y="593806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7402" y="57605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49280" y="624755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768612" y="481894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92637" y="497496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078151" y="896846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332385" y="4049426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368697" y="384426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42778" y="574090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39140" y="535124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95054" y="51343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136538" y="512589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469442" y="442344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68992" y="462298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778778" y="44905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040659" y="436526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642198" y="398887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680011" y="401110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560633" y="434341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288858" y="375932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176305" y="386589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263787" y="321213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99277" y="462144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258415" y="678906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659904" y="371614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3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686892" y="550747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838164" y="36314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95651" y="4137269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637354" y="647242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872266" y="551285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147585" y="367958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75083" y="543934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30" y="14491"/>
                </a:lnTo>
                <a:lnTo>
                  <a:pt x="14334" y="11245"/>
                </a:lnTo>
                <a:lnTo>
                  <a:pt x="14334" y="7235"/>
                </a:lnTo>
                <a:lnTo>
                  <a:pt x="14334" y="323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407982" y="501197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345007" y="489060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378091" y="402425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977919" y="539685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204003" y="595091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586874" y="696732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896923" y="520571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563963" y="56076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323199" y="623268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114820" y="696313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582265" y="545904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910570" y="579841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534529" y="485252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2913863" y="659248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264791" y="521213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508477" y="434111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556105" y="59571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2817986" y="583185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281693" y="370702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4493681" y="400319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337960" y="581000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3928345" y="34774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3815790" y="358403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3903274" y="293027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2472212" y="661203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667615" y="630154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3214566" y="515749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4047467" y="473011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3984492" y="460874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4241786" y="374935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4846766" y="400871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4104356" y="672377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3654710" y="710535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3704315" y="635946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3579988" y="590730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308484" y="188428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2483996" y="341060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310803" y="237980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2646602" y="201820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3013012" y="295990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4248446" y="1836957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3586865" y="890043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3088978" y="366995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293818" y="15389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4075694" y="2025943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5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4723256" y="3355056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4749308" y="408142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4636754" y="418799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4759578" y="314989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4269186" y="151929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065556" y="112963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4221470" y="91277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3282101" y="285778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3218765" y="126995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4584829" y="2567460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2832454" y="323936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4403228" y="321099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2782918" y="420431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2982463" y="208048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3214228" y="1665347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899199" y="1956446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937226" y="174494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2469041" y="1796471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3538466" y="29852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2474183" y="903934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3901496" y="12177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30" y="0"/>
                </a:moveTo>
                <a:lnTo>
                  <a:pt x="3172" y="0"/>
                </a:lnTo>
                <a:lnTo>
                  <a:pt x="0" y="3214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14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2444347" y="2786108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5">
                <a:moveTo>
                  <a:pt x="15748" y="0"/>
                </a:moveTo>
                <a:lnTo>
                  <a:pt x="4554" y="0"/>
                </a:lnTo>
                <a:lnTo>
                  <a:pt x="0" y="4617"/>
                </a:lnTo>
                <a:lnTo>
                  <a:pt x="0" y="15884"/>
                </a:lnTo>
                <a:lnTo>
                  <a:pt x="4554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2345293" y="41518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786066" y="115886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705254" y="7190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1733392" y="105786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1256111" y="142740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2144735" y="326624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6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1055154" y="10567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697394" y="42142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959266" y="29611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3483520" y="354190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37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605510" y="143833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71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71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7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2808907" y="76581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515197" y="26040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543247" y="27232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1462249" y="25321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129290" y="29340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1147592" y="278547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1830118" y="253856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779894" y="248391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30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30" y="14491"/>
                </a:lnTo>
                <a:lnTo>
                  <a:pt x="14334" y="11245"/>
                </a:lnTo>
                <a:lnTo>
                  <a:pt x="14334" y="7235"/>
                </a:lnTo>
                <a:lnTo>
                  <a:pt x="14334" y="323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1447543" y="17408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2994581" y="61225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052524" y="200021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3019770" y="35921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2245644" y="118804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1796000" y="156962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1845606" y="82373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1063352" y="214733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283017" y="28094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509100" y="336349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202022" y="261829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233444" y="89003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120889" y="99661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208372" y="34285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352567" y="214269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289591" y="202132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409455" y="413635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9415" y="377204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7179784" y="430612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7423246" y="610589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7779611" y="56787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6425569" y="660141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5761363" y="623981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8849830" y="51622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8308626" y="522801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7363210" y="6058564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6701629" y="5111648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8384593" y="593806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7408582" y="57605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5511413" y="679448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7190458" y="624755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9209792" y="481894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8333815" y="497496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8297803" y="668367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8773564" y="4049426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8809875" y="384426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7383958" y="574090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5239854" y="5655241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4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31"/>
                </a:lnTo>
                <a:lnTo>
                  <a:pt x="9277" y="1203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6264324" y="454963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3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3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7180320" y="535124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41" y="0"/>
                </a:lnTo>
                <a:lnTo>
                  <a:pt x="0" y="518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7336232" y="51343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8577716" y="512589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8910619" y="442344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7310170" y="462298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8219957" y="44905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8481838" y="436526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8083375" y="398887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9121188" y="401110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8001810" y="434341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7730038" y="375932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7617483" y="386589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7704976" y="321213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6840455" y="462144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5636737" y="461333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5886218" y="429502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5974281" y="497084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6333527" y="549156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7699592" y="678906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9101083" y="371614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4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8128069" y="550747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9279332" y="36314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25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188"/>
                </a:lnTo>
                <a:lnTo>
                  <a:pt x="291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6836829" y="4137269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8078533" y="647242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9313447" y="551285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5964787" y="3277832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6305744" y="409505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6097227" y="6302103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49"/>
                </a:lnTo>
                <a:lnTo>
                  <a:pt x="1287" y="5947"/>
                </a:lnTo>
                <a:lnTo>
                  <a:pt x="4596" y="5947"/>
                </a:lnTo>
                <a:lnTo>
                  <a:pt x="5884" y="4649"/>
                </a:lnTo>
                <a:lnTo>
                  <a:pt x="5884" y="2994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6328990" y="588695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6013964" y="6178052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6051990" y="5966554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5583803" y="6018079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7588763" y="367958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5588947" y="5125530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73"/>
                </a:lnTo>
                <a:lnTo>
                  <a:pt x="6889" y="8973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7016250" y="543934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7849161" y="501197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5343948" y="6076219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5" h="17779">
                <a:moveTo>
                  <a:pt x="13224" y="0"/>
                </a:moveTo>
                <a:lnTo>
                  <a:pt x="3821" y="0"/>
                </a:lnTo>
                <a:lnTo>
                  <a:pt x="0" y="3874"/>
                </a:lnTo>
                <a:lnTo>
                  <a:pt x="0" y="13381"/>
                </a:lnTo>
                <a:lnTo>
                  <a:pt x="3821" y="17235"/>
                </a:lnTo>
                <a:lnTo>
                  <a:pt x="13224" y="17235"/>
                </a:lnTo>
                <a:lnTo>
                  <a:pt x="17088" y="13381"/>
                </a:lnTo>
                <a:lnTo>
                  <a:pt x="17088" y="8607"/>
                </a:lnTo>
                <a:lnTo>
                  <a:pt x="17088" y="387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5559109" y="7007715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7786185" y="489060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9819269" y="402425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10419099" y="539685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9085952" y="669460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10338103" y="520571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5045436" y="421920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9111142" y="644155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9556001" y="696313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10023443" y="545904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9351747" y="579841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9975708" y="485252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9355040" y="659248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4746256" y="382369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9949657" y="434111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8997283" y="59571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9259166" y="583185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4763167" y="231858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4975155" y="261474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8779137" y="581000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10369522" y="34774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10256970" y="358403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10344460" y="293027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8905396" y="697406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5149091" y="4913107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9655745" y="515749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10488645" y="473011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10425669" y="459789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4723259" y="236091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5260460" y="120800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5328241" y="262027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5285649" y="95495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10095890" y="710535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71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71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7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10145496" y="635946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10021165" y="590730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4789958" y="49584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8925177" y="341060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9751983" y="237980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9087781" y="201820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6155376" y="265088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4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9454189" y="295990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4729930" y="448520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10028045" y="890043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9530157" y="366995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4775292" y="1505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5204732" y="196661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6031868" y="7868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5950872" y="5957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5636214" y="84906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6318740" y="60215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5714585" y="3420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02" y="0"/>
                </a:moveTo>
                <a:lnTo>
                  <a:pt x="2701" y="0"/>
                </a:lnTo>
                <a:lnTo>
                  <a:pt x="0" y="2732"/>
                </a:lnTo>
                <a:lnTo>
                  <a:pt x="0" y="9444"/>
                </a:lnTo>
                <a:lnTo>
                  <a:pt x="2701" y="12188"/>
                </a:lnTo>
                <a:lnTo>
                  <a:pt x="9402" y="12188"/>
                </a:lnTo>
                <a:lnTo>
                  <a:pt x="12114" y="9444"/>
                </a:lnTo>
                <a:lnTo>
                  <a:pt x="12114" y="6083"/>
                </a:lnTo>
                <a:lnTo>
                  <a:pt x="12114" y="2732"/>
                </a:lnTo>
                <a:lnTo>
                  <a:pt x="940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5230782" y="269298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5118218" y="279955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5275601" y="39408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5241051" y="176145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4750667" y="13085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10506735" y="112963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9723277" y="285778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9659944" y="126995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5066304" y="117902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9273633" y="323936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4884704" y="182255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9224098" y="420431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9423641" y="208048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9655406" y="1665347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9340379" y="1956446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75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9378406" y="174494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8910221" y="1796471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9979645" y="29852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8915362" y="903934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10342666" y="12177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14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14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8885525" y="2786108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8786472" y="41518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67"/>
                </a:lnTo>
                <a:lnTo>
                  <a:pt x="0" y="14470"/>
                </a:lnTo>
                <a:lnTo>
                  <a:pt x="414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7227242" y="115886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9146432" y="7190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8174570" y="105786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7697289" y="142740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8585913" y="326624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7496332" y="10567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7138574" y="42142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7400455" y="29611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9924699" y="354190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7046686" y="143833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9250087" y="76581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6956375" y="26040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7984425" y="27232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7903427" y="25321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8570467" y="29340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7588772" y="278547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8271295" y="253856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7221061" y="248391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7888722" y="17408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9435761" y="61225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8493701" y="200021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9460950" y="35921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8686824" y="118804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8237179" y="156962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8286784" y="82373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7504531" y="214733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5514889" y="223152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5426288" y="142368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6124369" y="143684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6724194" y="28094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6950278" y="336349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5391051" y="410718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6643199" y="261829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5416241" y="385414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6328542" y="287162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5656845" y="321099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6280807" y="22651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5660140" y="400506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397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397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6244073" y="176446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5302382" y="336974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6674622" y="89003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6562066" y="99661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6649560" y="34285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5960834" y="257006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6793747" y="214269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6730769" y="202132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6850633" y="413635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6450593" y="377204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6326265" y="331988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738604" y="852717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982068" y="1032694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1338433" y="989976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0" y="10825077"/>
            <a:ext cx="1270" cy="12065"/>
          </a:xfrm>
          <a:custGeom>
            <a:avLst/>
            <a:gdLst/>
            <a:ahLst/>
            <a:cxnLst/>
            <a:rect l="l" t="t" r="r" b="b"/>
            <a:pathLst>
              <a:path w="1270" h="12065">
                <a:moveTo>
                  <a:pt x="0" y="0"/>
                </a:moveTo>
                <a:lnTo>
                  <a:pt x="0" y="11667"/>
                </a:lnTo>
                <a:lnTo>
                  <a:pt x="1153" y="10500"/>
                </a:lnTo>
                <a:lnTo>
                  <a:pt x="1153" y="11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1867447" y="944906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922041" y="10279619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5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59" y="19077"/>
                </a:lnTo>
                <a:lnTo>
                  <a:pt x="18899" y="14795"/>
                </a:lnTo>
                <a:lnTo>
                  <a:pt x="18899" y="9538"/>
                </a:lnTo>
                <a:lnTo>
                  <a:pt x="18899" y="4251"/>
                </a:lnTo>
                <a:lnTo>
                  <a:pt x="1465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260451" y="9332703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1943416" y="1015912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967402" y="99816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749280" y="10468603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2768612" y="904000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1892637" y="919602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1856625" y="1090472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2332385" y="8270481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2368697" y="806531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942778" y="996195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739140" y="957230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895054" y="935543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2136538" y="93469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2469442" y="864449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868992" y="884403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1778778" y="871162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2040659" y="858632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1642198" y="820993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2680011" y="823215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1560633" y="856446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1176305" y="808693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1692225" y="736079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399277" y="884249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1258415" y="11010120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2659904" y="793720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3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1686892" y="972853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2838164" y="78524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395651" y="8358323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1637354" y="1069348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2872266" y="973390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59065" y="1018606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1147585" y="790063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1407982" y="923303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1345007" y="911166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3378091" y="824530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3977919" y="96179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4204003" y="1017197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2644775" y="1091565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3896923" y="94267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4563963" y="982869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2669963" y="1066261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3114820" y="1118418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3582265" y="968009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2910570" y="1001946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3534529" y="907357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2913863" y="1081353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4264791" y="943318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3508477" y="856217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6575" y="0"/>
                </a:moveTo>
                <a:lnTo>
                  <a:pt x="4795" y="0"/>
                </a:lnTo>
                <a:lnTo>
                  <a:pt x="0" y="4816"/>
                </a:lnTo>
                <a:lnTo>
                  <a:pt x="0" y="16711"/>
                </a:lnTo>
                <a:lnTo>
                  <a:pt x="479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2556105" y="101782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2817986" y="1005290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4281693" y="792807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4493681" y="822424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2337960" y="1003105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3928345" y="769851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3815790" y="780508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3903274" y="715132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2464217" y="1119512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4667615" y="1052260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3214566" y="93785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4047467" y="895116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3984492" y="88298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4241786" y="797040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4846766" y="822976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4104356" y="1094483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3704315" y="1058052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3579988" y="1012836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2483996" y="76316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3310803" y="660086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3013012" y="718095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3088978" y="789101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4723256" y="7576110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4749308" y="830247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4636754" y="840904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4759578" y="737094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3282101" y="707884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4584829" y="678851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2832454" y="746042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4403228" y="74320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2782918" y="842536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3538466" y="72062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2394300" y="7082432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54" y="0"/>
                </a:lnTo>
                <a:lnTo>
                  <a:pt x="0" y="4617"/>
                </a:lnTo>
                <a:lnTo>
                  <a:pt x="0" y="15884"/>
                </a:lnTo>
                <a:lnTo>
                  <a:pt x="4554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2144735" y="7487294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41" y="0"/>
                </a:lnTo>
                <a:lnTo>
                  <a:pt x="0" y="518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3483520" y="776294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1543247" y="694433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1462249" y="67532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2137285" y="679309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1147592" y="700653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419"/>
          <p:cNvSpPr/>
          <p:nvPr/>
        </p:nvSpPr>
        <p:spPr>
          <a:xfrm>
            <a:off x="779894" y="670498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object 420"/>
          <p:cNvSpPr/>
          <p:nvPr/>
        </p:nvSpPr>
        <p:spPr>
          <a:xfrm>
            <a:off x="1063352" y="636839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283017" y="70304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408403" y="7293788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202022" y="68393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352567" y="636375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409455" y="835741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9415" y="799310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7179784" y="852717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7423246" y="1032694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7779611" y="989976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6425569" y="1082246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5761363" y="1046086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8849830" y="9383283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70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object 433"/>
          <p:cNvSpPr/>
          <p:nvPr/>
        </p:nvSpPr>
        <p:spPr>
          <a:xfrm>
            <a:off x="8308626" y="944906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object 434"/>
          <p:cNvSpPr/>
          <p:nvPr/>
        </p:nvSpPr>
        <p:spPr>
          <a:xfrm>
            <a:off x="7363210" y="10279619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19" y="0"/>
                </a:lnTo>
                <a:lnTo>
                  <a:pt x="0" y="4251"/>
                </a:lnTo>
                <a:lnTo>
                  <a:pt x="0" y="14795"/>
                </a:lnTo>
                <a:lnTo>
                  <a:pt x="4219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" name="object 435"/>
          <p:cNvSpPr/>
          <p:nvPr/>
        </p:nvSpPr>
        <p:spPr>
          <a:xfrm>
            <a:off x="6701629" y="9332703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" name="object 436"/>
          <p:cNvSpPr/>
          <p:nvPr/>
        </p:nvSpPr>
        <p:spPr>
          <a:xfrm>
            <a:off x="8384593" y="1015912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" name="object 437"/>
          <p:cNvSpPr/>
          <p:nvPr/>
        </p:nvSpPr>
        <p:spPr>
          <a:xfrm>
            <a:off x="7408582" y="99816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" name="object 438"/>
          <p:cNvSpPr/>
          <p:nvPr/>
        </p:nvSpPr>
        <p:spPr>
          <a:xfrm>
            <a:off x="5511413" y="11015540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" name="object 439"/>
          <p:cNvSpPr/>
          <p:nvPr/>
        </p:nvSpPr>
        <p:spPr>
          <a:xfrm>
            <a:off x="7190458" y="10468603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" name="object 440"/>
          <p:cNvSpPr/>
          <p:nvPr/>
        </p:nvSpPr>
        <p:spPr>
          <a:xfrm>
            <a:off x="9209792" y="904000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" name="object 441"/>
          <p:cNvSpPr/>
          <p:nvPr/>
        </p:nvSpPr>
        <p:spPr>
          <a:xfrm>
            <a:off x="8333815" y="919602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" name="object 442"/>
          <p:cNvSpPr/>
          <p:nvPr/>
        </p:nvSpPr>
        <p:spPr>
          <a:xfrm>
            <a:off x="8297803" y="1090472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" name="object 443"/>
          <p:cNvSpPr/>
          <p:nvPr/>
        </p:nvSpPr>
        <p:spPr>
          <a:xfrm>
            <a:off x="8773564" y="8270481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object 444"/>
          <p:cNvSpPr/>
          <p:nvPr/>
        </p:nvSpPr>
        <p:spPr>
          <a:xfrm>
            <a:off x="8809875" y="806531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" name="object 445"/>
          <p:cNvSpPr/>
          <p:nvPr/>
        </p:nvSpPr>
        <p:spPr>
          <a:xfrm>
            <a:off x="7383958" y="996195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" name="object 446"/>
          <p:cNvSpPr/>
          <p:nvPr/>
        </p:nvSpPr>
        <p:spPr>
          <a:xfrm>
            <a:off x="5239854" y="9876296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5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41"/>
                </a:lnTo>
                <a:lnTo>
                  <a:pt x="9277" y="1204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object 447"/>
          <p:cNvSpPr/>
          <p:nvPr/>
        </p:nvSpPr>
        <p:spPr>
          <a:xfrm>
            <a:off x="6264324" y="8770688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4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" name="object 448"/>
          <p:cNvSpPr/>
          <p:nvPr/>
        </p:nvSpPr>
        <p:spPr>
          <a:xfrm>
            <a:off x="7180320" y="957230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41" y="0"/>
                </a:lnTo>
                <a:lnTo>
                  <a:pt x="0" y="5193"/>
                </a:lnTo>
                <a:lnTo>
                  <a:pt x="0" y="17978"/>
                </a:lnTo>
                <a:lnTo>
                  <a:pt x="514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object 449"/>
          <p:cNvSpPr/>
          <p:nvPr/>
        </p:nvSpPr>
        <p:spPr>
          <a:xfrm>
            <a:off x="7336232" y="935543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object 450"/>
          <p:cNvSpPr/>
          <p:nvPr/>
        </p:nvSpPr>
        <p:spPr>
          <a:xfrm>
            <a:off x="8577716" y="93469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" name="object 451"/>
          <p:cNvSpPr/>
          <p:nvPr/>
        </p:nvSpPr>
        <p:spPr>
          <a:xfrm>
            <a:off x="8910619" y="864449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object 452"/>
          <p:cNvSpPr/>
          <p:nvPr/>
        </p:nvSpPr>
        <p:spPr>
          <a:xfrm>
            <a:off x="7310170" y="884403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" name="object 453"/>
          <p:cNvSpPr/>
          <p:nvPr/>
        </p:nvSpPr>
        <p:spPr>
          <a:xfrm>
            <a:off x="8219957" y="871162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" name="object 454"/>
          <p:cNvSpPr/>
          <p:nvPr/>
        </p:nvSpPr>
        <p:spPr>
          <a:xfrm>
            <a:off x="8481838" y="858632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object 455"/>
          <p:cNvSpPr/>
          <p:nvPr/>
        </p:nvSpPr>
        <p:spPr>
          <a:xfrm>
            <a:off x="8083375" y="820993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object 456"/>
          <p:cNvSpPr/>
          <p:nvPr/>
        </p:nvSpPr>
        <p:spPr>
          <a:xfrm>
            <a:off x="9121188" y="823215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object 457"/>
          <p:cNvSpPr/>
          <p:nvPr/>
        </p:nvSpPr>
        <p:spPr>
          <a:xfrm>
            <a:off x="8001810" y="856446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object 458"/>
          <p:cNvSpPr/>
          <p:nvPr/>
        </p:nvSpPr>
        <p:spPr>
          <a:xfrm>
            <a:off x="7730038" y="798037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object 459"/>
          <p:cNvSpPr/>
          <p:nvPr/>
        </p:nvSpPr>
        <p:spPr>
          <a:xfrm>
            <a:off x="7617483" y="808693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object 460"/>
          <p:cNvSpPr/>
          <p:nvPr/>
        </p:nvSpPr>
        <p:spPr>
          <a:xfrm>
            <a:off x="7704976" y="743318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object 461"/>
          <p:cNvSpPr/>
          <p:nvPr/>
        </p:nvSpPr>
        <p:spPr>
          <a:xfrm>
            <a:off x="6840455" y="884249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object 462"/>
          <p:cNvSpPr/>
          <p:nvPr/>
        </p:nvSpPr>
        <p:spPr>
          <a:xfrm>
            <a:off x="5636737" y="88343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object 463"/>
          <p:cNvSpPr/>
          <p:nvPr/>
        </p:nvSpPr>
        <p:spPr>
          <a:xfrm>
            <a:off x="5886218" y="851608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object 464"/>
          <p:cNvSpPr/>
          <p:nvPr/>
        </p:nvSpPr>
        <p:spPr>
          <a:xfrm>
            <a:off x="5974281" y="919189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object 465"/>
          <p:cNvSpPr/>
          <p:nvPr/>
        </p:nvSpPr>
        <p:spPr>
          <a:xfrm>
            <a:off x="6333527" y="97126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object 466"/>
          <p:cNvSpPr/>
          <p:nvPr/>
        </p:nvSpPr>
        <p:spPr>
          <a:xfrm>
            <a:off x="7699592" y="11010120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object 467"/>
          <p:cNvSpPr/>
          <p:nvPr/>
        </p:nvSpPr>
        <p:spPr>
          <a:xfrm>
            <a:off x="9101083" y="793720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4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object 468"/>
          <p:cNvSpPr/>
          <p:nvPr/>
        </p:nvSpPr>
        <p:spPr>
          <a:xfrm>
            <a:off x="8128069" y="972853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object 469"/>
          <p:cNvSpPr/>
          <p:nvPr/>
        </p:nvSpPr>
        <p:spPr>
          <a:xfrm>
            <a:off x="9279332" y="78524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25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188"/>
                </a:lnTo>
                <a:lnTo>
                  <a:pt x="2910" y="13140"/>
                </a:lnTo>
                <a:lnTo>
                  <a:pt x="10125" y="13140"/>
                </a:lnTo>
                <a:lnTo>
                  <a:pt x="13057" y="10188"/>
                </a:lnTo>
                <a:lnTo>
                  <a:pt x="13057" y="6554"/>
                </a:lnTo>
                <a:lnTo>
                  <a:pt x="13057" y="2952"/>
                </a:lnTo>
                <a:lnTo>
                  <a:pt x="10125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object 470"/>
          <p:cNvSpPr/>
          <p:nvPr/>
        </p:nvSpPr>
        <p:spPr>
          <a:xfrm>
            <a:off x="6836829" y="8358323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object 471"/>
          <p:cNvSpPr/>
          <p:nvPr/>
        </p:nvSpPr>
        <p:spPr>
          <a:xfrm>
            <a:off x="8078533" y="1069348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object 472"/>
          <p:cNvSpPr/>
          <p:nvPr/>
        </p:nvSpPr>
        <p:spPr>
          <a:xfrm>
            <a:off x="9313447" y="973390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5964787" y="749888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6305744" y="831611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6097227" y="1052314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6328990" y="1010800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6013964" y="10399106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6051990" y="10187608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5583803" y="10239133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5" h="19684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7588763" y="790063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5588947" y="9346596"/>
            <a:ext cx="8890" cy="9525"/>
          </a:xfrm>
          <a:custGeom>
            <a:avLst/>
            <a:gdLst/>
            <a:ahLst/>
            <a:cxnLst/>
            <a:rect l="l" t="t" r="r" b="b"/>
            <a:pathLst>
              <a:path w="8889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7016250" y="966040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7849161" y="923303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5343948" y="10297263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5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392"/>
                </a:lnTo>
                <a:lnTo>
                  <a:pt x="3821" y="17245"/>
                </a:lnTo>
                <a:lnTo>
                  <a:pt x="13224" y="17245"/>
                </a:lnTo>
                <a:lnTo>
                  <a:pt x="17088" y="13392"/>
                </a:lnTo>
                <a:lnTo>
                  <a:pt x="17088" y="8617"/>
                </a:lnTo>
                <a:lnTo>
                  <a:pt x="1708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5559109" y="11228770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object 486"/>
          <p:cNvSpPr/>
          <p:nvPr/>
        </p:nvSpPr>
        <p:spPr>
          <a:xfrm>
            <a:off x="7786185" y="911166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" name="object 487"/>
          <p:cNvSpPr/>
          <p:nvPr/>
        </p:nvSpPr>
        <p:spPr>
          <a:xfrm>
            <a:off x="9819269" y="824530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10419099" y="96179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9085952" y="1091565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10338103" y="94267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5045436" y="844025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9111142" y="1066261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9556001" y="1118418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10023443" y="968009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" name="object 495"/>
          <p:cNvSpPr/>
          <p:nvPr/>
        </p:nvSpPr>
        <p:spPr>
          <a:xfrm>
            <a:off x="9351747" y="1001946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" name="object 496"/>
          <p:cNvSpPr/>
          <p:nvPr/>
        </p:nvSpPr>
        <p:spPr>
          <a:xfrm>
            <a:off x="9975708" y="907357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object 497"/>
          <p:cNvSpPr/>
          <p:nvPr/>
        </p:nvSpPr>
        <p:spPr>
          <a:xfrm>
            <a:off x="9355040" y="1081353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" name="object 498"/>
          <p:cNvSpPr/>
          <p:nvPr/>
        </p:nvSpPr>
        <p:spPr>
          <a:xfrm>
            <a:off x="4746256" y="804475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object 499"/>
          <p:cNvSpPr/>
          <p:nvPr/>
        </p:nvSpPr>
        <p:spPr>
          <a:xfrm>
            <a:off x="9949657" y="856217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object 500"/>
          <p:cNvSpPr/>
          <p:nvPr/>
        </p:nvSpPr>
        <p:spPr>
          <a:xfrm>
            <a:off x="8997283" y="101782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object 501"/>
          <p:cNvSpPr/>
          <p:nvPr/>
        </p:nvSpPr>
        <p:spPr>
          <a:xfrm>
            <a:off x="9259166" y="1005290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" name="object 502"/>
          <p:cNvSpPr/>
          <p:nvPr/>
        </p:nvSpPr>
        <p:spPr>
          <a:xfrm>
            <a:off x="4763167" y="653963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object 503"/>
          <p:cNvSpPr/>
          <p:nvPr/>
        </p:nvSpPr>
        <p:spPr>
          <a:xfrm>
            <a:off x="4975155" y="683580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object 504"/>
          <p:cNvSpPr/>
          <p:nvPr/>
        </p:nvSpPr>
        <p:spPr>
          <a:xfrm>
            <a:off x="8779137" y="1003105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" name="object 505"/>
          <p:cNvSpPr/>
          <p:nvPr/>
        </p:nvSpPr>
        <p:spPr>
          <a:xfrm>
            <a:off x="10369522" y="769851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object 506"/>
          <p:cNvSpPr/>
          <p:nvPr/>
        </p:nvSpPr>
        <p:spPr>
          <a:xfrm>
            <a:off x="10256970" y="780508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object 507"/>
          <p:cNvSpPr/>
          <p:nvPr/>
        </p:nvSpPr>
        <p:spPr>
          <a:xfrm>
            <a:off x="10344460" y="715132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8905396" y="1119512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5149091" y="9134164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9655745" y="93785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10488645" y="895116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object 512"/>
          <p:cNvSpPr/>
          <p:nvPr/>
        </p:nvSpPr>
        <p:spPr>
          <a:xfrm>
            <a:off x="10425669" y="88298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4723259" y="658197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5328241" y="684132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10145496" y="1058052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10021165" y="1012836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" name="object 517"/>
          <p:cNvSpPr/>
          <p:nvPr/>
        </p:nvSpPr>
        <p:spPr>
          <a:xfrm>
            <a:off x="8925177" y="76316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" name="object 518"/>
          <p:cNvSpPr/>
          <p:nvPr/>
        </p:nvSpPr>
        <p:spPr>
          <a:xfrm>
            <a:off x="9751983" y="660086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" name="object 519"/>
          <p:cNvSpPr/>
          <p:nvPr/>
        </p:nvSpPr>
        <p:spPr>
          <a:xfrm>
            <a:off x="9454189" y="718095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object 520"/>
          <p:cNvSpPr/>
          <p:nvPr/>
        </p:nvSpPr>
        <p:spPr>
          <a:xfrm>
            <a:off x="9530157" y="789101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object 521"/>
          <p:cNvSpPr/>
          <p:nvPr/>
        </p:nvSpPr>
        <p:spPr>
          <a:xfrm>
            <a:off x="5230782" y="691403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object 522"/>
          <p:cNvSpPr/>
          <p:nvPr/>
        </p:nvSpPr>
        <p:spPr>
          <a:xfrm>
            <a:off x="5118218" y="702060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" name="object 523"/>
          <p:cNvSpPr/>
          <p:nvPr/>
        </p:nvSpPr>
        <p:spPr>
          <a:xfrm>
            <a:off x="9723277" y="707884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" name="object 524"/>
          <p:cNvSpPr/>
          <p:nvPr/>
        </p:nvSpPr>
        <p:spPr>
          <a:xfrm>
            <a:off x="9273633" y="746042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" name="object 525"/>
          <p:cNvSpPr/>
          <p:nvPr/>
        </p:nvSpPr>
        <p:spPr>
          <a:xfrm>
            <a:off x="9224098" y="842536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" name="object 526"/>
          <p:cNvSpPr/>
          <p:nvPr/>
        </p:nvSpPr>
        <p:spPr>
          <a:xfrm>
            <a:off x="9979645" y="72062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" name="object 527"/>
          <p:cNvSpPr/>
          <p:nvPr/>
        </p:nvSpPr>
        <p:spPr>
          <a:xfrm>
            <a:off x="8885525" y="7007162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" name="object 528"/>
          <p:cNvSpPr/>
          <p:nvPr/>
        </p:nvSpPr>
        <p:spPr>
          <a:xfrm>
            <a:off x="8585913" y="7487294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" name="object 529"/>
          <p:cNvSpPr/>
          <p:nvPr/>
        </p:nvSpPr>
        <p:spPr>
          <a:xfrm>
            <a:off x="9924699" y="776294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" name="object 530"/>
          <p:cNvSpPr/>
          <p:nvPr/>
        </p:nvSpPr>
        <p:spPr>
          <a:xfrm>
            <a:off x="7984425" y="694433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" name="object 531"/>
          <p:cNvSpPr/>
          <p:nvPr/>
        </p:nvSpPr>
        <p:spPr>
          <a:xfrm>
            <a:off x="7903427" y="67532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" name="object 532"/>
          <p:cNvSpPr/>
          <p:nvPr/>
        </p:nvSpPr>
        <p:spPr>
          <a:xfrm>
            <a:off x="8570467" y="715512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" name="object 533"/>
          <p:cNvSpPr/>
          <p:nvPr/>
        </p:nvSpPr>
        <p:spPr>
          <a:xfrm>
            <a:off x="7588772" y="700653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" name="object 534"/>
          <p:cNvSpPr/>
          <p:nvPr/>
        </p:nvSpPr>
        <p:spPr>
          <a:xfrm>
            <a:off x="8271295" y="675962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" name="object 535"/>
          <p:cNvSpPr/>
          <p:nvPr/>
        </p:nvSpPr>
        <p:spPr>
          <a:xfrm>
            <a:off x="7221061" y="670498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" name="object 536"/>
          <p:cNvSpPr/>
          <p:nvPr/>
        </p:nvSpPr>
        <p:spPr>
          <a:xfrm>
            <a:off x="7504531" y="636839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" name="object 537"/>
          <p:cNvSpPr/>
          <p:nvPr/>
        </p:nvSpPr>
        <p:spPr>
          <a:xfrm>
            <a:off x="5514889" y="64525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" name="object 538"/>
          <p:cNvSpPr/>
          <p:nvPr/>
        </p:nvSpPr>
        <p:spPr>
          <a:xfrm>
            <a:off x="1040080" y="711672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63" y="0"/>
                </a:moveTo>
                <a:lnTo>
                  <a:pt x="5151" y="0"/>
                </a:lnTo>
                <a:lnTo>
                  <a:pt x="0" y="5162"/>
                </a:lnTo>
                <a:lnTo>
                  <a:pt x="0" y="17988"/>
                </a:lnTo>
                <a:lnTo>
                  <a:pt x="5151" y="23182"/>
                </a:lnTo>
                <a:lnTo>
                  <a:pt x="17863" y="23182"/>
                </a:lnTo>
                <a:lnTo>
                  <a:pt x="23015" y="17988"/>
                </a:lnTo>
                <a:lnTo>
                  <a:pt x="23015" y="11559"/>
                </a:lnTo>
                <a:lnTo>
                  <a:pt x="23015" y="5162"/>
                </a:lnTo>
                <a:lnTo>
                  <a:pt x="1786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" name="object 539"/>
          <p:cNvSpPr/>
          <p:nvPr/>
        </p:nvSpPr>
        <p:spPr>
          <a:xfrm>
            <a:off x="2296217" y="668423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13549" y="0"/>
                </a:moveTo>
                <a:lnTo>
                  <a:pt x="3895" y="0"/>
                </a:lnTo>
                <a:lnTo>
                  <a:pt x="0" y="3978"/>
                </a:lnTo>
                <a:lnTo>
                  <a:pt x="0" y="13695"/>
                </a:lnTo>
                <a:lnTo>
                  <a:pt x="3895" y="17643"/>
                </a:lnTo>
                <a:lnTo>
                  <a:pt x="13549" y="17643"/>
                </a:lnTo>
                <a:lnTo>
                  <a:pt x="17465" y="13695"/>
                </a:lnTo>
                <a:lnTo>
                  <a:pt x="17465" y="8826"/>
                </a:lnTo>
                <a:lnTo>
                  <a:pt x="17465" y="3978"/>
                </a:lnTo>
                <a:lnTo>
                  <a:pt x="1354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" name="object 540"/>
          <p:cNvSpPr/>
          <p:nvPr/>
        </p:nvSpPr>
        <p:spPr>
          <a:xfrm>
            <a:off x="2093589" y="643120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962" y="0"/>
                </a:moveTo>
                <a:lnTo>
                  <a:pt x="4900" y="0"/>
                </a:lnTo>
                <a:lnTo>
                  <a:pt x="0" y="4942"/>
                </a:lnTo>
                <a:lnTo>
                  <a:pt x="0" y="17119"/>
                </a:lnTo>
                <a:lnTo>
                  <a:pt x="4900" y="22030"/>
                </a:lnTo>
                <a:lnTo>
                  <a:pt x="16962" y="22030"/>
                </a:lnTo>
                <a:lnTo>
                  <a:pt x="21842" y="17119"/>
                </a:lnTo>
                <a:lnTo>
                  <a:pt x="21842" y="11025"/>
                </a:lnTo>
                <a:lnTo>
                  <a:pt x="21842" y="4942"/>
                </a:lnTo>
                <a:lnTo>
                  <a:pt x="1696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" name="object 541"/>
          <p:cNvSpPr/>
          <p:nvPr/>
        </p:nvSpPr>
        <p:spPr>
          <a:xfrm>
            <a:off x="2057414" y="792256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968" y="0"/>
                </a:moveTo>
                <a:lnTo>
                  <a:pt x="5204" y="0"/>
                </a:lnTo>
                <a:lnTo>
                  <a:pt x="0" y="5266"/>
                </a:lnTo>
                <a:lnTo>
                  <a:pt x="0" y="18125"/>
                </a:lnTo>
                <a:lnTo>
                  <a:pt x="5204" y="23371"/>
                </a:lnTo>
                <a:lnTo>
                  <a:pt x="17968" y="23371"/>
                </a:lnTo>
                <a:lnTo>
                  <a:pt x="23130" y="18125"/>
                </a:lnTo>
                <a:lnTo>
                  <a:pt x="23130" y="11695"/>
                </a:lnTo>
                <a:lnTo>
                  <a:pt x="23130" y="5266"/>
                </a:lnTo>
                <a:lnTo>
                  <a:pt x="1796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" name="object 542"/>
          <p:cNvSpPr/>
          <p:nvPr/>
        </p:nvSpPr>
        <p:spPr>
          <a:xfrm>
            <a:off x="945605" y="767242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528" y="0"/>
                </a:moveTo>
                <a:lnTo>
                  <a:pt x="2753" y="0"/>
                </a:lnTo>
                <a:lnTo>
                  <a:pt x="0" y="2764"/>
                </a:lnTo>
                <a:lnTo>
                  <a:pt x="0" y="9591"/>
                </a:lnTo>
                <a:lnTo>
                  <a:pt x="2753" y="12376"/>
                </a:lnTo>
                <a:lnTo>
                  <a:pt x="9528" y="12376"/>
                </a:lnTo>
                <a:lnTo>
                  <a:pt x="12271" y="9591"/>
                </a:lnTo>
                <a:lnTo>
                  <a:pt x="12271" y="6177"/>
                </a:lnTo>
                <a:lnTo>
                  <a:pt x="12271" y="2764"/>
                </a:lnTo>
                <a:lnTo>
                  <a:pt x="952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" name="object 543"/>
          <p:cNvSpPr/>
          <p:nvPr/>
        </p:nvSpPr>
        <p:spPr>
          <a:xfrm>
            <a:off x="1452556" y="10335990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24910" y="0"/>
                </a:moveTo>
                <a:lnTo>
                  <a:pt x="7203" y="0"/>
                </a:lnTo>
                <a:lnTo>
                  <a:pt x="0" y="7245"/>
                </a:lnTo>
                <a:lnTo>
                  <a:pt x="0" y="25109"/>
                </a:lnTo>
                <a:lnTo>
                  <a:pt x="7203" y="32375"/>
                </a:lnTo>
                <a:lnTo>
                  <a:pt x="24910" y="32375"/>
                </a:lnTo>
                <a:lnTo>
                  <a:pt x="32093" y="25109"/>
                </a:lnTo>
                <a:lnTo>
                  <a:pt x="32093" y="16187"/>
                </a:lnTo>
                <a:lnTo>
                  <a:pt x="32093" y="7245"/>
                </a:lnTo>
                <a:lnTo>
                  <a:pt x="24910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" name="object 544"/>
          <p:cNvSpPr/>
          <p:nvPr/>
        </p:nvSpPr>
        <p:spPr>
          <a:xfrm>
            <a:off x="1184319" y="8481321"/>
            <a:ext cx="36195" cy="36830"/>
          </a:xfrm>
          <a:custGeom>
            <a:avLst/>
            <a:gdLst/>
            <a:ahLst/>
            <a:cxnLst/>
            <a:rect l="l" t="t" r="r" b="b"/>
            <a:pathLst>
              <a:path w="36194" h="36829">
                <a:moveTo>
                  <a:pt x="18051" y="0"/>
                </a:moveTo>
                <a:lnTo>
                  <a:pt x="11012" y="1433"/>
                </a:lnTo>
                <a:lnTo>
                  <a:pt x="5276" y="5340"/>
                </a:lnTo>
                <a:lnTo>
                  <a:pt x="1414" y="11131"/>
                </a:lnTo>
                <a:lnTo>
                  <a:pt x="0" y="18219"/>
                </a:lnTo>
                <a:lnTo>
                  <a:pt x="1414" y="25311"/>
                </a:lnTo>
                <a:lnTo>
                  <a:pt x="5276" y="31114"/>
                </a:lnTo>
                <a:lnTo>
                  <a:pt x="11012" y="35031"/>
                </a:lnTo>
                <a:lnTo>
                  <a:pt x="18051" y="36470"/>
                </a:lnTo>
                <a:lnTo>
                  <a:pt x="25097" y="35031"/>
                </a:lnTo>
                <a:lnTo>
                  <a:pt x="30848" y="31114"/>
                </a:lnTo>
                <a:lnTo>
                  <a:pt x="34724" y="25311"/>
                </a:lnTo>
                <a:lnTo>
                  <a:pt x="36145" y="18219"/>
                </a:lnTo>
                <a:lnTo>
                  <a:pt x="34724" y="11131"/>
                </a:lnTo>
                <a:lnTo>
                  <a:pt x="30848" y="5340"/>
                </a:lnTo>
                <a:lnTo>
                  <a:pt x="25097" y="1433"/>
                </a:lnTo>
                <a:lnTo>
                  <a:pt x="18051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" name="object 545"/>
          <p:cNvSpPr/>
          <p:nvPr/>
        </p:nvSpPr>
        <p:spPr>
          <a:xfrm>
            <a:off x="1588909" y="7727989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7266" y="0"/>
                </a:moveTo>
                <a:lnTo>
                  <a:pt x="2104" y="0"/>
                </a:lnTo>
                <a:lnTo>
                  <a:pt x="0" y="2104"/>
                </a:lnTo>
                <a:lnTo>
                  <a:pt x="0" y="7298"/>
                </a:lnTo>
                <a:lnTo>
                  <a:pt x="2104" y="9402"/>
                </a:lnTo>
                <a:lnTo>
                  <a:pt x="7266" y="9402"/>
                </a:lnTo>
                <a:lnTo>
                  <a:pt x="9350" y="7298"/>
                </a:lnTo>
                <a:lnTo>
                  <a:pt x="9350" y="4701"/>
                </a:lnTo>
                <a:lnTo>
                  <a:pt x="9350" y="2104"/>
                </a:lnTo>
                <a:lnTo>
                  <a:pt x="72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" name="object 546"/>
          <p:cNvSpPr/>
          <p:nvPr/>
        </p:nvSpPr>
        <p:spPr>
          <a:xfrm>
            <a:off x="265877" y="7365251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753" y="0"/>
                </a:moveTo>
                <a:lnTo>
                  <a:pt x="2533" y="0"/>
                </a:lnTo>
                <a:lnTo>
                  <a:pt x="0" y="2565"/>
                </a:lnTo>
                <a:lnTo>
                  <a:pt x="0" y="8826"/>
                </a:lnTo>
                <a:lnTo>
                  <a:pt x="2533" y="11392"/>
                </a:lnTo>
                <a:lnTo>
                  <a:pt x="8753" y="11392"/>
                </a:lnTo>
                <a:lnTo>
                  <a:pt x="11287" y="8826"/>
                </a:lnTo>
                <a:lnTo>
                  <a:pt x="11287" y="5706"/>
                </a:lnTo>
                <a:lnTo>
                  <a:pt x="11287" y="2565"/>
                </a:lnTo>
                <a:lnTo>
                  <a:pt x="875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" name="object 547"/>
          <p:cNvSpPr/>
          <p:nvPr/>
        </p:nvSpPr>
        <p:spPr>
          <a:xfrm>
            <a:off x="2006944" y="7289079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69" h="14604">
                <a:moveTo>
                  <a:pt x="10795" y="0"/>
                </a:moveTo>
                <a:lnTo>
                  <a:pt x="3109" y="0"/>
                </a:lnTo>
                <a:lnTo>
                  <a:pt x="0" y="3151"/>
                </a:lnTo>
                <a:lnTo>
                  <a:pt x="0" y="10889"/>
                </a:lnTo>
                <a:lnTo>
                  <a:pt x="3109" y="14041"/>
                </a:lnTo>
                <a:lnTo>
                  <a:pt x="10795" y="14041"/>
                </a:lnTo>
                <a:lnTo>
                  <a:pt x="13915" y="10889"/>
                </a:lnTo>
                <a:lnTo>
                  <a:pt x="13915" y="7005"/>
                </a:lnTo>
                <a:lnTo>
                  <a:pt x="13915" y="3151"/>
                </a:lnTo>
                <a:lnTo>
                  <a:pt x="1079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" name="object 548"/>
          <p:cNvSpPr/>
          <p:nvPr/>
        </p:nvSpPr>
        <p:spPr>
          <a:xfrm>
            <a:off x="6724194" y="70304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" name="object 549"/>
          <p:cNvSpPr/>
          <p:nvPr/>
        </p:nvSpPr>
        <p:spPr>
          <a:xfrm>
            <a:off x="6950278" y="758454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66" y="18680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" name="object 550"/>
          <p:cNvSpPr/>
          <p:nvPr/>
        </p:nvSpPr>
        <p:spPr>
          <a:xfrm>
            <a:off x="5391051" y="832823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" name="object 551"/>
          <p:cNvSpPr/>
          <p:nvPr/>
        </p:nvSpPr>
        <p:spPr>
          <a:xfrm>
            <a:off x="6643199" y="68393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" name="object 552"/>
          <p:cNvSpPr/>
          <p:nvPr/>
        </p:nvSpPr>
        <p:spPr>
          <a:xfrm>
            <a:off x="5416241" y="807519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6328542" y="709267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5656845" y="743204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6280807" y="64861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5660140" y="822612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5302382" y="759079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5960834" y="679112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6793747" y="636375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4035831" y="870907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3707490" y="8409756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952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2952" y="5957"/>
                </a:lnTo>
                <a:lnTo>
                  <a:pt x="2952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3939254" y="7994616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3624236" y="8285714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01" y="0"/>
                </a:lnTo>
                <a:lnTo>
                  <a:pt x="0" y="5654"/>
                </a:lnTo>
                <a:lnTo>
                  <a:pt x="0" y="19622"/>
                </a:lnTo>
                <a:lnTo>
                  <a:pt x="5601" y="25308"/>
                </a:lnTo>
                <a:lnTo>
                  <a:pt x="19475" y="25308"/>
                </a:lnTo>
                <a:lnTo>
                  <a:pt x="25077" y="19622"/>
                </a:lnTo>
                <a:lnTo>
                  <a:pt x="25077" y="12638"/>
                </a:lnTo>
                <a:lnTo>
                  <a:pt x="25077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3662252" y="807421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4253462" y="89470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3891075" y="8593816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5" h="698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6429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3571095" y="889879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4404008" y="847141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583323" y="1010185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671418" y="790621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7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573958" y="797892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461403" y="808549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" name="object 573"/>
          <p:cNvSpPr/>
          <p:nvPr/>
        </p:nvSpPr>
        <p:spPr>
          <a:xfrm>
            <a:off x="3545774" y="1057435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" name="object 574"/>
          <p:cNvSpPr/>
          <p:nvPr/>
        </p:nvSpPr>
        <p:spPr>
          <a:xfrm>
            <a:off x="3217434" y="1027503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" name="object 575"/>
          <p:cNvSpPr/>
          <p:nvPr/>
        </p:nvSpPr>
        <p:spPr>
          <a:xfrm>
            <a:off x="3449198" y="9859892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" name="object 576"/>
          <p:cNvSpPr/>
          <p:nvPr/>
        </p:nvSpPr>
        <p:spPr>
          <a:xfrm>
            <a:off x="3134171" y="10150993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" name="object 577"/>
          <p:cNvSpPr/>
          <p:nvPr/>
        </p:nvSpPr>
        <p:spPr>
          <a:xfrm>
            <a:off x="3172196" y="993949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" name="object 578"/>
          <p:cNvSpPr/>
          <p:nvPr/>
        </p:nvSpPr>
        <p:spPr>
          <a:xfrm>
            <a:off x="3763407" y="108122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37"/>
                </a:lnTo>
                <a:lnTo>
                  <a:pt x="9853" y="1283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" name="object 579"/>
          <p:cNvSpPr/>
          <p:nvPr/>
        </p:nvSpPr>
        <p:spPr>
          <a:xfrm>
            <a:off x="3081041" y="1076406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" name="object 580"/>
          <p:cNvSpPr/>
          <p:nvPr/>
        </p:nvSpPr>
        <p:spPr>
          <a:xfrm>
            <a:off x="3913952" y="1033668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" name="object 581"/>
          <p:cNvSpPr/>
          <p:nvPr/>
        </p:nvSpPr>
        <p:spPr>
          <a:xfrm>
            <a:off x="6850633" y="835741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" name="object 582"/>
          <p:cNvSpPr/>
          <p:nvPr/>
        </p:nvSpPr>
        <p:spPr>
          <a:xfrm>
            <a:off x="6450593" y="799310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" name="object 583"/>
          <p:cNvSpPr/>
          <p:nvPr/>
        </p:nvSpPr>
        <p:spPr>
          <a:xfrm>
            <a:off x="6326265" y="754094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" name="object 584"/>
          <p:cNvSpPr/>
          <p:nvPr/>
        </p:nvSpPr>
        <p:spPr>
          <a:xfrm>
            <a:off x="10930768" y="430612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" name="object 585"/>
          <p:cNvSpPr/>
          <p:nvPr/>
        </p:nvSpPr>
        <p:spPr>
          <a:xfrm>
            <a:off x="11174231" y="610589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" name="object 586"/>
          <p:cNvSpPr/>
          <p:nvPr/>
        </p:nvSpPr>
        <p:spPr>
          <a:xfrm>
            <a:off x="11530597" y="56787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" name="object 587"/>
          <p:cNvSpPr/>
          <p:nvPr/>
        </p:nvSpPr>
        <p:spPr>
          <a:xfrm>
            <a:off x="10176553" y="660141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" name="object 588"/>
          <p:cNvSpPr/>
          <p:nvPr/>
        </p:nvSpPr>
        <p:spPr>
          <a:xfrm>
            <a:off x="12600815" y="51622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" name="object 589"/>
          <p:cNvSpPr/>
          <p:nvPr/>
        </p:nvSpPr>
        <p:spPr>
          <a:xfrm>
            <a:off x="12059611" y="522801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" name="object 590"/>
          <p:cNvSpPr/>
          <p:nvPr/>
        </p:nvSpPr>
        <p:spPr>
          <a:xfrm>
            <a:off x="11114194" y="6058564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" name="object 591"/>
          <p:cNvSpPr/>
          <p:nvPr/>
        </p:nvSpPr>
        <p:spPr>
          <a:xfrm>
            <a:off x="10452614" y="5111648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" name="object 592"/>
          <p:cNvSpPr/>
          <p:nvPr/>
        </p:nvSpPr>
        <p:spPr>
          <a:xfrm>
            <a:off x="12135580" y="593806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" name="object 593"/>
          <p:cNvSpPr/>
          <p:nvPr/>
        </p:nvSpPr>
        <p:spPr>
          <a:xfrm>
            <a:off x="11159566" y="57605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" name="object 594"/>
          <p:cNvSpPr/>
          <p:nvPr/>
        </p:nvSpPr>
        <p:spPr>
          <a:xfrm>
            <a:off x="10941443" y="624755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" name="object 595"/>
          <p:cNvSpPr/>
          <p:nvPr/>
        </p:nvSpPr>
        <p:spPr>
          <a:xfrm>
            <a:off x="12960776" y="481894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object 596"/>
          <p:cNvSpPr/>
          <p:nvPr/>
        </p:nvSpPr>
        <p:spPr>
          <a:xfrm>
            <a:off x="12084801" y="497496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" name="object 597"/>
          <p:cNvSpPr/>
          <p:nvPr/>
        </p:nvSpPr>
        <p:spPr>
          <a:xfrm>
            <a:off x="13270315" y="896846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" name="object 598"/>
          <p:cNvSpPr/>
          <p:nvPr/>
        </p:nvSpPr>
        <p:spPr>
          <a:xfrm>
            <a:off x="12524549" y="4049426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" name="object 599"/>
          <p:cNvSpPr/>
          <p:nvPr/>
        </p:nvSpPr>
        <p:spPr>
          <a:xfrm>
            <a:off x="12560861" y="384426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" name="object 600"/>
          <p:cNvSpPr/>
          <p:nvPr/>
        </p:nvSpPr>
        <p:spPr>
          <a:xfrm>
            <a:off x="11134941" y="574090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" name="object 601"/>
          <p:cNvSpPr/>
          <p:nvPr/>
        </p:nvSpPr>
        <p:spPr>
          <a:xfrm>
            <a:off x="10015309" y="454963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67" y="0"/>
                </a:lnTo>
                <a:lnTo>
                  <a:pt x="0" y="4219"/>
                </a:lnTo>
                <a:lnTo>
                  <a:pt x="0" y="14638"/>
                </a:lnTo>
                <a:lnTo>
                  <a:pt x="4167" y="18868"/>
                </a:lnTo>
                <a:lnTo>
                  <a:pt x="14512" y="18868"/>
                </a:lnTo>
                <a:lnTo>
                  <a:pt x="18711" y="1463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" name="object 602"/>
          <p:cNvSpPr/>
          <p:nvPr/>
        </p:nvSpPr>
        <p:spPr>
          <a:xfrm>
            <a:off x="10931304" y="535124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" name="object 603"/>
          <p:cNvSpPr/>
          <p:nvPr/>
        </p:nvSpPr>
        <p:spPr>
          <a:xfrm>
            <a:off x="11087217" y="51343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" name="object 604"/>
          <p:cNvSpPr/>
          <p:nvPr/>
        </p:nvSpPr>
        <p:spPr>
          <a:xfrm>
            <a:off x="12328700" y="512589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" name="object 605"/>
          <p:cNvSpPr/>
          <p:nvPr/>
        </p:nvSpPr>
        <p:spPr>
          <a:xfrm>
            <a:off x="12661606" y="442344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" name="object 606"/>
          <p:cNvSpPr/>
          <p:nvPr/>
        </p:nvSpPr>
        <p:spPr>
          <a:xfrm>
            <a:off x="11061156" y="462298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" name="object 607"/>
          <p:cNvSpPr/>
          <p:nvPr/>
        </p:nvSpPr>
        <p:spPr>
          <a:xfrm>
            <a:off x="11970942" y="44905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" name="object 608"/>
          <p:cNvSpPr/>
          <p:nvPr/>
        </p:nvSpPr>
        <p:spPr>
          <a:xfrm>
            <a:off x="12232822" y="436526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" name="object 609"/>
          <p:cNvSpPr/>
          <p:nvPr/>
        </p:nvSpPr>
        <p:spPr>
          <a:xfrm>
            <a:off x="11834362" y="398887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" name="object 610"/>
          <p:cNvSpPr/>
          <p:nvPr/>
        </p:nvSpPr>
        <p:spPr>
          <a:xfrm>
            <a:off x="12872174" y="401110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" name="object 611"/>
          <p:cNvSpPr/>
          <p:nvPr/>
        </p:nvSpPr>
        <p:spPr>
          <a:xfrm>
            <a:off x="11752797" y="434341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" name="object 612"/>
          <p:cNvSpPr/>
          <p:nvPr/>
        </p:nvSpPr>
        <p:spPr>
          <a:xfrm>
            <a:off x="11481020" y="375932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" name="object 613"/>
          <p:cNvSpPr/>
          <p:nvPr/>
        </p:nvSpPr>
        <p:spPr>
          <a:xfrm>
            <a:off x="11368469" y="386589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" name="object 614"/>
          <p:cNvSpPr/>
          <p:nvPr/>
        </p:nvSpPr>
        <p:spPr>
          <a:xfrm>
            <a:off x="11455951" y="321213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" name="object 615"/>
          <p:cNvSpPr/>
          <p:nvPr/>
        </p:nvSpPr>
        <p:spPr>
          <a:xfrm>
            <a:off x="10591441" y="462144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" name="object 616"/>
          <p:cNvSpPr/>
          <p:nvPr/>
        </p:nvSpPr>
        <p:spPr>
          <a:xfrm>
            <a:off x="9637201" y="429502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" name="object 617"/>
          <p:cNvSpPr/>
          <p:nvPr/>
        </p:nvSpPr>
        <p:spPr>
          <a:xfrm>
            <a:off x="9725267" y="497084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" name="object 618"/>
          <p:cNvSpPr/>
          <p:nvPr/>
        </p:nvSpPr>
        <p:spPr>
          <a:xfrm>
            <a:off x="10084513" y="549156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" name="object 619"/>
          <p:cNvSpPr/>
          <p:nvPr/>
        </p:nvSpPr>
        <p:spPr>
          <a:xfrm>
            <a:off x="11450577" y="678906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" name="object 620"/>
          <p:cNvSpPr/>
          <p:nvPr/>
        </p:nvSpPr>
        <p:spPr>
          <a:xfrm>
            <a:off x="12852068" y="371614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3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" name="object 621"/>
          <p:cNvSpPr/>
          <p:nvPr/>
        </p:nvSpPr>
        <p:spPr>
          <a:xfrm>
            <a:off x="11879056" y="550747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" name="object 622"/>
          <p:cNvSpPr/>
          <p:nvPr/>
        </p:nvSpPr>
        <p:spPr>
          <a:xfrm>
            <a:off x="13030328" y="36314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" name="object 623"/>
          <p:cNvSpPr/>
          <p:nvPr/>
        </p:nvSpPr>
        <p:spPr>
          <a:xfrm>
            <a:off x="10587814" y="4137269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" name="object 624"/>
          <p:cNvSpPr/>
          <p:nvPr/>
        </p:nvSpPr>
        <p:spPr>
          <a:xfrm>
            <a:off x="11829517" y="647242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" name="object 625"/>
          <p:cNvSpPr/>
          <p:nvPr/>
        </p:nvSpPr>
        <p:spPr>
          <a:xfrm>
            <a:off x="13064430" y="551285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" name="object 626"/>
          <p:cNvSpPr/>
          <p:nvPr/>
        </p:nvSpPr>
        <p:spPr>
          <a:xfrm>
            <a:off x="9715773" y="3277832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" name="object 627"/>
          <p:cNvSpPr/>
          <p:nvPr/>
        </p:nvSpPr>
        <p:spPr>
          <a:xfrm>
            <a:off x="10056729" y="409505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" name="object 628"/>
          <p:cNvSpPr/>
          <p:nvPr/>
        </p:nvSpPr>
        <p:spPr>
          <a:xfrm>
            <a:off x="9848212" y="6302103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49"/>
                </a:lnTo>
                <a:lnTo>
                  <a:pt x="1287" y="5947"/>
                </a:lnTo>
                <a:lnTo>
                  <a:pt x="4596" y="5947"/>
                </a:lnTo>
                <a:lnTo>
                  <a:pt x="5884" y="4649"/>
                </a:lnTo>
                <a:lnTo>
                  <a:pt x="5884" y="2994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" name="object 629"/>
          <p:cNvSpPr/>
          <p:nvPr/>
        </p:nvSpPr>
        <p:spPr>
          <a:xfrm>
            <a:off x="10079976" y="588695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" name="object 630"/>
          <p:cNvSpPr/>
          <p:nvPr/>
        </p:nvSpPr>
        <p:spPr>
          <a:xfrm>
            <a:off x="9764949" y="6178052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" name="object 631"/>
          <p:cNvSpPr/>
          <p:nvPr/>
        </p:nvSpPr>
        <p:spPr>
          <a:xfrm>
            <a:off x="9802965" y="5966554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" name="object 632"/>
          <p:cNvSpPr/>
          <p:nvPr/>
        </p:nvSpPr>
        <p:spPr>
          <a:xfrm>
            <a:off x="11339748" y="367958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" name="object 633"/>
          <p:cNvSpPr/>
          <p:nvPr/>
        </p:nvSpPr>
        <p:spPr>
          <a:xfrm>
            <a:off x="10767236" y="543934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" name="object 634"/>
          <p:cNvSpPr/>
          <p:nvPr/>
        </p:nvSpPr>
        <p:spPr>
          <a:xfrm>
            <a:off x="11600145" y="501197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" name="object 635"/>
          <p:cNvSpPr/>
          <p:nvPr/>
        </p:nvSpPr>
        <p:spPr>
          <a:xfrm>
            <a:off x="11537170" y="489060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" name="object 636"/>
          <p:cNvSpPr/>
          <p:nvPr/>
        </p:nvSpPr>
        <p:spPr>
          <a:xfrm>
            <a:off x="13570255" y="402425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" name="object 637"/>
          <p:cNvSpPr/>
          <p:nvPr/>
        </p:nvSpPr>
        <p:spPr>
          <a:xfrm>
            <a:off x="14170083" y="539685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" name="object 638"/>
          <p:cNvSpPr/>
          <p:nvPr/>
        </p:nvSpPr>
        <p:spPr>
          <a:xfrm>
            <a:off x="14396166" y="595091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" name="object 639"/>
          <p:cNvSpPr/>
          <p:nvPr/>
        </p:nvSpPr>
        <p:spPr>
          <a:xfrm>
            <a:off x="12779037" y="696732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" name="object 640"/>
          <p:cNvSpPr/>
          <p:nvPr/>
        </p:nvSpPr>
        <p:spPr>
          <a:xfrm>
            <a:off x="14089085" y="520571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" name="object 641"/>
          <p:cNvSpPr/>
          <p:nvPr/>
        </p:nvSpPr>
        <p:spPr>
          <a:xfrm>
            <a:off x="14756117" y="560763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" name="object 642"/>
          <p:cNvSpPr/>
          <p:nvPr/>
        </p:nvSpPr>
        <p:spPr>
          <a:xfrm>
            <a:off x="12515362" y="623268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" name="object 643"/>
          <p:cNvSpPr/>
          <p:nvPr/>
        </p:nvSpPr>
        <p:spPr>
          <a:xfrm>
            <a:off x="13306984" y="696313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" name="object 644"/>
          <p:cNvSpPr/>
          <p:nvPr/>
        </p:nvSpPr>
        <p:spPr>
          <a:xfrm>
            <a:off x="13774430" y="545904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" name="object 645"/>
          <p:cNvSpPr/>
          <p:nvPr/>
        </p:nvSpPr>
        <p:spPr>
          <a:xfrm>
            <a:off x="13102733" y="579841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" name="object 646"/>
          <p:cNvSpPr/>
          <p:nvPr/>
        </p:nvSpPr>
        <p:spPr>
          <a:xfrm>
            <a:off x="13726693" y="485252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" name="object 647"/>
          <p:cNvSpPr/>
          <p:nvPr/>
        </p:nvSpPr>
        <p:spPr>
          <a:xfrm>
            <a:off x="13106027" y="659248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" name="object 648"/>
          <p:cNvSpPr/>
          <p:nvPr/>
        </p:nvSpPr>
        <p:spPr>
          <a:xfrm>
            <a:off x="14456954" y="521213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" name="object 649"/>
          <p:cNvSpPr/>
          <p:nvPr/>
        </p:nvSpPr>
        <p:spPr>
          <a:xfrm>
            <a:off x="13700641" y="434111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" name="object 650"/>
          <p:cNvSpPr/>
          <p:nvPr/>
        </p:nvSpPr>
        <p:spPr>
          <a:xfrm>
            <a:off x="12748268" y="59571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" name="object 651"/>
          <p:cNvSpPr/>
          <p:nvPr/>
        </p:nvSpPr>
        <p:spPr>
          <a:xfrm>
            <a:off x="13010139" y="583185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" name="object 652"/>
          <p:cNvSpPr/>
          <p:nvPr/>
        </p:nvSpPr>
        <p:spPr>
          <a:xfrm>
            <a:off x="14473846" y="370702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" name="object 653"/>
          <p:cNvSpPr/>
          <p:nvPr/>
        </p:nvSpPr>
        <p:spPr>
          <a:xfrm>
            <a:off x="14685844" y="400319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" name="object 654"/>
          <p:cNvSpPr/>
          <p:nvPr/>
        </p:nvSpPr>
        <p:spPr>
          <a:xfrm>
            <a:off x="12530123" y="581000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" name="object 655"/>
          <p:cNvSpPr/>
          <p:nvPr/>
        </p:nvSpPr>
        <p:spPr>
          <a:xfrm>
            <a:off x="14120508" y="34774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" name="object 656"/>
          <p:cNvSpPr/>
          <p:nvPr/>
        </p:nvSpPr>
        <p:spPr>
          <a:xfrm>
            <a:off x="14007954" y="358403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" name="object 657"/>
          <p:cNvSpPr/>
          <p:nvPr/>
        </p:nvSpPr>
        <p:spPr>
          <a:xfrm>
            <a:off x="14095437" y="293027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" name="object 658"/>
          <p:cNvSpPr/>
          <p:nvPr/>
        </p:nvSpPr>
        <p:spPr>
          <a:xfrm>
            <a:off x="12664375" y="661203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" name="object 659"/>
          <p:cNvSpPr/>
          <p:nvPr/>
        </p:nvSpPr>
        <p:spPr>
          <a:xfrm>
            <a:off x="14859779" y="6301545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" name="object 660"/>
          <p:cNvSpPr/>
          <p:nvPr/>
        </p:nvSpPr>
        <p:spPr>
          <a:xfrm>
            <a:off x="13406721" y="515749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" name="object 661"/>
          <p:cNvSpPr/>
          <p:nvPr/>
        </p:nvSpPr>
        <p:spPr>
          <a:xfrm>
            <a:off x="14239630" y="473011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" name="object 662"/>
          <p:cNvSpPr/>
          <p:nvPr/>
        </p:nvSpPr>
        <p:spPr>
          <a:xfrm>
            <a:off x="14176655" y="460874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" name="object 663"/>
          <p:cNvSpPr/>
          <p:nvPr/>
        </p:nvSpPr>
        <p:spPr>
          <a:xfrm>
            <a:off x="14433948" y="374935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" name="object 664"/>
          <p:cNvSpPr/>
          <p:nvPr/>
        </p:nvSpPr>
        <p:spPr>
          <a:xfrm>
            <a:off x="15038930" y="400871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" name="object 665"/>
          <p:cNvSpPr/>
          <p:nvPr/>
        </p:nvSpPr>
        <p:spPr>
          <a:xfrm>
            <a:off x="14296519" y="672377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" name="object 666"/>
          <p:cNvSpPr/>
          <p:nvPr/>
        </p:nvSpPr>
        <p:spPr>
          <a:xfrm>
            <a:off x="13846874" y="710535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" name="object 667"/>
          <p:cNvSpPr/>
          <p:nvPr/>
        </p:nvSpPr>
        <p:spPr>
          <a:xfrm>
            <a:off x="13896478" y="635946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" name="object 668"/>
          <p:cNvSpPr/>
          <p:nvPr/>
        </p:nvSpPr>
        <p:spPr>
          <a:xfrm>
            <a:off x="13772153" y="590730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" name="object 669"/>
          <p:cNvSpPr/>
          <p:nvPr/>
        </p:nvSpPr>
        <p:spPr>
          <a:xfrm>
            <a:off x="14500648" y="188428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" name="object 670"/>
          <p:cNvSpPr/>
          <p:nvPr/>
        </p:nvSpPr>
        <p:spPr>
          <a:xfrm>
            <a:off x="12676160" y="341060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" name="object 671"/>
          <p:cNvSpPr/>
          <p:nvPr/>
        </p:nvSpPr>
        <p:spPr>
          <a:xfrm>
            <a:off x="13502966" y="237980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" name="object 672"/>
          <p:cNvSpPr/>
          <p:nvPr/>
        </p:nvSpPr>
        <p:spPr>
          <a:xfrm>
            <a:off x="12838767" y="201820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" name="object 673"/>
          <p:cNvSpPr/>
          <p:nvPr/>
        </p:nvSpPr>
        <p:spPr>
          <a:xfrm>
            <a:off x="9906361" y="265088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" name="object 674"/>
          <p:cNvSpPr/>
          <p:nvPr/>
        </p:nvSpPr>
        <p:spPr>
          <a:xfrm>
            <a:off x="13205175" y="295990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" name="object 675"/>
          <p:cNvSpPr/>
          <p:nvPr/>
        </p:nvSpPr>
        <p:spPr>
          <a:xfrm>
            <a:off x="14440610" y="1836957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" name="object 676"/>
          <p:cNvSpPr/>
          <p:nvPr/>
        </p:nvSpPr>
        <p:spPr>
          <a:xfrm>
            <a:off x="13779030" y="890043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" name="object 677"/>
          <p:cNvSpPr/>
          <p:nvPr/>
        </p:nvSpPr>
        <p:spPr>
          <a:xfrm>
            <a:off x="13281141" y="366995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" name="object 678"/>
          <p:cNvSpPr/>
          <p:nvPr/>
        </p:nvSpPr>
        <p:spPr>
          <a:xfrm>
            <a:off x="14485982" y="15389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" name="object 679"/>
          <p:cNvSpPr/>
          <p:nvPr/>
        </p:nvSpPr>
        <p:spPr>
          <a:xfrm>
            <a:off x="14267859" y="2025943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" name="object 680"/>
          <p:cNvSpPr/>
          <p:nvPr/>
        </p:nvSpPr>
        <p:spPr>
          <a:xfrm>
            <a:off x="14915419" y="3355056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" name="object 681"/>
          <p:cNvSpPr/>
          <p:nvPr/>
        </p:nvSpPr>
        <p:spPr>
          <a:xfrm>
            <a:off x="9782851" y="7868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" name="object 682"/>
          <p:cNvSpPr/>
          <p:nvPr/>
        </p:nvSpPr>
        <p:spPr>
          <a:xfrm>
            <a:off x="9701857" y="5957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" name="object 683"/>
          <p:cNvSpPr/>
          <p:nvPr/>
        </p:nvSpPr>
        <p:spPr>
          <a:xfrm>
            <a:off x="10069724" y="60215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" name="object 684"/>
          <p:cNvSpPr/>
          <p:nvPr/>
        </p:nvSpPr>
        <p:spPr>
          <a:xfrm>
            <a:off x="14941472" y="408142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" name="object 685"/>
          <p:cNvSpPr/>
          <p:nvPr/>
        </p:nvSpPr>
        <p:spPr>
          <a:xfrm>
            <a:off x="14828916" y="418799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" name="object 686"/>
          <p:cNvSpPr/>
          <p:nvPr/>
        </p:nvSpPr>
        <p:spPr>
          <a:xfrm>
            <a:off x="14951743" y="314989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" name="object 687"/>
          <p:cNvSpPr/>
          <p:nvPr/>
        </p:nvSpPr>
        <p:spPr>
          <a:xfrm>
            <a:off x="14461349" y="151929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38" y="0"/>
                </a:lnTo>
                <a:lnTo>
                  <a:pt x="0" y="3842"/>
                </a:lnTo>
                <a:lnTo>
                  <a:pt x="0" y="13266"/>
                </a:lnTo>
                <a:lnTo>
                  <a:pt x="3738" y="17088"/>
                </a:lnTo>
                <a:lnTo>
                  <a:pt x="13109" y="17088"/>
                </a:lnTo>
                <a:lnTo>
                  <a:pt x="16910" y="13266"/>
                </a:lnTo>
                <a:lnTo>
                  <a:pt x="16910" y="8554"/>
                </a:lnTo>
                <a:lnTo>
                  <a:pt x="1691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" name="object 688"/>
          <p:cNvSpPr/>
          <p:nvPr/>
        </p:nvSpPr>
        <p:spPr>
          <a:xfrm>
            <a:off x="14257720" y="112963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" name="object 689"/>
          <p:cNvSpPr/>
          <p:nvPr/>
        </p:nvSpPr>
        <p:spPr>
          <a:xfrm>
            <a:off x="14413633" y="91277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" name="object 690"/>
          <p:cNvSpPr/>
          <p:nvPr/>
        </p:nvSpPr>
        <p:spPr>
          <a:xfrm>
            <a:off x="13474264" y="285778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" name="object 691"/>
          <p:cNvSpPr/>
          <p:nvPr/>
        </p:nvSpPr>
        <p:spPr>
          <a:xfrm>
            <a:off x="13410930" y="126995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" name="object 692"/>
          <p:cNvSpPr/>
          <p:nvPr/>
        </p:nvSpPr>
        <p:spPr>
          <a:xfrm>
            <a:off x="14776992" y="2567460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" name="object 693"/>
          <p:cNvSpPr/>
          <p:nvPr/>
        </p:nvSpPr>
        <p:spPr>
          <a:xfrm>
            <a:off x="13024617" y="323936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" name="object 694"/>
          <p:cNvSpPr/>
          <p:nvPr/>
        </p:nvSpPr>
        <p:spPr>
          <a:xfrm>
            <a:off x="14595392" y="321099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" name="object 695"/>
          <p:cNvSpPr/>
          <p:nvPr/>
        </p:nvSpPr>
        <p:spPr>
          <a:xfrm>
            <a:off x="12975082" y="420431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" name="object 696"/>
          <p:cNvSpPr/>
          <p:nvPr/>
        </p:nvSpPr>
        <p:spPr>
          <a:xfrm>
            <a:off x="13174626" y="208048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" name="object 697"/>
          <p:cNvSpPr/>
          <p:nvPr/>
        </p:nvSpPr>
        <p:spPr>
          <a:xfrm>
            <a:off x="13406392" y="1665347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" name="object 698"/>
          <p:cNvSpPr/>
          <p:nvPr/>
        </p:nvSpPr>
        <p:spPr>
          <a:xfrm>
            <a:off x="13091363" y="1956446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" name="object 699"/>
          <p:cNvSpPr/>
          <p:nvPr/>
        </p:nvSpPr>
        <p:spPr>
          <a:xfrm>
            <a:off x="13129379" y="174494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" name="object 700"/>
          <p:cNvSpPr/>
          <p:nvPr/>
        </p:nvSpPr>
        <p:spPr>
          <a:xfrm>
            <a:off x="12661203" y="1796471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" name="object 701"/>
          <p:cNvSpPr/>
          <p:nvPr/>
        </p:nvSpPr>
        <p:spPr>
          <a:xfrm>
            <a:off x="13730631" y="298521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" name="object 702"/>
          <p:cNvSpPr/>
          <p:nvPr/>
        </p:nvSpPr>
        <p:spPr>
          <a:xfrm>
            <a:off x="12666346" y="903934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" name="object 703"/>
          <p:cNvSpPr/>
          <p:nvPr/>
        </p:nvSpPr>
        <p:spPr>
          <a:xfrm>
            <a:off x="14093649" y="12177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14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14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" name="object 704"/>
          <p:cNvSpPr/>
          <p:nvPr/>
        </p:nvSpPr>
        <p:spPr>
          <a:xfrm>
            <a:off x="12636510" y="2786108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" name="object 705"/>
          <p:cNvSpPr/>
          <p:nvPr/>
        </p:nvSpPr>
        <p:spPr>
          <a:xfrm>
            <a:off x="12537455" y="41518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" name="object 706"/>
          <p:cNvSpPr/>
          <p:nvPr/>
        </p:nvSpPr>
        <p:spPr>
          <a:xfrm>
            <a:off x="10978229" y="115886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" name="object 707"/>
          <p:cNvSpPr/>
          <p:nvPr/>
        </p:nvSpPr>
        <p:spPr>
          <a:xfrm>
            <a:off x="12897418" y="7190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" name="object 708"/>
          <p:cNvSpPr/>
          <p:nvPr/>
        </p:nvSpPr>
        <p:spPr>
          <a:xfrm>
            <a:off x="11925556" y="105786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" name="object 709"/>
          <p:cNvSpPr/>
          <p:nvPr/>
        </p:nvSpPr>
        <p:spPr>
          <a:xfrm>
            <a:off x="11448274" y="142740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" name="object 710"/>
          <p:cNvSpPr/>
          <p:nvPr/>
        </p:nvSpPr>
        <p:spPr>
          <a:xfrm>
            <a:off x="12336898" y="326624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" name="object 711"/>
          <p:cNvSpPr/>
          <p:nvPr/>
        </p:nvSpPr>
        <p:spPr>
          <a:xfrm>
            <a:off x="11247318" y="10567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" name="object 712"/>
          <p:cNvSpPr/>
          <p:nvPr/>
        </p:nvSpPr>
        <p:spPr>
          <a:xfrm>
            <a:off x="10889557" y="42142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" name="object 713"/>
          <p:cNvSpPr/>
          <p:nvPr/>
        </p:nvSpPr>
        <p:spPr>
          <a:xfrm>
            <a:off x="11151429" y="29611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" name="object 714"/>
          <p:cNvSpPr/>
          <p:nvPr/>
        </p:nvSpPr>
        <p:spPr>
          <a:xfrm>
            <a:off x="13675683" y="354190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37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" name="object 715"/>
          <p:cNvSpPr/>
          <p:nvPr/>
        </p:nvSpPr>
        <p:spPr>
          <a:xfrm>
            <a:off x="10797673" y="143833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" name="object 716"/>
          <p:cNvSpPr/>
          <p:nvPr/>
        </p:nvSpPr>
        <p:spPr>
          <a:xfrm>
            <a:off x="13001069" y="76581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" name="object 717"/>
          <p:cNvSpPr/>
          <p:nvPr/>
        </p:nvSpPr>
        <p:spPr>
          <a:xfrm>
            <a:off x="10707361" y="26040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" name="object 718"/>
          <p:cNvSpPr/>
          <p:nvPr/>
        </p:nvSpPr>
        <p:spPr>
          <a:xfrm>
            <a:off x="11735410" y="27232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" name="object 719"/>
          <p:cNvSpPr/>
          <p:nvPr/>
        </p:nvSpPr>
        <p:spPr>
          <a:xfrm>
            <a:off x="11654413" y="25321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" name="object 720"/>
          <p:cNvSpPr/>
          <p:nvPr/>
        </p:nvSpPr>
        <p:spPr>
          <a:xfrm>
            <a:off x="12321444" y="29340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53"/>
                </a:lnTo>
                <a:lnTo>
                  <a:pt x="0" y="9538"/>
                </a:lnTo>
                <a:lnTo>
                  <a:pt x="2722" y="12303"/>
                </a:lnTo>
                <a:lnTo>
                  <a:pt x="9465" y="12303"/>
                </a:lnTo>
                <a:lnTo>
                  <a:pt x="12198" y="9538"/>
                </a:lnTo>
                <a:lnTo>
                  <a:pt x="12198" y="6135"/>
                </a:lnTo>
                <a:lnTo>
                  <a:pt x="12198" y="2753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" name="object 721"/>
          <p:cNvSpPr/>
          <p:nvPr/>
        </p:nvSpPr>
        <p:spPr>
          <a:xfrm>
            <a:off x="11339755" y="278547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" name="object 722"/>
          <p:cNvSpPr/>
          <p:nvPr/>
        </p:nvSpPr>
        <p:spPr>
          <a:xfrm>
            <a:off x="12022282" y="253856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" name="object 723"/>
          <p:cNvSpPr/>
          <p:nvPr/>
        </p:nvSpPr>
        <p:spPr>
          <a:xfrm>
            <a:off x="10972047" y="248391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72" y="0"/>
                </a:lnTo>
                <a:lnTo>
                  <a:pt x="0" y="3235"/>
                </a:lnTo>
                <a:lnTo>
                  <a:pt x="0" y="11245"/>
                </a:lnTo>
                <a:lnTo>
                  <a:pt x="3172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" name="object 724"/>
          <p:cNvSpPr/>
          <p:nvPr/>
        </p:nvSpPr>
        <p:spPr>
          <a:xfrm>
            <a:off x="11639707" y="17408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" name="object 725"/>
          <p:cNvSpPr/>
          <p:nvPr/>
        </p:nvSpPr>
        <p:spPr>
          <a:xfrm>
            <a:off x="13186745" y="61225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" name="object 726"/>
          <p:cNvSpPr/>
          <p:nvPr/>
        </p:nvSpPr>
        <p:spPr>
          <a:xfrm>
            <a:off x="12244688" y="200021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" name="object 727"/>
          <p:cNvSpPr/>
          <p:nvPr/>
        </p:nvSpPr>
        <p:spPr>
          <a:xfrm>
            <a:off x="13211934" y="35921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" name="object 728"/>
          <p:cNvSpPr/>
          <p:nvPr/>
        </p:nvSpPr>
        <p:spPr>
          <a:xfrm>
            <a:off x="12437809" y="118804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" name="object 729"/>
          <p:cNvSpPr/>
          <p:nvPr/>
        </p:nvSpPr>
        <p:spPr>
          <a:xfrm>
            <a:off x="11988163" y="156962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" name="object 730"/>
          <p:cNvSpPr/>
          <p:nvPr/>
        </p:nvSpPr>
        <p:spPr>
          <a:xfrm>
            <a:off x="12037770" y="82373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" name="object 731"/>
          <p:cNvSpPr/>
          <p:nvPr/>
        </p:nvSpPr>
        <p:spPr>
          <a:xfrm>
            <a:off x="11255516" y="214733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" name="object 732"/>
          <p:cNvSpPr/>
          <p:nvPr/>
        </p:nvSpPr>
        <p:spPr>
          <a:xfrm>
            <a:off x="9875354" y="143684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" name="object 733"/>
          <p:cNvSpPr/>
          <p:nvPr/>
        </p:nvSpPr>
        <p:spPr>
          <a:xfrm>
            <a:off x="10475180" y="28094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" name="object 734"/>
          <p:cNvSpPr/>
          <p:nvPr/>
        </p:nvSpPr>
        <p:spPr>
          <a:xfrm>
            <a:off x="10701264" y="336349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" name="object 735"/>
          <p:cNvSpPr/>
          <p:nvPr/>
        </p:nvSpPr>
        <p:spPr>
          <a:xfrm>
            <a:off x="10394186" y="261829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" name="object 736"/>
          <p:cNvSpPr/>
          <p:nvPr/>
        </p:nvSpPr>
        <p:spPr>
          <a:xfrm>
            <a:off x="10079528" y="287162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" name="object 737"/>
          <p:cNvSpPr/>
          <p:nvPr/>
        </p:nvSpPr>
        <p:spPr>
          <a:xfrm>
            <a:off x="10031793" y="22651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" name="object 738"/>
          <p:cNvSpPr/>
          <p:nvPr/>
        </p:nvSpPr>
        <p:spPr>
          <a:xfrm>
            <a:off x="10005742" y="1753708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" name="object 739"/>
          <p:cNvSpPr/>
          <p:nvPr/>
        </p:nvSpPr>
        <p:spPr>
          <a:xfrm>
            <a:off x="10425608" y="89003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" name="object 740"/>
          <p:cNvSpPr/>
          <p:nvPr/>
        </p:nvSpPr>
        <p:spPr>
          <a:xfrm>
            <a:off x="10313052" y="99661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" name="object 741"/>
          <p:cNvSpPr/>
          <p:nvPr/>
        </p:nvSpPr>
        <p:spPr>
          <a:xfrm>
            <a:off x="10400535" y="34285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" name="object 742"/>
          <p:cNvSpPr/>
          <p:nvPr/>
        </p:nvSpPr>
        <p:spPr>
          <a:xfrm>
            <a:off x="9711819" y="257006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" name="object 743"/>
          <p:cNvSpPr/>
          <p:nvPr/>
        </p:nvSpPr>
        <p:spPr>
          <a:xfrm>
            <a:off x="10544730" y="214269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" name="object 744"/>
          <p:cNvSpPr/>
          <p:nvPr/>
        </p:nvSpPr>
        <p:spPr>
          <a:xfrm>
            <a:off x="10481754" y="202132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" name="object 745"/>
          <p:cNvSpPr/>
          <p:nvPr/>
        </p:nvSpPr>
        <p:spPr>
          <a:xfrm>
            <a:off x="10601618" y="413635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" name="object 746"/>
          <p:cNvSpPr/>
          <p:nvPr/>
        </p:nvSpPr>
        <p:spPr>
          <a:xfrm>
            <a:off x="10201578" y="377204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" name="object 747"/>
          <p:cNvSpPr/>
          <p:nvPr/>
        </p:nvSpPr>
        <p:spPr>
          <a:xfrm>
            <a:off x="10077249" y="331988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" name="object 748"/>
          <p:cNvSpPr/>
          <p:nvPr/>
        </p:nvSpPr>
        <p:spPr>
          <a:xfrm>
            <a:off x="17371948" y="4306120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" name="object 749"/>
          <p:cNvSpPr/>
          <p:nvPr/>
        </p:nvSpPr>
        <p:spPr>
          <a:xfrm>
            <a:off x="17615410" y="610589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" name="object 750"/>
          <p:cNvSpPr/>
          <p:nvPr/>
        </p:nvSpPr>
        <p:spPr>
          <a:xfrm>
            <a:off x="17971774" y="56787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" name="object 751"/>
          <p:cNvSpPr/>
          <p:nvPr/>
        </p:nvSpPr>
        <p:spPr>
          <a:xfrm>
            <a:off x="16617732" y="660141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" name="object 752"/>
          <p:cNvSpPr/>
          <p:nvPr/>
        </p:nvSpPr>
        <p:spPr>
          <a:xfrm>
            <a:off x="15953528" y="623981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" name="object 753"/>
          <p:cNvSpPr/>
          <p:nvPr/>
        </p:nvSpPr>
        <p:spPr>
          <a:xfrm>
            <a:off x="19041994" y="51622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67"/>
                </a:lnTo>
                <a:lnTo>
                  <a:pt x="0" y="14470"/>
                </a:lnTo>
                <a:lnTo>
                  <a:pt x="415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" name="object 754"/>
          <p:cNvSpPr/>
          <p:nvPr/>
        </p:nvSpPr>
        <p:spPr>
          <a:xfrm>
            <a:off x="18500790" y="522801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" name="object 755"/>
          <p:cNvSpPr/>
          <p:nvPr/>
        </p:nvSpPr>
        <p:spPr>
          <a:xfrm>
            <a:off x="17555374" y="6058564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5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" name="object 756"/>
          <p:cNvSpPr/>
          <p:nvPr/>
        </p:nvSpPr>
        <p:spPr>
          <a:xfrm>
            <a:off x="16893793" y="5111648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" name="object 757"/>
          <p:cNvSpPr/>
          <p:nvPr/>
        </p:nvSpPr>
        <p:spPr>
          <a:xfrm>
            <a:off x="18576757" y="593806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7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7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" name="object 758"/>
          <p:cNvSpPr/>
          <p:nvPr/>
        </p:nvSpPr>
        <p:spPr>
          <a:xfrm>
            <a:off x="17600747" y="57605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" name="object 759"/>
          <p:cNvSpPr/>
          <p:nvPr/>
        </p:nvSpPr>
        <p:spPr>
          <a:xfrm>
            <a:off x="15703576" y="679448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" name="object 760"/>
          <p:cNvSpPr/>
          <p:nvPr/>
        </p:nvSpPr>
        <p:spPr>
          <a:xfrm>
            <a:off x="17382621" y="624755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" name="object 761"/>
          <p:cNvSpPr/>
          <p:nvPr/>
        </p:nvSpPr>
        <p:spPr>
          <a:xfrm>
            <a:off x="19401955" y="481894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" name="object 762"/>
          <p:cNvSpPr/>
          <p:nvPr/>
        </p:nvSpPr>
        <p:spPr>
          <a:xfrm>
            <a:off x="18525977" y="497496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" name="object 763"/>
          <p:cNvSpPr/>
          <p:nvPr/>
        </p:nvSpPr>
        <p:spPr>
          <a:xfrm>
            <a:off x="18489967" y="6683671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" name="object 764"/>
          <p:cNvSpPr/>
          <p:nvPr/>
        </p:nvSpPr>
        <p:spPr>
          <a:xfrm>
            <a:off x="18965727" y="4049426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" name="object 765"/>
          <p:cNvSpPr/>
          <p:nvPr/>
        </p:nvSpPr>
        <p:spPr>
          <a:xfrm>
            <a:off x="19002038" y="384426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" name="object 766"/>
          <p:cNvSpPr/>
          <p:nvPr/>
        </p:nvSpPr>
        <p:spPr>
          <a:xfrm>
            <a:off x="17576120" y="574090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" name="object 767"/>
          <p:cNvSpPr/>
          <p:nvPr/>
        </p:nvSpPr>
        <p:spPr>
          <a:xfrm>
            <a:off x="15432019" y="5655241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4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31"/>
                </a:lnTo>
                <a:lnTo>
                  <a:pt x="9277" y="1203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" name="object 768"/>
          <p:cNvSpPr/>
          <p:nvPr/>
        </p:nvSpPr>
        <p:spPr>
          <a:xfrm>
            <a:off x="16456486" y="454963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3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3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" name="object 769"/>
          <p:cNvSpPr/>
          <p:nvPr/>
        </p:nvSpPr>
        <p:spPr>
          <a:xfrm>
            <a:off x="17372483" y="535124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" name="object 770"/>
          <p:cNvSpPr/>
          <p:nvPr/>
        </p:nvSpPr>
        <p:spPr>
          <a:xfrm>
            <a:off x="17528384" y="513438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" name="object 771"/>
          <p:cNvSpPr/>
          <p:nvPr/>
        </p:nvSpPr>
        <p:spPr>
          <a:xfrm>
            <a:off x="18769879" y="512589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" name="object 772"/>
          <p:cNvSpPr/>
          <p:nvPr/>
        </p:nvSpPr>
        <p:spPr>
          <a:xfrm>
            <a:off x="19102784" y="4423444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" name="object 773"/>
          <p:cNvSpPr/>
          <p:nvPr/>
        </p:nvSpPr>
        <p:spPr>
          <a:xfrm>
            <a:off x="17502333" y="462298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" name="object 774"/>
          <p:cNvSpPr/>
          <p:nvPr/>
        </p:nvSpPr>
        <p:spPr>
          <a:xfrm>
            <a:off x="18412121" y="44905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" name="object 775"/>
          <p:cNvSpPr/>
          <p:nvPr/>
        </p:nvSpPr>
        <p:spPr>
          <a:xfrm>
            <a:off x="18673993" y="436526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" name="object 776"/>
          <p:cNvSpPr/>
          <p:nvPr/>
        </p:nvSpPr>
        <p:spPr>
          <a:xfrm>
            <a:off x="18275540" y="398887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" name="object 777"/>
          <p:cNvSpPr/>
          <p:nvPr/>
        </p:nvSpPr>
        <p:spPr>
          <a:xfrm>
            <a:off x="19313352" y="401110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53"/>
                </a:lnTo>
                <a:lnTo>
                  <a:pt x="0" y="9538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38"/>
                </a:lnTo>
                <a:lnTo>
                  <a:pt x="12188" y="6135"/>
                </a:lnTo>
                <a:lnTo>
                  <a:pt x="12188" y="2753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" name="object 778"/>
          <p:cNvSpPr/>
          <p:nvPr/>
        </p:nvSpPr>
        <p:spPr>
          <a:xfrm>
            <a:off x="18193974" y="434341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" name="object 779"/>
          <p:cNvSpPr/>
          <p:nvPr/>
        </p:nvSpPr>
        <p:spPr>
          <a:xfrm>
            <a:off x="17922202" y="375932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" name="object 780"/>
          <p:cNvSpPr/>
          <p:nvPr/>
        </p:nvSpPr>
        <p:spPr>
          <a:xfrm>
            <a:off x="17809646" y="386589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" name="object 781"/>
          <p:cNvSpPr/>
          <p:nvPr/>
        </p:nvSpPr>
        <p:spPr>
          <a:xfrm>
            <a:off x="17897129" y="3212131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" name="object 782"/>
          <p:cNvSpPr/>
          <p:nvPr/>
        </p:nvSpPr>
        <p:spPr>
          <a:xfrm>
            <a:off x="17032619" y="462144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" name="object 783"/>
          <p:cNvSpPr/>
          <p:nvPr/>
        </p:nvSpPr>
        <p:spPr>
          <a:xfrm>
            <a:off x="15828902" y="461333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" name="object 784"/>
          <p:cNvSpPr/>
          <p:nvPr/>
        </p:nvSpPr>
        <p:spPr>
          <a:xfrm>
            <a:off x="16078381" y="429502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" name="object 785"/>
          <p:cNvSpPr/>
          <p:nvPr/>
        </p:nvSpPr>
        <p:spPr>
          <a:xfrm>
            <a:off x="16166445" y="497084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" name="object 786"/>
          <p:cNvSpPr/>
          <p:nvPr/>
        </p:nvSpPr>
        <p:spPr>
          <a:xfrm>
            <a:off x="16525692" y="549156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" name="object 787"/>
          <p:cNvSpPr/>
          <p:nvPr/>
        </p:nvSpPr>
        <p:spPr>
          <a:xfrm>
            <a:off x="17891755" y="678906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" name="object 788"/>
          <p:cNvSpPr/>
          <p:nvPr/>
        </p:nvSpPr>
        <p:spPr>
          <a:xfrm>
            <a:off x="19293245" y="371614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03" y="0"/>
                </a:lnTo>
                <a:lnTo>
                  <a:pt x="0" y="2355"/>
                </a:lnTo>
                <a:lnTo>
                  <a:pt x="0" y="811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14"/>
                </a:lnTo>
                <a:lnTo>
                  <a:pt x="10366" y="5235"/>
                </a:lnTo>
                <a:lnTo>
                  <a:pt x="10366" y="235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" name="object 789"/>
          <p:cNvSpPr/>
          <p:nvPr/>
        </p:nvSpPr>
        <p:spPr>
          <a:xfrm>
            <a:off x="18320233" y="550747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" name="object 790"/>
          <p:cNvSpPr/>
          <p:nvPr/>
        </p:nvSpPr>
        <p:spPr>
          <a:xfrm>
            <a:off x="19471506" y="363141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" name="object 791"/>
          <p:cNvSpPr/>
          <p:nvPr/>
        </p:nvSpPr>
        <p:spPr>
          <a:xfrm>
            <a:off x="17028993" y="4137269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" name="object 792"/>
          <p:cNvSpPr/>
          <p:nvPr/>
        </p:nvSpPr>
        <p:spPr>
          <a:xfrm>
            <a:off x="18270695" y="647242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" name="object 793"/>
          <p:cNvSpPr/>
          <p:nvPr/>
        </p:nvSpPr>
        <p:spPr>
          <a:xfrm>
            <a:off x="19505609" y="5512858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" name="object 794"/>
          <p:cNvSpPr/>
          <p:nvPr/>
        </p:nvSpPr>
        <p:spPr>
          <a:xfrm>
            <a:off x="16156951" y="3277832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88" y="0"/>
                </a:moveTo>
                <a:lnTo>
                  <a:pt x="6114" y="0"/>
                </a:lnTo>
                <a:lnTo>
                  <a:pt x="0" y="6146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46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" name="object 795"/>
          <p:cNvSpPr/>
          <p:nvPr/>
        </p:nvSpPr>
        <p:spPr>
          <a:xfrm>
            <a:off x="16497907" y="409505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" name="object 796"/>
          <p:cNvSpPr/>
          <p:nvPr/>
        </p:nvSpPr>
        <p:spPr>
          <a:xfrm>
            <a:off x="16289390" y="6302103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49"/>
                </a:lnTo>
                <a:lnTo>
                  <a:pt x="1287" y="5947"/>
                </a:lnTo>
                <a:lnTo>
                  <a:pt x="4596" y="5947"/>
                </a:lnTo>
                <a:lnTo>
                  <a:pt x="5884" y="4649"/>
                </a:lnTo>
                <a:lnTo>
                  <a:pt x="5884" y="2994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" name="object 797"/>
          <p:cNvSpPr/>
          <p:nvPr/>
        </p:nvSpPr>
        <p:spPr>
          <a:xfrm>
            <a:off x="16521154" y="5886954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" name="object 798"/>
          <p:cNvSpPr/>
          <p:nvPr/>
        </p:nvSpPr>
        <p:spPr>
          <a:xfrm>
            <a:off x="16206127" y="6178052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" name="object 799"/>
          <p:cNvSpPr/>
          <p:nvPr/>
        </p:nvSpPr>
        <p:spPr>
          <a:xfrm>
            <a:off x="16244154" y="5966554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" name="object 800"/>
          <p:cNvSpPr/>
          <p:nvPr/>
        </p:nvSpPr>
        <p:spPr>
          <a:xfrm>
            <a:off x="15775967" y="6018079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" name="object 801"/>
          <p:cNvSpPr/>
          <p:nvPr/>
        </p:nvSpPr>
        <p:spPr>
          <a:xfrm>
            <a:off x="17780927" y="3679587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10" y="0"/>
                </a:lnTo>
                <a:lnTo>
                  <a:pt x="0" y="2942"/>
                </a:lnTo>
                <a:lnTo>
                  <a:pt x="0" y="10209"/>
                </a:lnTo>
                <a:lnTo>
                  <a:pt x="2910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" name="object 802"/>
          <p:cNvSpPr/>
          <p:nvPr/>
        </p:nvSpPr>
        <p:spPr>
          <a:xfrm>
            <a:off x="15781109" y="5125530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31"/>
                </a:lnTo>
                <a:lnTo>
                  <a:pt x="0" y="6973"/>
                </a:lnTo>
                <a:lnTo>
                  <a:pt x="1989" y="8973"/>
                </a:lnTo>
                <a:lnTo>
                  <a:pt x="6889" y="8973"/>
                </a:lnTo>
                <a:lnTo>
                  <a:pt x="8858" y="6973"/>
                </a:lnTo>
                <a:lnTo>
                  <a:pt x="8858" y="4492"/>
                </a:lnTo>
                <a:lnTo>
                  <a:pt x="8858" y="2031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3" name="object 803"/>
          <p:cNvSpPr/>
          <p:nvPr/>
        </p:nvSpPr>
        <p:spPr>
          <a:xfrm>
            <a:off x="17208413" y="543934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4" name="object 804"/>
          <p:cNvSpPr/>
          <p:nvPr/>
        </p:nvSpPr>
        <p:spPr>
          <a:xfrm>
            <a:off x="18041323" y="5011976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" name="object 805"/>
          <p:cNvSpPr/>
          <p:nvPr/>
        </p:nvSpPr>
        <p:spPr>
          <a:xfrm>
            <a:off x="15536112" y="6076219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4" h="17779">
                <a:moveTo>
                  <a:pt x="13224" y="0"/>
                </a:moveTo>
                <a:lnTo>
                  <a:pt x="3821" y="0"/>
                </a:lnTo>
                <a:lnTo>
                  <a:pt x="0" y="3874"/>
                </a:lnTo>
                <a:lnTo>
                  <a:pt x="0" y="13381"/>
                </a:lnTo>
                <a:lnTo>
                  <a:pt x="3821" y="17235"/>
                </a:lnTo>
                <a:lnTo>
                  <a:pt x="13224" y="17235"/>
                </a:lnTo>
                <a:lnTo>
                  <a:pt x="17088" y="13381"/>
                </a:lnTo>
                <a:lnTo>
                  <a:pt x="17088" y="8607"/>
                </a:lnTo>
                <a:lnTo>
                  <a:pt x="17088" y="387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" name="object 806"/>
          <p:cNvSpPr/>
          <p:nvPr/>
        </p:nvSpPr>
        <p:spPr>
          <a:xfrm>
            <a:off x="15751272" y="7007715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" name="object 807"/>
          <p:cNvSpPr/>
          <p:nvPr/>
        </p:nvSpPr>
        <p:spPr>
          <a:xfrm>
            <a:off x="17978349" y="489060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8" name="object 808"/>
          <p:cNvSpPr/>
          <p:nvPr/>
        </p:nvSpPr>
        <p:spPr>
          <a:xfrm>
            <a:off x="20011434" y="402425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9" name="object 809"/>
          <p:cNvSpPr/>
          <p:nvPr/>
        </p:nvSpPr>
        <p:spPr>
          <a:xfrm>
            <a:off x="19278116" y="669460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0" name="object 810"/>
          <p:cNvSpPr/>
          <p:nvPr/>
        </p:nvSpPr>
        <p:spPr>
          <a:xfrm>
            <a:off x="15237601" y="421920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" name="object 811"/>
          <p:cNvSpPr/>
          <p:nvPr/>
        </p:nvSpPr>
        <p:spPr>
          <a:xfrm>
            <a:off x="19303305" y="644155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2" name="object 812"/>
          <p:cNvSpPr/>
          <p:nvPr/>
        </p:nvSpPr>
        <p:spPr>
          <a:xfrm>
            <a:off x="19748163" y="696313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3" name="object 813"/>
          <p:cNvSpPr/>
          <p:nvPr/>
        </p:nvSpPr>
        <p:spPr>
          <a:xfrm>
            <a:off x="19543912" y="5798413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" name="object 814"/>
          <p:cNvSpPr/>
          <p:nvPr/>
        </p:nvSpPr>
        <p:spPr>
          <a:xfrm>
            <a:off x="19547205" y="659248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5" name="object 815"/>
          <p:cNvSpPr/>
          <p:nvPr/>
        </p:nvSpPr>
        <p:spPr>
          <a:xfrm>
            <a:off x="14938419" y="382369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" name="object 816"/>
          <p:cNvSpPr/>
          <p:nvPr/>
        </p:nvSpPr>
        <p:spPr>
          <a:xfrm>
            <a:off x="19189447" y="595716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" name="object 817"/>
          <p:cNvSpPr/>
          <p:nvPr/>
        </p:nvSpPr>
        <p:spPr>
          <a:xfrm>
            <a:off x="19451318" y="583185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8" name="object 818"/>
          <p:cNvSpPr/>
          <p:nvPr/>
        </p:nvSpPr>
        <p:spPr>
          <a:xfrm>
            <a:off x="14955321" y="231858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9" name="object 819"/>
          <p:cNvSpPr/>
          <p:nvPr/>
        </p:nvSpPr>
        <p:spPr>
          <a:xfrm>
            <a:off x="15167317" y="261474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0" name="object 820"/>
          <p:cNvSpPr/>
          <p:nvPr/>
        </p:nvSpPr>
        <p:spPr>
          <a:xfrm>
            <a:off x="18971302" y="581000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1" name="object 821"/>
          <p:cNvSpPr/>
          <p:nvPr/>
        </p:nvSpPr>
        <p:spPr>
          <a:xfrm>
            <a:off x="19097559" y="6974066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2" name="object 822"/>
          <p:cNvSpPr/>
          <p:nvPr/>
        </p:nvSpPr>
        <p:spPr>
          <a:xfrm>
            <a:off x="15341255" y="4913107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3" name="object 823"/>
          <p:cNvSpPr/>
          <p:nvPr/>
        </p:nvSpPr>
        <p:spPr>
          <a:xfrm>
            <a:off x="19847909" y="515749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4" name="object 824"/>
          <p:cNvSpPr/>
          <p:nvPr/>
        </p:nvSpPr>
        <p:spPr>
          <a:xfrm>
            <a:off x="14915422" y="236091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5" name="object 825"/>
          <p:cNvSpPr/>
          <p:nvPr/>
        </p:nvSpPr>
        <p:spPr>
          <a:xfrm>
            <a:off x="15452624" y="1208001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6" name="object 826"/>
          <p:cNvSpPr/>
          <p:nvPr/>
        </p:nvSpPr>
        <p:spPr>
          <a:xfrm>
            <a:off x="15520406" y="2620272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7" name="object 827"/>
          <p:cNvSpPr/>
          <p:nvPr/>
        </p:nvSpPr>
        <p:spPr>
          <a:xfrm>
            <a:off x="15477811" y="95495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" name="object 828"/>
          <p:cNvSpPr/>
          <p:nvPr/>
        </p:nvSpPr>
        <p:spPr>
          <a:xfrm>
            <a:off x="14982121" y="49584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70"/>
                </a:lnTo>
                <a:lnTo>
                  <a:pt x="11978" y="15570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9" name="object 829"/>
          <p:cNvSpPr/>
          <p:nvPr/>
        </p:nvSpPr>
        <p:spPr>
          <a:xfrm>
            <a:off x="19117340" y="341060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" name="object 830"/>
          <p:cNvSpPr/>
          <p:nvPr/>
        </p:nvSpPr>
        <p:spPr>
          <a:xfrm>
            <a:off x="19944148" y="237980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" name="object 831"/>
          <p:cNvSpPr/>
          <p:nvPr/>
        </p:nvSpPr>
        <p:spPr>
          <a:xfrm>
            <a:off x="19279945" y="201820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13" y="0"/>
                </a:lnTo>
                <a:lnTo>
                  <a:pt x="0" y="3486"/>
                </a:lnTo>
                <a:lnTo>
                  <a:pt x="0" y="11999"/>
                </a:lnTo>
                <a:lnTo>
                  <a:pt x="341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" name="object 832"/>
          <p:cNvSpPr/>
          <p:nvPr/>
        </p:nvSpPr>
        <p:spPr>
          <a:xfrm>
            <a:off x="16347541" y="265088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14271" y="0"/>
                </a:moveTo>
                <a:lnTo>
                  <a:pt x="4125" y="0"/>
                </a:lnTo>
                <a:lnTo>
                  <a:pt x="0" y="4125"/>
                </a:lnTo>
                <a:lnTo>
                  <a:pt x="0" y="14324"/>
                </a:lnTo>
                <a:lnTo>
                  <a:pt x="4125" y="18470"/>
                </a:lnTo>
                <a:lnTo>
                  <a:pt x="14271" y="18470"/>
                </a:lnTo>
                <a:lnTo>
                  <a:pt x="18386" y="14324"/>
                </a:lnTo>
                <a:lnTo>
                  <a:pt x="18386" y="9235"/>
                </a:lnTo>
                <a:lnTo>
                  <a:pt x="18386" y="4125"/>
                </a:lnTo>
                <a:lnTo>
                  <a:pt x="1427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" name="object 833"/>
          <p:cNvSpPr/>
          <p:nvPr/>
        </p:nvSpPr>
        <p:spPr>
          <a:xfrm>
            <a:off x="19646354" y="2959904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" name="object 834"/>
          <p:cNvSpPr/>
          <p:nvPr/>
        </p:nvSpPr>
        <p:spPr>
          <a:xfrm>
            <a:off x="14922084" y="448520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" name="object 835"/>
          <p:cNvSpPr/>
          <p:nvPr/>
        </p:nvSpPr>
        <p:spPr>
          <a:xfrm>
            <a:off x="19722310" y="366995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67" y="0"/>
                </a:lnTo>
                <a:lnTo>
                  <a:pt x="0" y="7162"/>
                </a:lnTo>
                <a:lnTo>
                  <a:pt x="0" y="24784"/>
                </a:lnTo>
                <a:lnTo>
                  <a:pt x="706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6" name="object 836"/>
          <p:cNvSpPr/>
          <p:nvPr/>
        </p:nvSpPr>
        <p:spPr>
          <a:xfrm>
            <a:off x="14967456" y="1505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" name="object 837"/>
          <p:cNvSpPr/>
          <p:nvPr/>
        </p:nvSpPr>
        <p:spPr>
          <a:xfrm>
            <a:off x="15396895" y="196661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39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" name="object 838"/>
          <p:cNvSpPr/>
          <p:nvPr/>
        </p:nvSpPr>
        <p:spPr>
          <a:xfrm>
            <a:off x="16224032" y="78687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" name="object 839"/>
          <p:cNvSpPr/>
          <p:nvPr/>
        </p:nvSpPr>
        <p:spPr>
          <a:xfrm>
            <a:off x="16143034" y="59573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" name="object 840"/>
          <p:cNvSpPr/>
          <p:nvPr/>
        </p:nvSpPr>
        <p:spPr>
          <a:xfrm>
            <a:off x="15828378" y="84906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" name="object 841"/>
          <p:cNvSpPr/>
          <p:nvPr/>
        </p:nvSpPr>
        <p:spPr>
          <a:xfrm>
            <a:off x="16510903" y="60215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" name="object 842"/>
          <p:cNvSpPr/>
          <p:nvPr/>
        </p:nvSpPr>
        <p:spPr>
          <a:xfrm>
            <a:off x="15906748" y="3420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02" y="0"/>
                </a:moveTo>
                <a:lnTo>
                  <a:pt x="2701" y="0"/>
                </a:lnTo>
                <a:lnTo>
                  <a:pt x="0" y="2732"/>
                </a:lnTo>
                <a:lnTo>
                  <a:pt x="0" y="9444"/>
                </a:lnTo>
                <a:lnTo>
                  <a:pt x="2701" y="12188"/>
                </a:lnTo>
                <a:lnTo>
                  <a:pt x="9402" y="12188"/>
                </a:lnTo>
                <a:lnTo>
                  <a:pt x="12114" y="9444"/>
                </a:lnTo>
                <a:lnTo>
                  <a:pt x="12114" y="6083"/>
                </a:lnTo>
                <a:lnTo>
                  <a:pt x="12114" y="2732"/>
                </a:lnTo>
                <a:lnTo>
                  <a:pt x="940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" name="object 843"/>
          <p:cNvSpPr/>
          <p:nvPr/>
        </p:nvSpPr>
        <p:spPr>
          <a:xfrm>
            <a:off x="15422945" y="269298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" name="object 844"/>
          <p:cNvSpPr/>
          <p:nvPr/>
        </p:nvSpPr>
        <p:spPr>
          <a:xfrm>
            <a:off x="15310383" y="279955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3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3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" name="object 845"/>
          <p:cNvSpPr/>
          <p:nvPr/>
        </p:nvSpPr>
        <p:spPr>
          <a:xfrm>
            <a:off x="15467764" y="39408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" name="object 846"/>
          <p:cNvSpPr/>
          <p:nvPr/>
        </p:nvSpPr>
        <p:spPr>
          <a:xfrm>
            <a:off x="15433214" y="176145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" name="object 847"/>
          <p:cNvSpPr/>
          <p:nvPr/>
        </p:nvSpPr>
        <p:spPr>
          <a:xfrm>
            <a:off x="16148050" y="95119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" name="object 848"/>
          <p:cNvSpPr/>
          <p:nvPr/>
        </p:nvSpPr>
        <p:spPr>
          <a:xfrm>
            <a:off x="19915441" y="285778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" name="object 849"/>
          <p:cNvSpPr/>
          <p:nvPr/>
        </p:nvSpPr>
        <p:spPr>
          <a:xfrm>
            <a:off x="19852109" y="126995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" name="object 850"/>
          <p:cNvSpPr/>
          <p:nvPr/>
        </p:nvSpPr>
        <p:spPr>
          <a:xfrm>
            <a:off x="15258467" y="1179021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30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" name="object 851"/>
          <p:cNvSpPr/>
          <p:nvPr/>
        </p:nvSpPr>
        <p:spPr>
          <a:xfrm>
            <a:off x="19465797" y="323936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" name="object 852"/>
          <p:cNvSpPr/>
          <p:nvPr/>
        </p:nvSpPr>
        <p:spPr>
          <a:xfrm>
            <a:off x="15076867" y="182255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3" name="object 853"/>
          <p:cNvSpPr/>
          <p:nvPr/>
        </p:nvSpPr>
        <p:spPr>
          <a:xfrm>
            <a:off x="19416262" y="420431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" name="object 854"/>
          <p:cNvSpPr/>
          <p:nvPr/>
        </p:nvSpPr>
        <p:spPr>
          <a:xfrm>
            <a:off x="19615805" y="208048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" name="object 855"/>
          <p:cNvSpPr/>
          <p:nvPr/>
        </p:nvSpPr>
        <p:spPr>
          <a:xfrm>
            <a:off x="19847569" y="1665347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" name="object 856"/>
          <p:cNvSpPr/>
          <p:nvPr/>
        </p:nvSpPr>
        <p:spPr>
          <a:xfrm>
            <a:off x="19532544" y="1956446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75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" name="object 857"/>
          <p:cNvSpPr/>
          <p:nvPr/>
        </p:nvSpPr>
        <p:spPr>
          <a:xfrm>
            <a:off x="19570571" y="174494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" name="object 858"/>
          <p:cNvSpPr/>
          <p:nvPr/>
        </p:nvSpPr>
        <p:spPr>
          <a:xfrm>
            <a:off x="19102384" y="1796471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5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" name="object 859"/>
          <p:cNvSpPr/>
          <p:nvPr/>
        </p:nvSpPr>
        <p:spPr>
          <a:xfrm>
            <a:off x="19107526" y="903934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" name="object 860"/>
          <p:cNvSpPr/>
          <p:nvPr/>
        </p:nvSpPr>
        <p:spPr>
          <a:xfrm>
            <a:off x="19077689" y="2786108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5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1" name="object 861"/>
          <p:cNvSpPr/>
          <p:nvPr/>
        </p:nvSpPr>
        <p:spPr>
          <a:xfrm>
            <a:off x="18978635" y="415185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67"/>
                </a:lnTo>
                <a:lnTo>
                  <a:pt x="0" y="14470"/>
                </a:lnTo>
                <a:lnTo>
                  <a:pt x="4146" y="18659"/>
                </a:lnTo>
                <a:lnTo>
                  <a:pt x="14366" y="1865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6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" name="object 862"/>
          <p:cNvSpPr/>
          <p:nvPr/>
        </p:nvSpPr>
        <p:spPr>
          <a:xfrm>
            <a:off x="17419406" y="115886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3" name="object 863"/>
          <p:cNvSpPr/>
          <p:nvPr/>
        </p:nvSpPr>
        <p:spPr>
          <a:xfrm>
            <a:off x="19338596" y="7190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" name="object 864"/>
          <p:cNvSpPr/>
          <p:nvPr/>
        </p:nvSpPr>
        <p:spPr>
          <a:xfrm>
            <a:off x="18366734" y="105786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" name="object 865"/>
          <p:cNvSpPr/>
          <p:nvPr/>
        </p:nvSpPr>
        <p:spPr>
          <a:xfrm>
            <a:off x="17889453" y="142740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889"/>
                </a:lnTo>
                <a:lnTo>
                  <a:pt x="0" y="1695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52"/>
                </a:lnTo>
                <a:lnTo>
                  <a:pt x="21643" y="10910"/>
                </a:lnTo>
                <a:lnTo>
                  <a:pt x="21643" y="4889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" name="object 866"/>
          <p:cNvSpPr/>
          <p:nvPr/>
        </p:nvSpPr>
        <p:spPr>
          <a:xfrm>
            <a:off x="18778077" y="326624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6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6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" name="object 867"/>
          <p:cNvSpPr/>
          <p:nvPr/>
        </p:nvSpPr>
        <p:spPr>
          <a:xfrm>
            <a:off x="17688504" y="10567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42" y="0"/>
                </a:lnTo>
                <a:lnTo>
                  <a:pt x="0" y="1842"/>
                </a:lnTo>
                <a:lnTo>
                  <a:pt x="0" y="6408"/>
                </a:lnTo>
                <a:lnTo>
                  <a:pt x="1842" y="8251"/>
                </a:lnTo>
                <a:lnTo>
                  <a:pt x="6366" y="8251"/>
                </a:lnTo>
                <a:lnTo>
                  <a:pt x="8188" y="6408"/>
                </a:lnTo>
                <a:lnTo>
                  <a:pt x="8188" y="4125"/>
                </a:lnTo>
                <a:lnTo>
                  <a:pt x="818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" name="object 868"/>
          <p:cNvSpPr/>
          <p:nvPr/>
        </p:nvSpPr>
        <p:spPr>
          <a:xfrm>
            <a:off x="17330739" y="42142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" name="object 869"/>
          <p:cNvSpPr/>
          <p:nvPr/>
        </p:nvSpPr>
        <p:spPr>
          <a:xfrm>
            <a:off x="17592617" y="29611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" name="object 870"/>
          <p:cNvSpPr/>
          <p:nvPr/>
        </p:nvSpPr>
        <p:spPr>
          <a:xfrm>
            <a:off x="17238848" y="143833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" name="object 871"/>
          <p:cNvSpPr/>
          <p:nvPr/>
        </p:nvSpPr>
        <p:spPr>
          <a:xfrm>
            <a:off x="19442250" y="76581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" name="object 872"/>
          <p:cNvSpPr/>
          <p:nvPr/>
        </p:nvSpPr>
        <p:spPr>
          <a:xfrm>
            <a:off x="17148539" y="26040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067" y="0"/>
                </a:moveTo>
                <a:lnTo>
                  <a:pt x="3151" y="0"/>
                </a:lnTo>
                <a:lnTo>
                  <a:pt x="0" y="3183"/>
                </a:lnTo>
                <a:lnTo>
                  <a:pt x="0" y="11120"/>
                </a:lnTo>
                <a:lnTo>
                  <a:pt x="3151" y="14334"/>
                </a:lnTo>
                <a:lnTo>
                  <a:pt x="11067" y="14334"/>
                </a:lnTo>
                <a:lnTo>
                  <a:pt x="14250" y="11120"/>
                </a:lnTo>
                <a:lnTo>
                  <a:pt x="14250" y="7151"/>
                </a:lnTo>
                <a:lnTo>
                  <a:pt x="14250" y="3183"/>
                </a:lnTo>
                <a:lnTo>
                  <a:pt x="1106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" name="object 873"/>
          <p:cNvSpPr/>
          <p:nvPr/>
        </p:nvSpPr>
        <p:spPr>
          <a:xfrm>
            <a:off x="18176588" y="27232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" name="object 874"/>
          <p:cNvSpPr/>
          <p:nvPr/>
        </p:nvSpPr>
        <p:spPr>
          <a:xfrm>
            <a:off x="18095590" y="253214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" name="object 875"/>
          <p:cNvSpPr/>
          <p:nvPr/>
        </p:nvSpPr>
        <p:spPr>
          <a:xfrm>
            <a:off x="18762622" y="29340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53"/>
                </a:lnTo>
                <a:lnTo>
                  <a:pt x="0" y="9538"/>
                </a:lnTo>
                <a:lnTo>
                  <a:pt x="2722" y="12303"/>
                </a:lnTo>
                <a:lnTo>
                  <a:pt x="9465" y="12303"/>
                </a:lnTo>
                <a:lnTo>
                  <a:pt x="12198" y="9538"/>
                </a:lnTo>
                <a:lnTo>
                  <a:pt x="12198" y="6135"/>
                </a:lnTo>
                <a:lnTo>
                  <a:pt x="12198" y="2753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6" name="object 876"/>
          <p:cNvSpPr/>
          <p:nvPr/>
        </p:nvSpPr>
        <p:spPr>
          <a:xfrm>
            <a:off x="17780934" y="278547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" name="object 877"/>
          <p:cNvSpPr/>
          <p:nvPr/>
        </p:nvSpPr>
        <p:spPr>
          <a:xfrm>
            <a:off x="18463460" y="253856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" name="object 878"/>
          <p:cNvSpPr/>
          <p:nvPr/>
        </p:nvSpPr>
        <p:spPr>
          <a:xfrm>
            <a:off x="17413225" y="248391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3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3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" name="object 879"/>
          <p:cNvSpPr/>
          <p:nvPr/>
        </p:nvSpPr>
        <p:spPr>
          <a:xfrm>
            <a:off x="18080885" y="174085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0" name="object 880"/>
          <p:cNvSpPr/>
          <p:nvPr/>
        </p:nvSpPr>
        <p:spPr>
          <a:xfrm>
            <a:off x="19627924" y="61225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" name="object 881"/>
          <p:cNvSpPr/>
          <p:nvPr/>
        </p:nvSpPr>
        <p:spPr>
          <a:xfrm>
            <a:off x="18685865" y="200021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" name="object 882"/>
          <p:cNvSpPr/>
          <p:nvPr/>
        </p:nvSpPr>
        <p:spPr>
          <a:xfrm>
            <a:off x="19653115" y="35921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71"/>
                </a:lnTo>
                <a:lnTo>
                  <a:pt x="10963" y="1427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" name="object 883"/>
          <p:cNvSpPr/>
          <p:nvPr/>
        </p:nvSpPr>
        <p:spPr>
          <a:xfrm>
            <a:off x="18878988" y="118804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" name="object 884"/>
          <p:cNvSpPr/>
          <p:nvPr/>
        </p:nvSpPr>
        <p:spPr>
          <a:xfrm>
            <a:off x="18429343" y="156962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" name="object 885"/>
          <p:cNvSpPr/>
          <p:nvPr/>
        </p:nvSpPr>
        <p:spPr>
          <a:xfrm>
            <a:off x="18478948" y="82373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" name="object 886"/>
          <p:cNvSpPr/>
          <p:nvPr/>
        </p:nvSpPr>
        <p:spPr>
          <a:xfrm>
            <a:off x="17696695" y="2147338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" name="object 887"/>
          <p:cNvSpPr/>
          <p:nvPr/>
        </p:nvSpPr>
        <p:spPr>
          <a:xfrm>
            <a:off x="15707053" y="223152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" name="object 888"/>
          <p:cNvSpPr/>
          <p:nvPr/>
        </p:nvSpPr>
        <p:spPr>
          <a:xfrm>
            <a:off x="15618452" y="142368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" name="object 889"/>
          <p:cNvSpPr/>
          <p:nvPr/>
        </p:nvSpPr>
        <p:spPr>
          <a:xfrm>
            <a:off x="16316532" y="1436841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0" name="object 890"/>
          <p:cNvSpPr/>
          <p:nvPr/>
        </p:nvSpPr>
        <p:spPr>
          <a:xfrm>
            <a:off x="16916358" y="280943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" name="object 891"/>
          <p:cNvSpPr/>
          <p:nvPr/>
        </p:nvSpPr>
        <p:spPr>
          <a:xfrm>
            <a:off x="17142442" y="336349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" name="object 892"/>
          <p:cNvSpPr/>
          <p:nvPr/>
        </p:nvSpPr>
        <p:spPr>
          <a:xfrm>
            <a:off x="15583216" y="4107180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18648" y="0"/>
                </a:moveTo>
                <a:lnTo>
                  <a:pt x="5392" y="0"/>
                </a:lnTo>
                <a:lnTo>
                  <a:pt x="0" y="5434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34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" name="object 893"/>
          <p:cNvSpPr/>
          <p:nvPr/>
        </p:nvSpPr>
        <p:spPr>
          <a:xfrm>
            <a:off x="16835364" y="261829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" name="object 894"/>
          <p:cNvSpPr/>
          <p:nvPr/>
        </p:nvSpPr>
        <p:spPr>
          <a:xfrm>
            <a:off x="15608405" y="3854141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" name="object 895"/>
          <p:cNvSpPr/>
          <p:nvPr/>
        </p:nvSpPr>
        <p:spPr>
          <a:xfrm>
            <a:off x="16520706" y="287162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4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" name="object 896"/>
          <p:cNvSpPr/>
          <p:nvPr/>
        </p:nvSpPr>
        <p:spPr>
          <a:xfrm>
            <a:off x="15849009" y="3210995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4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" name="object 897"/>
          <p:cNvSpPr/>
          <p:nvPr/>
        </p:nvSpPr>
        <p:spPr>
          <a:xfrm>
            <a:off x="16472971" y="2265102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" name="object 898"/>
          <p:cNvSpPr/>
          <p:nvPr/>
        </p:nvSpPr>
        <p:spPr>
          <a:xfrm>
            <a:off x="15852303" y="400506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397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397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" name="object 899"/>
          <p:cNvSpPr/>
          <p:nvPr/>
        </p:nvSpPr>
        <p:spPr>
          <a:xfrm>
            <a:off x="16436238" y="1764467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89">
                <a:moveTo>
                  <a:pt x="16564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" name="object 900"/>
          <p:cNvSpPr/>
          <p:nvPr/>
        </p:nvSpPr>
        <p:spPr>
          <a:xfrm>
            <a:off x="15494545" y="336974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" name="object 901"/>
          <p:cNvSpPr/>
          <p:nvPr/>
        </p:nvSpPr>
        <p:spPr>
          <a:xfrm>
            <a:off x="16866785" y="89003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5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" name="object 902"/>
          <p:cNvSpPr/>
          <p:nvPr/>
        </p:nvSpPr>
        <p:spPr>
          <a:xfrm>
            <a:off x="16754230" y="99661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" name="object 903"/>
          <p:cNvSpPr/>
          <p:nvPr/>
        </p:nvSpPr>
        <p:spPr>
          <a:xfrm>
            <a:off x="16841714" y="34285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4" name="object 904"/>
          <p:cNvSpPr/>
          <p:nvPr/>
        </p:nvSpPr>
        <p:spPr>
          <a:xfrm>
            <a:off x="16152996" y="257006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5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45"/>
                </a:lnTo>
                <a:lnTo>
                  <a:pt x="3183" y="14491"/>
                </a:lnTo>
                <a:lnTo>
                  <a:pt x="11141" y="14491"/>
                </a:lnTo>
                <a:lnTo>
                  <a:pt x="14345" y="11245"/>
                </a:lnTo>
                <a:lnTo>
                  <a:pt x="14345" y="7235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5" name="object 905"/>
          <p:cNvSpPr/>
          <p:nvPr/>
        </p:nvSpPr>
        <p:spPr>
          <a:xfrm>
            <a:off x="16985910" y="214269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86"/>
                </a:lnTo>
                <a:lnTo>
                  <a:pt x="11905" y="1548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" name="object 906"/>
          <p:cNvSpPr/>
          <p:nvPr/>
        </p:nvSpPr>
        <p:spPr>
          <a:xfrm>
            <a:off x="16922932" y="2021325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7" name="object 907"/>
          <p:cNvSpPr/>
          <p:nvPr/>
        </p:nvSpPr>
        <p:spPr>
          <a:xfrm>
            <a:off x="17042796" y="413635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8" name="object 908"/>
          <p:cNvSpPr/>
          <p:nvPr/>
        </p:nvSpPr>
        <p:spPr>
          <a:xfrm>
            <a:off x="16642756" y="3772048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" name="object 909"/>
          <p:cNvSpPr/>
          <p:nvPr/>
        </p:nvSpPr>
        <p:spPr>
          <a:xfrm>
            <a:off x="16518427" y="3319884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" name="object 910"/>
          <p:cNvSpPr/>
          <p:nvPr/>
        </p:nvSpPr>
        <p:spPr>
          <a:xfrm>
            <a:off x="10930768" y="852717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" name="object 911"/>
          <p:cNvSpPr/>
          <p:nvPr/>
        </p:nvSpPr>
        <p:spPr>
          <a:xfrm>
            <a:off x="11174231" y="1032694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" name="object 912"/>
          <p:cNvSpPr/>
          <p:nvPr/>
        </p:nvSpPr>
        <p:spPr>
          <a:xfrm>
            <a:off x="11530597" y="989976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" name="object 913"/>
          <p:cNvSpPr/>
          <p:nvPr/>
        </p:nvSpPr>
        <p:spPr>
          <a:xfrm>
            <a:off x="10176553" y="1082246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" name="object 914"/>
          <p:cNvSpPr/>
          <p:nvPr/>
        </p:nvSpPr>
        <p:spPr>
          <a:xfrm>
            <a:off x="12059611" y="944906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5" name="object 915"/>
          <p:cNvSpPr/>
          <p:nvPr/>
        </p:nvSpPr>
        <p:spPr>
          <a:xfrm>
            <a:off x="11114194" y="10279619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6" name="object 916"/>
          <p:cNvSpPr/>
          <p:nvPr/>
        </p:nvSpPr>
        <p:spPr>
          <a:xfrm>
            <a:off x="10452614" y="9332703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" name="object 917"/>
          <p:cNvSpPr/>
          <p:nvPr/>
        </p:nvSpPr>
        <p:spPr>
          <a:xfrm>
            <a:off x="12135580" y="1015912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" name="object 918"/>
          <p:cNvSpPr/>
          <p:nvPr/>
        </p:nvSpPr>
        <p:spPr>
          <a:xfrm>
            <a:off x="11159566" y="99816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" name="object 919"/>
          <p:cNvSpPr/>
          <p:nvPr/>
        </p:nvSpPr>
        <p:spPr>
          <a:xfrm>
            <a:off x="10941443" y="10468603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" name="object 920"/>
          <p:cNvSpPr/>
          <p:nvPr/>
        </p:nvSpPr>
        <p:spPr>
          <a:xfrm>
            <a:off x="12960776" y="904000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" name="object 921"/>
          <p:cNvSpPr/>
          <p:nvPr/>
        </p:nvSpPr>
        <p:spPr>
          <a:xfrm>
            <a:off x="12084801" y="919602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" name="object 922"/>
          <p:cNvSpPr/>
          <p:nvPr/>
        </p:nvSpPr>
        <p:spPr>
          <a:xfrm>
            <a:off x="12048789" y="1090472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" name="object 923"/>
          <p:cNvSpPr/>
          <p:nvPr/>
        </p:nvSpPr>
        <p:spPr>
          <a:xfrm>
            <a:off x="12524549" y="8270481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" name="object 924"/>
          <p:cNvSpPr/>
          <p:nvPr/>
        </p:nvSpPr>
        <p:spPr>
          <a:xfrm>
            <a:off x="12560861" y="806531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" name="object 925"/>
          <p:cNvSpPr/>
          <p:nvPr/>
        </p:nvSpPr>
        <p:spPr>
          <a:xfrm>
            <a:off x="11134941" y="996195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" name="object 926"/>
          <p:cNvSpPr/>
          <p:nvPr/>
        </p:nvSpPr>
        <p:spPr>
          <a:xfrm>
            <a:off x="10015309" y="8770688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67" y="0"/>
                </a:lnTo>
                <a:lnTo>
                  <a:pt x="0" y="4219"/>
                </a:lnTo>
                <a:lnTo>
                  <a:pt x="0" y="14648"/>
                </a:lnTo>
                <a:lnTo>
                  <a:pt x="416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" name="object 927"/>
          <p:cNvSpPr/>
          <p:nvPr/>
        </p:nvSpPr>
        <p:spPr>
          <a:xfrm>
            <a:off x="10931304" y="957230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" name="object 928"/>
          <p:cNvSpPr/>
          <p:nvPr/>
        </p:nvSpPr>
        <p:spPr>
          <a:xfrm>
            <a:off x="11087217" y="935543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36" y="12910"/>
                </a:lnTo>
                <a:lnTo>
                  <a:pt x="12795" y="9978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" name="object 929"/>
          <p:cNvSpPr/>
          <p:nvPr/>
        </p:nvSpPr>
        <p:spPr>
          <a:xfrm>
            <a:off x="12328700" y="93469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" name="object 930"/>
          <p:cNvSpPr/>
          <p:nvPr/>
        </p:nvSpPr>
        <p:spPr>
          <a:xfrm>
            <a:off x="12661606" y="864449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" name="object 931"/>
          <p:cNvSpPr/>
          <p:nvPr/>
        </p:nvSpPr>
        <p:spPr>
          <a:xfrm>
            <a:off x="11061156" y="884403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64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64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" name="object 932"/>
          <p:cNvSpPr/>
          <p:nvPr/>
        </p:nvSpPr>
        <p:spPr>
          <a:xfrm>
            <a:off x="11970942" y="871162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" name="object 933"/>
          <p:cNvSpPr/>
          <p:nvPr/>
        </p:nvSpPr>
        <p:spPr>
          <a:xfrm>
            <a:off x="12232822" y="858632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" name="object 934"/>
          <p:cNvSpPr/>
          <p:nvPr/>
        </p:nvSpPr>
        <p:spPr>
          <a:xfrm>
            <a:off x="11834362" y="820993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" name="object 935"/>
          <p:cNvSpPr/>
          <p:nvPr/>
        </p:nvSpPr>
        <p:spPr>
          <a:xfrm>
            <a:off x="12872174" y="823215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" name="object 936"/>
          <p:cNvSpPr/>
          <p:nvPr/>
        </p:nvSpPr>
        <p:spPr>
          <a:xfrm>
            <a:off x="11752797" y="856446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" name="object 937"/>
          <p:cNvSpPr/>
          <p:nvPr/>
        </p:nvSpPr>
        <p:spPr>
          <a:xfrm>
            <a:off x="11368469" y="808693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8" name="object 938"/>
          <p:cNvSpPr/>
          <p:nvPr/>
        </p:nvSpPr>
        <p:spPr>
          <a:xfrm>
            <a:off x="11884390" y="736079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" name="object 939"/>
          <p:cNvSpPr/>
          <p:nvPr/>
        </p:nvSpPr>
        <p:spPr>
          <a:xfrm>
            <a:off x="10591441" y="884249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" name="object 940"/>
          <p:cNvSpPr/>
          <p:nvPr/>
        </p:nvSpPr>
        <p:spPr>
          <a:xfrm>
            <a:off x="10084513" y="97126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" name="object 941"/>
          <p:cNvSpPr/>
          <p:nvPr/>
        </p:nvSpPr>
        <p:spPr>
          <a:xfrm>
            <a:off x="11450577" y="11010120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5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" name="object 942"/>
          <p:cNvSpPr/>
          <p:nvPr/>
        </p:nvSpPr>
        <p:spPr>
          <a:xfrm>
            <a:off x="12852068" y="793720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03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3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3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" name="object 943"/>
          <p:cNvSpPr/>
          <p:nvPr/>
        </p:nvSpPr>
        <p:spPr>
          <a:xfrm>
            <a:off x="11879056" y="972853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" name="object 944"/>
          <p:cNvSpPr/>
          <p:nvPr/>
        </p:nvSpPr>
        <p:spPr>
          <a:xfrm>
            <a:off x="13030328" y="78524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" name="object 945"/>
          <p:cNvSpPr/>
          <p:nvPr/>
        </p:nvSpPr>
        <p:spPr>
          <a:xfrm>
            <a:off x="10587814" y="8358323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" name="object 946"/>
          <p:cNvSpPr/>
          <p:nvPr/>
        </p:nvSpPr>
        <p:spPr>
          <a:xfrm>
            <a:off x="11829517" y="1069348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" name="object 947"/>
          <p:cNvSpPr/>
          <p:nvPr/>
        </p:nvSpPr>
        <p:spPr>
          <a:xfrm>
            <a:off x="13064430" y="973390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" name="object 948"/>
          <p:cNvSpPr/>
          <p:nvPr/>
        </p:nvSpPr>
        <p:spPr>
          <a:xfrm>
            <a:off x="9715773" y="749888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4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" name="object 949"/>
          <p:cNvSpPr/>
          <p:nvPr/>
        </p:nvSpPr>
        <p:spPr>
          <a:xfrm>
            <a:off x="10056729" y="831611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" name="object 950"/>
          <p:cNvSpPr/>
          <p:nvPr/>
        </p:nvSpPr>
        <p:spPr>
          <a:xfrm>
            <a:off x="9848212" y="1052314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" name="object 951"/>
          <p:cNvSpPr/>
          <p:nvPr/>
        </p:nvSpPr>
        <p:spPr>
          <a:xfrm>
            <a:off x="10251228" y="1018606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" name="object 952"/>
          <p:cNvSpPr/>
          <p:nvPr/>
        </p:nvSpPr>
        <p:spPr>
          <a:xfrm>
            <a:off x="9764949" y="10399106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" name="object 953"/>
          <p:cNvSpPr/>
          <p:nvPr/>
        </p:nvSpPr>
        <p:spPr>
          <a:xfrm>
            <a:off x="9802965" y="10187608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15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15" y="5319"/>
                </a:lnTo>
                <a:lnTo>
                  <a:pt x="5308" y="4135"/>
                </a:lnTo>
                <a:lnTo>
                  <a:pt x="5308" y="2670"/>
                </a:lnTo>
                <a:lnTo>
                  <a:pt x="5308" y="1193"/>
                </a:lnTo>
                <a:lnTo>
                  <a:pt x="41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" name="object 954"/>
          <p:cNvSpPr/>
          <p:nvPr/>
        </p:nvSpPr>
        <p:spPr>
          <a:xfrm>
            <a:off x="11339748" y="790063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52"/>
                </a:lnTo>
                <a:lnTo>
                  <a:pt x="0" y="10209"/>
                </a:lnTo>
                <a:lnTo>
                  <a:pt x="2921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" name="object 955"/>
          <p:cNvSpPr/>
          <p:nvPr/>
        </p:nvSpPr>
        <p:spPr>
          <a:xfrm>
            <a:off x="11600145" y="923303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" name="object 956"/>
          <p:cNvSpPr/>
          <p:nvPr/>
        </p:nvSpPr>
        <p:spPr>
          <a:xfrm>
            <a:off x="11537170" y="911166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" name="object 957"/>
          <p:cNvSpPr/>
          <p:nvPr/>
        </p:nvSpPr>
        <p:spPr>
          <a:xfrm>
            <a:off x="13570255" y="824530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" name="object 958"/>
          <p:cNvSpPr/>
          <p:nvPr/>
        </p:nvSpPr>
        <p:spPr>
          <a:xfrm>
            <a:off x="14170083" y="96179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" name="object 959"/>
          <p:cNvSpPr/>
          <p:nvPr/>
        </p:nvSpPr>
        <p:spPr>
          <a:xfrm>
            <a:off x="14396166" y="10171972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81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81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0" name="object 960"/>
          <p:cNvSpPr/>
          <p:nvPr/>
        </p:nvSpPr>
        <p:spPr>
          <a:xfrm>
            <a:off x="12836938" y="1091565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29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1" name="object 961"/>
          <p:cNvSpPr/>
          <p:nvPr/>
        </p:nvSpPr>
        <p:spPr>
          <a:xfrm>
            <a:off x="14089085" y="94267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" name="object 962"/>
          <p:cNvSpPr/>
          <p:nvPr/>
        </p:nvSpPr>
        <p:spPr>
          <a:xfrm>
            <a:off x="14756117" y="982869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" name="object 963"/>
          <p:cNvSpPr/>
          <p:nvPr/>
        </p:nvSpPr>
        <p:spPr>
          <a:xfrm>
            <a:off x="12862128" y="1066261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" name="object 964"/>
          <p:cNvSpPr/>
          <p:nvPr/>
        </p:nvSpPr>
        <p:spPr>
          <a:xfrm>
            <a:off x="13306984" y="1118418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" name="object 965"/>
          <p:cNvSpPr/>
          <p:nvPr/>
        </p:nvSpPr>
        <p:spPr>
          <a:xfrm>
            <a:off x="13774430" y="968009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10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10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10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" name="object 966"/>
          <p:cNvSpPr/>
          <p:nvPr/>
        </p:nvSpPr>
        <p:spPr>
          <a:xfrm>
            <a:off x="13102733" y="1001946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" name="object 967"/>
          <p:cNvSpPr/>
          <p:nvPr/>
        </p:nvSpPr>
        <p:spPr>
          <a:xfrm>
            <a:off x="13726693" y="907357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" name="object 968"/>
          <p:cNvSpPr/>
          <p:nvPr/>
        </p:nvSpPr>
        <p:spPr>
          <a:xfrm>
            <a:off x="13106027" y="1081353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" name="object 969"/>
          <p:cNvSpPr/>
          <p:nvPr/>
        </p:nvSpPr>
        <p:spPr>
          <a:xfrm>
            <a:off x="14456954" y="943318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" name="object 970"/>
          <p:cNvSpPr/>
          <p:nvPr/>
        </p:nvSpPr>
        <p:spPr>
          <a:xfrm>
            <a:off x="13700641" y="8562172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" name="object 971"/>
          <p:cNvSpPr/>
          <p:nvPr/>
        </p:nvSpPr>
        <p:spPr>
          <a:xfrm>
            <a:off x="12748268" y="101782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" name="object 972"/>
          <p:cNvSpPr/>
          <p:nvPr/>
        </p:nvSpPr>
        <p:spPr>
          <a:xfrm>
            <a:off x="13010139" y="1005290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" name="object 973"/>
          <p:cNvSpPr/>
          <p:nvPr/>
        </p:nvSpPr>
        <p:spPr>
          <a:xfrm>
            <a:off x="14473846" y="792807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" name="object 974"/>
          <p:cNvSpPr/>
          <p:nvPr/>
        </p:nvSpPr>
        <p:spPr>
          <a:xfrm>
            <a:off x="14685844" y="822424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" name="object 975"/>
          <p:cNvSpPr/>
          <p:nvPr/>
        </p:nvSpPr>
        <p:spPr>
          <a:xfrm>
            <a:off x="12530123" y="1003105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" name="object 976"/>
          <p:cNvSpPr/>
          <p:nvPr/>
        </p:nvSpPr>
        <p:spPr>
          <a:xfrm>
            <a:off x="14120508" y="769851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" name="object 977"/>
          <p:cNvSpPr/>
          <p:nvPr/>
        </p:nvSpPr>
        <p:spPr>
          <a:xfrm>
            <a:off x="14007954" y="780508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" name="object 978"/>
          <p:cNvSpPr/>
          <p:nvPr/>
        </p:nvSpPr>
        <p:spPr>
          <a:xfrm>
            <a:off x="14095437" y="715132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" name="object 979"/>
          <p:cNvSpPr/>
          <p:nvPr/>
        </p:nvSpPr>
        <p:spPr>
          <a:xfrm>
            <a:off x="12656380" y="1119512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8282" y="0"/>
                </a:moveTo>
                <a:lnTo>
                  <a:pt x="2387" y="0"/>
                </a:lnTo>
                <a:lnTo>
                  <a:pt x="0" y="2429"/>
                </a:lnTo>
                <a:lnTo>
                  <a:pt x="0" y="8334"/>
                </a:lnTo>
                <a:lnTo>
                  <a:pt x="2387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" name="object 980"/>
          <p:cNvSpPr/>
          <p:nvPr/>
        </p:nvSpPr>
        <p:spPr>
          <a:xfrm>
            <a:off x="14859779" y="10522601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2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" name="object 981"/>
          <p:cNvSpPr/>
          <p:nvPr/>
        </p:nvSpPr>
        <p:spPr>
          <a:xfrm>
            <a:off x="13406721" y="93785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" name="object 982"/>
          <p:cNvSpPr/>
          <p:nvPr/>
        </p:nvSpPr>
        <p:spPr>
          <a:xfrm>
            <a:off x="14239630" y="895116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3" name="object 983"/>
          <p:cNvSpPr/>
          <p:nvPr/>
        </p:nvSpPr>
        <p:spPr>
          <a:xfrm>
            <a:off x="14176655" y="88298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4" name="object 984"/>
          <p:cNvSpPr/>
          <p:nvPr/>
        </p:nvSpPr>
        <p:spPr>
          <a:xfrm>
            <a:off x="14433948" y="797040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" name="object 985"/>
          <p:cNvSpPr/>
          <p:nvPr/>
        </p:nvSpPr>
        <p:spPr>
          <a:xfrm>
            <a:off x="15038930" y="822976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" name="object 986"/>
          <p:cNvSpPr/>
          <p:nvPr/>
        </p:nvSpPr>
        <p:spPr>
          <a:xfrm>
            <a:off x="14296519" y="1094483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7" name="object 987"/>
          <p:cNvSpPr/>
          <p:nvPr/>
        </p:nvSpPr>
        <p:spPr>
          <a:xfrm>
            <a:off x="13896478" y="1058052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" name="object 988"/>
          <p:cNvSpPr/>
          <p:nvPr/>
        </p:nvSpPr>
        <p:spPr>
          <a:xfrm>
            <a:off x="13772153" y="1012836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" name="object 989"/>
          <p:cNvSpPr/>
          <p:nvPr/>
        </p:nvSpPr>
        <p:spPr>
          <a:xfrm>
            <a:off x="12676160" y="76316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0" name="object 990"/>
          <p:cNvSpPr/>
          <p:nvPr/>
        </p:nvSpPr>
        <p:spPr>
          <a:xfrm>
            <a:off x="13502966" y="660086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15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15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1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" name="object 991"/>
          <p:cNvSpPr/>
          <p:nvPr/>
        </p:nvSpPr>
        <p:spPr>
          <a:xfrm>
            <a:off x="13205175" y="718095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2" name="object 992"/>
          <p:cNvSpPr/>
          <p:nvPr/>
        </p:nvSpPr>
        <p:spPr>
          <a:xfrm>
            <a:off x="13281141" y="789101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" name="object 993"/>
          <p:cNvSpPr/>
          <p:nvPr/>
        </p:nvSpPr>
        <p:spPr>
          <a:xfrm>
            <a:off x="14915419" y="7576110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98" y="0"/>
                </a:moveTo>
                <a:lnTo>
                  <a:pt x="6125" y="0"/>
                </a:lnTo>
                <a:lnTo>
                  <a:pt x="0" y="6146"/>
                </a:lnTo>
                <a:lnTo>
                  <a:pt x="0" y="21276"/>
                </a:lnTo>
                <a:lnTo>
                  <a:pt x="6125" y="27433"/>
                </a:lnTo>
                <a:lnTo>
                  <a:pt x="21098" y="27433"/>
                </a:lnTo>
                <a:lnTo>
                  <a:pt x="27203" y="21276"/>
                </a:lnTo>
                <a:lnTo>
                  <a:pt x="27203" y="13727"/>
                </a:lnTo>
                <a:lnTo>
                  <a:pt x="27203" y="6146"/>
                </a:lnTo>
                <a:lnTo>
                  <a:pt x="2109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" name="object 994"/>
          <p:cNvSpPr/>
          <p:nvPr/>
        </p:nvSpPr>
        <p:spPr>
          <a:xfrm>
            <a:off x="14941472" y="830247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" name="object 995"/>
          <p:cNvSpPr/>
          <p:nvPr/>
        </p:nvSpPr>
        <p:spPr>
          <a:xfrm>
            <a:off x="14828916" y="840904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" name="object 996"/>
          <p:cNvSpPr/>
          <p:nvPr/>
        </p:nvSpPr>
        <p:spPr>
          <a:xfrm>
            <a:off x="14951743" y="737094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" name="object 997"/>
          <p:cNvSpPr/>
          <p:nvPr/>
        </p:nvSpPr>
        <p:spPr>
          <a:xfrm>
            <a:off x="13474264" y="707884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8" name="object 998"/>
          <p:cNvSpPr/>
          <p:nvPr/>
        </p:nvSpPr>
        <p:spPr>
          <a:xfrm>
            <a:off x="14776992" y="6788515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9" name="object 999"/>
          <p:cNvSpPr/>
          <p:nvPr/>
        </p:nvSpPr>
        <p:spPr>
          <a:xfrm>
            <a:off x="13024617" y="746042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" name="object 1000"/>
          <p:cNvSpPr/>
          <p:nvPr/>
        </p:nvSpPr>
        <p:spPr>
          <a:xfrm>
            <a:off x="14595392" y="74320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" name="object 1001"/>
          <p:cNvSpPr/>
          <p:nvPr/>
        </p:nvSpPr>
        <p:spPr>
          <a:xfrm>
            <a:off x="12975082" y="842536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" name="object 1002"/>
          <p:cNvSpPr/>
          <p:nvPr/>
        </p:nvSpPr>
        <p:spPr>
          <a:xfrm>
            <a:off x="13730631" y="720627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21" y="0"/>
                </a:lnTo>
                <a:lnTo>
                  <a:pt x="0" y="2942"/>
                </a:lnTo>
                <a:lnTo>
                  <a:pt x="0" y="10209"/>
                </a:lnTo>
                <a:lnTo>
                  <a:pt x="2921" y="13151"/>
                </a:lnTo>
                <a:lnTo>
                  <a:pt x="10114" y="1315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4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3" name="object 1003"/>
          <p:cNvSpPr/>
          <p:nvPr/>
        </p:nvSpPr>
        <p:spPr>
          <a:xfrm>
            <a:off x="12586465" y="7082432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20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4" name="object 1004"/>
          <p:cNvSpPr/>
          <p:nvPr/>
        </p:nvSpPr>
        <p:spPr>
          <a:xfrm>
            <a:off x="12336898" y="7487294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" name="object 1005"/>
          <p:cNvSpPr/>
          <p:nvPr/>
        </p:nvSpPr>
        <p:spPr>
          <a:xfrm>
            <a:off x="13675683" y="776294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37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37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37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" name="object 1006"/>
          <p:cNvSpPr/>
          <p:nvPr/>
        </p:nvSpPr>
        <p:spPr>
          <a:xfrm>
            <a:off x="11735410" y="694433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7" name="object 1007"/>
          <p:cNvSpPr/>
          <p:nvPr/>
        </p:nvSpPr>
        <p:spPr>
          <a:xfrm>
            <a:off x="11654413" y="67532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" name="object 1008"/>
          <p:cNvSpPr/>
          <p:nvPr/>
        </p:nvSpPr>
        <p:spPr>
          <a:xfrm>
            <a:off x="12329440" y="679309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" name="object 1009"/>
          <p:cNvSpPr/>
          <p:nvPr/>
        </p:nvSpPr>
        <p:spPr>
          <a:xfrm>
            <a:off x="11339755" y="700653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" name="object 1010"/>
          <p:cNvSpPr/>
          <p:nvPr/>
        </p:nvSpPr>
        <p:spPr>
          <a:xfrm>
            <a:off x="10972047" y="670498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1" name="object 1011"/>
          <p:cNvSpPr/>
          <p:nvPr/>
        </p:nvSpPr>
        <p:spPr>
          <a:xfrm>
            <a:off x="11255516" y="636839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" name="object 1012"/>
          <p:cNvSpPr/>
          <p:nvPr/>
        </p:nvSpPr>
        <p:spPr>
          <a:xfrm>
            <a:off x="10475180" y="70304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3" name="object 1013"/>
          <p:cNvSpPr/>
          <p:nvPr/>
        </p:nvSpPr>
        <p:spPr>
          <a:xfrm>
            <a:off x="10600567" y="7293788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46" y="0"/>
                </a:lnTo>
                <a:lnTo>
                  <a:pt x="0" y="4177"/>
                </a:lnTo>
                <a:lnTo>
                  <a:pt x="0" y="14470"/>
                </a:lnTo>
                <a:lnTo>
                  <a:pt x="414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4" name="object 1014"/>
          <p:cNvSpPr/>
          <p:nvPr/>
        </p:nvSpPr>
        <p:spPr>
          <a:xfrm>
            <a:off x="10394186" y="68393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5" name="object 1015"/>
          <p:cNvSpPr/>
          <p:nvPr/>
        </p:nvSpPr>
        <p:spPr>
          <a:xfrm>
            <a:off x="10079528" y="709267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" name="object 1016"/>
          <p:cNvSpPr/>
          <p:nvPr/>
        </p:nvSpPr>
        <p:spPr>
          <a:xfrm>
            <a:off x="10031793" y="64861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" name="object 1017"/>
          <p:cNvSpPr/>
          <p:nvPr/>
        </p:nvSpPr>
        <p:spPr>
          <a:xfrm>
            <a:off x="9711819" y="679112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" name="object 1018"/>
          <p:cNvSpPr/>
          <p:nvPr/>
        </p:nvSpPr>
        <p:spPr>
          <a:xfrm>
            <a:off x="10544730" y="636375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9" name="object 1019"/>
          <p:cNvSpPr/>
          <p:nvPr/>
        </p:nvSpPr>
        <p:spPr>
          <a:xfrm>
            <a:off x="10601618" y="835741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" name="object 1020"/>
          <p:cNvSpPr/>
          <p:nvPr/>
        </p:nvSpPr>
        <p:spPr>
          <a:xfrm>
            <a:off x="10201578" y="799310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1" name="object 1021"/>
          <p:cNvSpPr/>
          <p:nvPr/>
        </p:nvSpPr>
        <p:spPr>
          <a:xfrm>
            <a:off x="10077249" y="754094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" name="object 1022"/>
          <p:cNvSpPr/>
          <p:nvPr/>
        </p:nvSpPr>
        <p:spPr>
          <a:xfrm>
            <a:off x="17371948" y="8527174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06"/>
                </a:lnTo>
                <a:lnTo>
                  <a:pt x="0" y="1670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01"/>
                </a:lnTo>
                <a:lnTo>
                  <a:pt x="21360" y="10764"/>
                </a:lnTo>
                <a:lnTo>
                  <a:pt x="21360" y="480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" name="object 1023"/>
          <p:cNvSpPr/>
          <p:nvPr/>
        </p:nvSpPr>
        <p:spPr>
          <a:xfrm>
            <a:off x="17615410" y="1032694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78" y="0"/>
                </a:moveTo>
                <a:lnTo>
                  <a:pt x="3455" y="0"/>
                </a:lnTo>
                <a:lnTo>
                  <a:pt x="0" y="3476"/>
                </a:lnTo>
                <a:lnTo>
                  <a:pt x="0" y="12083"/>
                </a:lnTo>
                <a:lnTo>
                  <a:pt x="3455" y="15559"/>
                </a:lnTo>
                <a:lnTo>
                  <a:pt x="11978" y="15559"/>
                </a:lnTo>
                <a:lnTo>
                  <a:pt x="15434" y="12083"/>
                </a:lnTo>
                <a:lnTo>
                  <a:pt x="15434" y="7779"/>
                </a:lnTo>
                <a:lnTo>
                  <a:pt x="15434" y="3476"/>
                </a:lnTo>
                <a:lnTo>
                  <a:pt x="1197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4" name="object 1024"/>
          <p:cNvSpPr/>
          <p:nvPr/>
        </p:nvSpPr>
        <p:spPr>
          <a:xfrm>
            <a:off x="17971774" y="989976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5" name="object 1025"/>
          <p:cNvSpPr/>
          <p:nvPr/>
        </p:nvSpPr>
        <p:spPr>
          <a:xfrm>
            <a:off x="16617732" y="1082246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" name="object 1026"/>
          <p:cNvSpPr/>
          <p:nvPr/>
        </p:nvSpPr>
        <p:spPr>
          <a:xfrm>
            <a:off x="15953528" y="10460864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873" y="0"/>
                </a:moveTo>
                <a:lnTo>
                  <a:pt x="3423" y="0"/>
                </a:lnTo>
                <a:lnTo>
                  <a:pt x="0" y="3486"/>
                </a:lnTo>
                <a:lnTo>
                  <a:pt x="0" y="11999"/>
                </a:lnTo>
                <a:lnTo>
                  <a:pt x="3423" y="15465"/>
                </a:lnTo>
                <a:lnTo>
                  <a:pt x="11873" y="15465"/>
                </a:lnTo>
                <a:lnTo>
                  <a:pt x="15308" y="11999"/>
                </a:lnTo>
                <a:lnTo>
                  <a:pt x="15308" y="7737"/>
                </a:lnTo>
                <a:lnTo>
                  <a:pt x="15308" y="3486"/>
                </a:lnTo>
                <a:lnTo>
                  <a:pt x="1187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" name="object 1027"/>
          <p:cNvSpPr/>
          <p:nvPr/>
        </p:nvSpPr>
        <p:spPr>
          <a:xfrm>
            <a:off x="19041994" y="9383283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70"/>
                </a:lnTo>
                <a:lnTo>
                  <a:pt x="4156" y="18669"/>
                </a:lnTo>
                <a:lnTo>
                  <a:pt x="14366" y="18669"/>
                </a:lnTo>
                <a:lnTo>
                  <a:pt x="18502" y="14470"/>
                </a:lnTo>
                <a:lnTo>
                  <a:pt x="18502" y="9329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" name="object 1028"/>
          <p:cNvSpPr/>
          <p:nvPr/>
        </p:nvSpPr>
        <p:spPr>
          <a:xfrm>
            <a:off x="18500790" y="944906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" name="object 1029"/>
          <p:cNvSpPr/>
          <p:nvPr/>
        </p:nvSpPr>
        <p:spPr>
          <a:xfrm>
            <a:off x="17555374" y="10279619"/>
            <a:ext cx="19050" cy="19685"/>
          </a:xfrm>
          <a:custGeom>
            <a:avLst/>
            <a:gdLst/>
            <a:ahLst/>
            <a:cxnLst/>
            <a:rect l="l" t="t" r="r" b="b"/>
            <a:pathLst>
              <a:path w="19050" h="19684">
                <a:moveTo>
                  <a:pt x="14669" y="0"/>
                </a:moveTo>
                <a:lnTo>
                  <a:pt x="4230" y="0"/>
                </a:lnTo>
                <a:lnTo>
                  <a:pt x="0" y="4251"/>
                </a:lnTo>
                <a:lnTo>
                  <a:pt x="0" y="14795"/>
                </a:lnTo>
                <a:lnTo>
                  <a:pt x="4230" y="19077"/>
                </a:lnTo>
                <a:lnTo>
                  <a:pt x="14669" y="19077"/>
                </a:lnTo>
                <a:lnTo>
                  <a:pt x="18910" y="14795"/>
                </a:lnTo>
                <a:lnTo>
                  <a:pt x="18910" y="9538"/>
                </a:lnTo>
                <a:lnTo>
                  <a:pt x="18910" y="4251"/>
                </a:lnTo>
                <a:lnTo>
                  <a:pt x="14669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" name="object 1030"/>
          <p:cNvSpPr/>
          <p:nvPr/>
        </p:nvSpPr>
        <p:spPr>
          <a:xfrm>
            <a:off x="16893793" y="9332703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59">
                <a:moveTo>
                  <a:pt x="17203" y="0"/>
                </a:moveTo>
                <a:lnTo>
                  <a:pt x="4984" y="0"/>
                </a:lnTo>
                <a:lnTo>
                  <a:pt x="0" y="4984"/>
                </a:lnTo>
                <a:lnTo>
                  <a:pt x="0" y="17318"/>
                </a:lnTo>
                <a:lnTo>
                  <a:pt x="4984" y="22323"/>
                </a:lnTo>
                <a:lnTo>
                  <a:pt x="17203" y="22323"/>
                </a:lnTo>
                <a:lnTo>
                  <a:pt x="22145" y="17318"/>
                </a:lnTo>
                <a:lnTo>
                  <a:pt x="22145" y="11172"/>
                </a:lnTo>
                <a:lnTo>
                  <a:pt x="22145" y="4984"/>
                </a:lnTo>
                <a:lnTo>
                  <a:pt x="1720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" name="object 1031"/>
          <p:cNvSpPr/>
          <p:nvPr/>
        </p:nvSpPr>
        <p:spPr>
          <a:xfrm>
            <a:off x="18576757" y="10159123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8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" name="object 1032"/>
          <p:cNvSpPr/>
          <p:nvPr/>
        </p:nvSpPr>
        <p:spPr>
          <a:xfrm>
            <a:off x="17600747" y="998163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37" y="0"/>
                </a:lnTo>
                <a:lnTo>
                  <a:pt x="0" y="2879"/>
                </a:lnTo>
                <a:lnTo>
                  <a:pt x="0" y="9957"/>
                </a:lnTo>
                <a:lnTo>
                  <a:pt x="2837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3" name="object 1033"/>
          <p:cNvSpPr/>
          <p:nvPr/>
        </p:nvSpPr>
        <p:spPr>
          <a:xfrm>
            <a:off x="15703576" y="11015540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496" y="0"/>
                </a:moveTo>
                <a:lnTo>
                  <a:pt x="4460" y="0"/>
                </a:lnTo>
                <a:lnTo>
                  <a:pt x="0" y="4512"/>
                </a:lnTo>
                <a:lnTo>
                  <a:pt x="0" y="15612"/>
                </a:lnTo>
                <a:lnTo>
                  <a:pt x="4460" y="20125"/>
                </a:lnTo>
                <a:lnTo>
                  <a:pt x="15496" y="20125"/>
                </a:lnTo>
                <a:lnTo>
                  <a:pt x="19947" y="15612"/>
                </a:lnTo>
                <a:lnTo>
                  <a:pt x="19947" y="10062"/>
                </a:lnTo>
                <a:lnTo>
                  <a:pt x="19947" y="4512"/>
                </a:lnTo>
                <a:lnTo>
                  <a:pt x="1549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" name="object 1034"/>
          <p:cNvSpPr/>
          <p:nvPr/>
        </p:nvSpPr>
        <p:spPr>
          <a:xfrm>
            <a:off x="17382621" y="10468603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4">
                <a:moveTo>
                  <a:pt x="19926" y="0"/>
                </a:moveTo>
                <a:lnTo>
                  <a:pt x="5769" y="0"/>
                </a:lnTo>
                <a:lnTo>
                  <a:pt x="0" y="5790"/>
                </a:lnTo>
                <a:lnTo>
                  <a:pt x="0" y="20083"/>
                </a:lnTo>
                <a:lnTo>
                  <a:pt x="5769" y="25884"/>
                </a:lnTo>
                <a:lnTo>
                  <a:pt x="19926" y="25884"/>
                </a:lnTo>
                <a:lnTo>
                  <a:pt x="25685" y="20083"/>
                </a:lnTo>
                <a:lnTo>
                  <a:pt x="25685" y="12942"/>
                </a:lnTo>
                <a:lnTo>
                  <a:pt x="25685" y="5790"/>
                </a:lnTo>
                <a:lnTo>
                  <a:pt x="1992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" name="object 1035"/>
          <p:cNvSpPr/>
          <p:nvPr/>
        </p:nvSpPr>
        <p:spPr>
          <a:xfrm>
            <a:off x="19401955" y="904000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" name="object 1036"/>
          <p:cNvSpPr/>
          <p:nvPr/>
        </p:nvSpPr>
        <p:spPr>
          <a:xfrm>
            <a:off x="18525977" y="919602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7" name="object 1037"/>
          <p:cNvSpPr/>
          <p:nvPr/>
        </p:nvSpPr>
        <p:spPr>
          <a:xfrm>
            <a:off x="18489967" y="1090472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" name="object 1038"/>
          <p:cNvSpPr/>
          <p:nvPr/>
        </p:nvSpPr>
        <p:spPr>
          <a:xfrm>
            <a:off x="18965727" y="8270481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" name="object 1039"/>
          <p:cNvSpPr/>
          <p:nvPr/>
        </p:nvSpPr>
        <p:spPr>
          <a:xfrm>
            <a:off x="19002038" y="806531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" name="object 1040"/>
          <p:cNvSpPr/>
          <p:nvPr/>
        </p:nvSpPr>
        <p:spPr>
          <a:xfrm>
            <a:off x="17576120" y="996195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5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5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" name="object 1041"/>
          <p:cNvSpPr/>
          <p:nvPr/>
        </p:nvSpPr>
        <p:spPr>
          <a:xfrm>
            <a:off x="15432019" y="9876296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5">
                <a:moveTo>
                  <a:pt x="9277" y="0"/>
                </a:moveTo>
                <a:lnTo>
                  <a:pt x="2701" y="0"/>
                </a:lnTo>
                <a:lnTo>
                  <a:pt x="0" y="2701"/>
                </a:lnTo>
                <a:lnTo>
                  <a:pt x="0" y="9329"/>
                </a:lnTo>
                <a:lnTo>
                  <a:pt x="2701" y="12041"/>
                </a:lnTo>
                <a:lnTo>
                  <a:pt x="9277" y="12041"/>
                </a:lnTo>
                <a:lnTo>
                  <a:pt x="11926" y="9329"/>
                </a:lnTo>
                <a:lnTo>
                  <a:pt x="11926" y="6031"/>
                </a:lnTo>
                <a:lnTo>
                  <a:pt x="11926" y="2701"/>
                </a:lnTo>
                <a:lnTo>
                  <a:pt x="927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" name="object 1042"/>
          <p:cNvSpPr/>
          <p:nvPr/>
        </p:nvSpPr>
        <p:spPr>
          <a:xfrm>
            <a:off x="16456486" y="8770688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512" y="0"/>
                </a:moveTo>
                <a:lnTo>
                  <a:pt x="4177" y="0"/>
                </a:lnTo>
                <a:lnTo>
                  <a:pt x="0" y="4219"/>
                </a:lnTo>
                <a:lnTo>
                  <a:pt x="0" y="14648"/>
                </a:lnTo>
                <a:lnTo>
                  <a:pt x="4177" y="18868"/>
                </a:lnTo>
                <a:lnTo>
                  <a:pt x="14512" y="18868"/>
                </a:lnTo>
                <a:lnTo>
                  <a:pt x="18711" y="14648"/>
                </a:lnTo>
                <a:lnTo>
                  <a:pt x="18711" y="9434"/>
                </a:lnTo>
                <a:lnTo>
                  <a:pt x="18711" y="4219"/>
                </a:lnTo>
                <a:lnTo>
                  <a:pt x="1451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" name="object 1043"/>
          <p:cNvSpPr/>
          <p:nvPr/>
        </p:nvSpPr>
        <p:spPr>
          <a:xfrm>
            <a:off x="17372483" y="957230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" name="object 1044"/>
          <p:cNvSpPr/>
          <p:nvPr/>
        </p:nvSpPr>
        <p:spPr>
          <a:xfrm>
            <a:off x="17528384" y="935543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947" y="0"/>
                </a:moveTo>
                <a:lnTo>
                  <a:pt x="2858" y="0"/>
                </a:lnTo>
                <a:lnTo>
                  <a:pt x="0" y="2879"/>
                </a:lnTo>
                <a:lnTo>
                  <a:pt x="0" y="9978"/>
                </a:lnTo>
                <a:lnTo>
                  <a:pt x="285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" name="object 1045"/>
          <p:cNvSpPr/>
          <p:nvPr/>
        </p:nvSpPr>
        <p:spPr>
          <a:xfrm>
            <a:off x="18769879" y="934695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" name="object 1046"/>
          <p:cNvSpPr/>
          <p:nvPr/>
        </p:nvSpPr>
        <p:spPr>
          <a:xfrm>
            <a:off x="19102784" y="864449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" name="object 1047"/>
          <p:cNvSpPr/>
          <p:nvPr/>
        </p:nvSpPr>
        <p:spPr>
          <a:xfrm>
            <a:off x="17502333" y="8844033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8" name="object 1048"/>
          <p:cNvSpPr/>
          <p:nvPr/>
        </p:nvSpPr>
        <p:spPr>
          <a:xfrm>
            <a:off x="18412121" y="871162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" name="object 1049"/>
          <p:cNvSpPr/>
          <p:nvPr/>
        </p:nvSpPr>
        <p:spPr>
          <a:xfrm>
            <a:off x="18673993" y="8586320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0" name="object 1050"/>
          <p:cNvSpPr/>
          <p:nvPr/>
        </p:nvSpPr>
        <p:spPr>
          <a:xfrm>
            <a:off x="18275540" y="820993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1" name="object 1051"/>
          <p:cNvSpPr/>
          <p:nvPr/>
        </p:nvSpPr>
        <p:spPr>
          <a:xfrm>
            <a:off x="19313352" y="823215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" name="object 1052"/>
          <p:cNvSpPr/>
          <p:nvPr/>
        </p:nvSpPr>
        <p:spPr>
          <a:xfrm>
            <a:off x="18193974" y="8564464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" name="object 1053"/>
          <p:cNvSpPr/>
          <p:nvPr/>
        </p:nvSpPr>
        <p:spPr>
          <a:xfrm>
            <a:off x="17922202" y="7980374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" name="object 1054"/>
          <p:cNvSpPr/>
          <p:nvPr/>
        </p:nvSpPr>
        <p:spPr>
          <a:xfrm>
            <a:off x="17809646" y="808693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51"/>
                </a:lnTo>
                <a:lnTo>
                  <a:pt x="0" y="773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37"/>
                </a:lnTo>
                <a:lnTo>
                  <a:pt x="9884" y="5005"/>
                </a:lnTo>
                <a:lnTo>
                  <a:pt x="9884" y="2251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" name="object 1055"/>
          <p:cNvSpPr/>
          <p:nvPr/>
        </p:nvSpPr>
        <p:spPr>
          <a:xfrm>
            <a:off x="17897129" y="743318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6" name="object 1056"/>
          <p:cNvSpPr/>
          <p:nvPr/>
        </p:nvSpPr>
        <p:spPr>
          <a:xfrm>
            <a:off x="17032619" y="884249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7" name="object 1057"/>
          <p:cNvSpPr/>
          <p:nvPr/>
        </p:nvSpPr>
        <p:spPr>
          <a:xfrm>
            <a:off x="15828902" y="88343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" name="object 1058"/>
          <p:cNvSpPr/>
          <p:nvPr/>
        </p:nvSpPr>
        <p:spPr>
          <a:xfrm>
            <a:off x="16078381" y="8516080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58" y="0"/>
                </a:lnTo>
                <a:lnTo>
                  <a:pt x="0" y="4900"/>
                </a:lnTo>
                <a:lnTo>
                  <a:pt x="0" y="16962"/>
                </a:lnTo>
                <a:lnTo>
                  <a:pt x="485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9" name="object 1059"/>
          <p:cNvSpPr/>
          <p:nvPr/>
        </p:nvSpPr>
        <p:spPr>
          <a:xfrm>
            <a:off x="16166445" y="919189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" name="object 1060"/>
          <p:cNvSpPr/>
          <p:nvPr/>
        </p:nvSpPr>
        <p:spPr>
          <a:xfrm>
            <a:off x="16525692" y="97126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" name="object 1061"/>
          <p:cNvSpPr/>
          <p:nvPr/>
        </p:nvSpPr>
        <p:spPr>
          <a:xfrm>
            <a:off x="17891755" y="11010120"/>
            <a:ext cx="10795" cy="11430"/>
          </a:xfrm>
          <a:custGeom>
            <a:avLst/>
            <a:gdLst/>
            <a:ahLst/>
            <a:cxnLst/>
            <a:rect l="l" t="t" r="r" b="b"/>
            <a:pathLst>
              <a:path w="10794" h="11429">
                <a:moveTo>
                  <a:pt x="8345" y="0"/>
                </a:moveTo>
                <a:lnTo>
                  <a:pt x="2408" y="0"/>
                </a:lnTo>
                <a:lnTo>
                  <a:pt x="0" y="2429"/>
                </a:lnTo>
                <a:lnTo>
                  <a:pt x="0" y="8408"/>
                </a:lnTo>
                <a:lnTo>
                  <a:pt x="2408" y="10847"/>
                </a:lnTo>
                <a:lnTo>
                  <a:pt x="8345" y="10847"/>
                </a:lnTo>
                <a:lnTo>
                  <a:pt x="10753" y="8408"/>
                </a:lnTo>
                <a:lnTo>
                  <a:pt x="10753" y="5413"/>
                </a:lnTo>
                <a:lnTo>
                  <a:pt x="10753" y="2429"/>
                </a:lnTo>
                <a:lnTo>
                  <a:pt x="8345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2" name="object 1062"/>
          <p:cNvSpPr/>
          <p:nvPr/>
        </p:nvSpPr>
        <p:spPr>
          <a:xfrm>
            <a:off x="19293245" y="7937203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041" y="0"/>
                </a:moveTo>
                <a:lnTo>
                  <a:pt x="2303" y="0"/>
                </a:lnTo>
                <a:lnTo>
                  <a:pt x="0" y="2345"/>
                </a:lnTo>
                <a:lnTo>
                  <a:pt x="0" y="8104"/>
                </a:lnTo>
                <a:lnTo>
                  <a:pt x="2303" y="10460"/>
                </a:lnTo>
                <a:lnTo>
                  <a:pt x="8041" y="10460"/>
                </a:lnTo>
                <a:lnTo>
                  <a:pt x="10366" y="8104"/>
                </a:lnTo>
                <a:lnTo>
                  <a:pt x="10366" y="5224"/>
                </a:lnTo>
                <a:lnTo>
                  <a:pt x="10366" y="2345"/>
                </a:lnTo>
                <a:lnTo>
                  <a:pt x="8041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3" name="object 1063"/>
          <p:cNvSpPr/>
          <p:nvPr/>
        </p:nvSpPr>
        <p:spPr>
          <a:xfrm>
            <a:off x="18320233" y="972853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" name="object 1064"/>
          <p:cNvSpPr/>
          <p:nvPr/>
        </p:nvSpPr>
        <p:spPr>
          <a:xfrm>
            <a:off x="19471506" y="785246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00" y="0"/>
                </a:lnTo>
                <a:lnTo>
                  <a:pt x="0" y="2952"/>
                </a:lnTo>
                <a:lnTo>
                  <a:pt x="0" y="10188"/>
                </a:lnTo>
                <a:lnTo>
                  <a:pt x="2900" y="13140"/>
                </a:lnTo>
                <a:lnTo>
                  <a:pt x="10114" y="13140"/>
                </a:lnTo>
                <a:lnTo>
                  <a:pt x="13046" y="10188"/>
                </a:lnTo>
                <a:lnTo>
                  <a:pt x="13046" y="6554"/>
                </a:lnTo>
                <a:lnTo>
                  <a:pt x="1304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" name="object 1065"/>
          <p:cNvSpPr/>
          <p:nvPr/>
        </p:nvSpPr>
        <p:spPr>
          <a:xfrm>
            <a:off x="17028993" y="8358323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601" y="0"/>
                </a:moveTo>
                <a:lnTo>
                  <a:pt x="1612" y="0"/>
                </a:lnTo>
                <a:lnTo>
                  <a:pt x="0" y="1633"/>
                </a:lnTo>
                <a:lnTo>
                  <a:pt x="0" y="5685"/>
                </a:lnTo>
                <a:lnTo>
                  <a:pt x="1612" y="7340"/>
                </a:lnTo>
                <a:lnTo>
                  <a:pt x="5601" y="7340"/>
                </a:lnTo>
                <a:lnTo>
                  <a:pt x="7245" y="5685"/>
                </a:lnTo>
                <a:lnTo>
                  <a:pt x="7245" y="3633"/>
                </a:lnTo>
                <a:lnTo>
                  <a:pt x="7245" y="1633"/>
                </a:lnTo>
                <a:lnTo>
                  <a:pt x="5601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6" name="object 1066"/>
          <p:cNvSpPr/>
          <p:nvPr/>
        </p:nvSpPr>
        <p:spPr>
          <a:xfrm>
            <a:off x="18270695" y="1069348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50"/>
                </a:lnTo>
                <a:lnTo>
                  <a:pt x="0" y="4628"/>
                </a:lnTo>
                <a:lnTo>
                  <a:pt x="1329" y="5978"/>
                </a:lnTo>
                <a:lnTo>
                  <a:pt x="4607" y="5978"/>
                </a:lnTo>
                <a:lnTo>
                  <a:pt x="5926" y="4628"/>
                </a:lnTo>
                <a:lnTo>
                  <a:pt x="5926" y="2973"/>
                </a:lnTo>
                <a:lnTo>
                  <a:pt x="5926" y="1350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" name="object 1067"/>
          <p:cNvSpPr/>
          <p:nvPr/>
        </p:nvSpPr>
        <p:spPr>
          <a:xfrm>
            <a:off x="19505609" y="973390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5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5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5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8" name="object 1068"/>
          <p:cNvSpPr/>
          <p:nvPr/>
        </p:nvSpPr>
        <p:spPr>
          <a:xfrm>
            <a:off x="16156951" y="7498887"/>
            <a:ext cx="27305" cy="27940"/>
          </a:xfrm>
          <a:custGeom>
            <a:avLst/>
            <a:gdLst/>
            <a:ahLst/>
            <a:cxnLst/>
            <a:rect l="l" t="t" r="r" b="b"/>
            <a:pathLst>
              <a:path w="27305" h="27940">
                <a:moveTo>
                  <a:pt x="21088" y="0"/>
                </a:moveTo>
                <a:lnTo>
                  <a:pt x="6114" y="0"/>
                </a:lnTo>
                <a:lnTo>
                  <a:pt x="0" y="6135"/>
                </a:lnTo>
                <a:lnTo>
                  <a:pt x="0" y="21266"/>
                </a:lnTo>
                <a:lnTo>
                  <a:pt x="6114" y="27433"/>
                </a:lnTo>
                <a:lnTo>
                  <a:pt x="21088" y="27433"/>
                </a:lnTo>
                <a:lnTo>
                  <a:pt x="27192" y="21266"/>
                </a:lnTo>
                <a:lnTo>
                  <a:pt x="27192" y="13727"/>
                </a:lnTo>
                <a:lnTo>
                  <a:pt x="27192" y="6135"/>
                </a:lnTo>
                <a:lnTo>
                  <a:pt x="21088" y="0"/>
                </a:lnTo>
                <a:close/>
              </a:path>
            </a:pathLst>
          </a:custGeom>
          <a:solidFill>
            <a:srgbClr val="FFFFFF">
              <a:alpha val="103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" name="object 1069"/>
          <p:cNvSpPr/>
          <p:nvPr/>
        </p:nvSpPr>
        <p:spPr>
          <a:xfrm>
            <a:off x="16497907" y="831611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30" y="0"/>
                </a:moveTo>
                <a:lnTo>
                  <a:pt x="1790" y="0"/>
                </a:lnTo>
                <a:lnTo>
                  <a:pt x="0" y="1821"/>
                </a:lnTo>
                <a:lnTo>
                  <a:pt x="0" y="6282"/>
                </a:lnTo>
                <a:lnTo>
                  <a:pt x="1790" y="8083"/>
                </a:lnTo>
                <a:lnTo>
                  <a:pt x="6230" y="8083"/>
                </a:lnTo>
                <a:lnTo>
                  <a:pt x="7989" y="6282"/>
                </a:lnTo>
                <a:lnTo>
                  <a:pt x="7989" y="4052"/>
                </a:lnTo>
                <a:lnTo>
                  <a:pt x="7989" y="1821"/>
                </a:lnTo>
                <a:lnTo>
                  <a:pt x="62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" name="object 1070"/>
          <p:cNvSpPr/>
          <p:nvPr/>
        </p:nvSpPr>
        <p:spPr>
          <a:xfrm>
            <a:off x="16289390" y="1052314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" name="object 1071"/>
          <p:cNvSpPr/>
          <p:nvPr/>
        </p:nvSpPr>
        <p:spPr>
          <a:xfrm>
            <a:off x="16521154" y="10108008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" name="object 1072"/>
          <p:cNvSpPr/>
          <p:nvPr/>
        </p:nvSpPr>
        <p:spPr>
          <a:xfrm>
            <a:off x="16206127" y="10399106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308"/>
                </a:lnTo>
                <a:lnTo>
                  <a:pt x="19486" y="25308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3" name="object 1073"/>
          <p:cNvSpPr/>
          <p:nvPr/>
        </p:nvSpPr>
        <p:spPr>
          <a:xfrm>
            <a:off x="16244154" y="10187608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72" y="0"/>
                </a:lnTo>
                <a:lnTo>
                  <a:pt x="0" y="1193"/>
                </a:lnTo>
                <a:lnTo>
                  <a:pt x="0" y="4135"/>
                </a:lnTo>
                <a:lnTo>
                  <a:pt x="1172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" name="object 1074"/>
          <p:cNvSpPr/>
          <p:nvPr/>
        </p:nvSpPr>
        <p:spPr>
          <a:xfrm>
            <a:off x="15775967" y="10239133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4">
                <a:moveTo>
                  <a:pt x="14868" y="0"/>
                </a:moveTo>
                <a:lnTo>
                  <a:pt x="4293" y="0"/>
                </a:lnTo>
                <a:lnTo>
                  <a:pt x="0" y="4334"/>
                </a:lnTo>
                <a:lnTo>
                  <a:pt x="0" y="15004"/>
                </a:lnTo>
                <a:lnTo>
                  <a:pt x="4293" y="19308"/>
                </a:lnTo>
                <a:lnTo>
                  <a:pt x="14868" y="19308"/>
                </a:lnTo>
                <a:lnTo>
                  <a:pt x="19140" y="15004"/>
                </a:lnTo>
                <a:lnTo>
                  <a:pt x="19140" y="9664"/>
                </a:lnTo>
                <a:lnTo>
                  <a:pt x="19140" y="4334"/>
                </a:lnTo>
                <a:lnTo>
                  <a:pt x="14868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" name="object 1075"/>
          <p:cNvSpPr/>
          <p:nvPr/>
        </p:nvSpPr>
        <p:spPr>
          <a:xfrm>
            <a:off x="17780927" y="790063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14" y="0"/>
                </a:moveTo>
                <a:lnTo>
                  <a:pt x="2910" y="0"/>
                </a:lnTo>
                <a:lnTo>
                  <a:pt x="0" y="2952"/>
                </a:lnTo>
                <a:lnTo>
                  <a:pt x="0" y="10209"/>
                </a:lnTo>
                <a:lnTo>
                  <a:pt x="2910" y="13161"/>
                </a:lnTo>
                <a:lnTo>
                  <a:pt x="10114" y="13161"/>
                </a:lnTo>
                <a:lnTo>
                  <a:pt x="13036" y="10209"/>
                </a:lnTo>
                <a:lnTo>
                  <a:pt x="13036" y="6575"/>
                </a:lnTo>
                <a:lnTo>
                  <a:pt x="13036" y="2952"/>
                </a:lnTo>
                <a:lnTo>
                  <a:pt x="1011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" name="object 1076"/>
          <p:cNvSpPr/>
          <p:nvPr/>
        </p:nvSpPr>
        <p:spPr>
          <a:xfrm>
            <a:off x="15781109" y="9346596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889" y="0"/>
                </a:moveTo>
                <a:lnTo>
                  <a:pt x="1989" y="0"/>
                </a:lnTo>
                <a:lnTo>
                  <a:pt x="0" y="2020"/>
                </a:lnTo>
                <a:lnTo>
                  <a:pt x="0" y="6963"/>
                </a:lnTo>
                <a:lnTo>
                  <a:pt x="1989" y="8963"/>
                </a:lnTo>
                <a:lnTo>
                  <a:pt x="6889" y="8963"/>
                </a:lnTo>
                <a:lnTo>
                  <a:pt x="8858" y="6963"/>
                </a:lnTo>
                <a:lnTo>
                  <a:pt x="8858" y="4481"/>
                </a:lnTo>
                <a:lnTo>
                  <a:pt x="8858" y="2020"/>
                </a:lnTo>
                <a:lnTo>
                  <a:pt x="688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" name="object 1077"/>
          <p:cNvSpPr/>
          <p:nvPr/>
        </p:nvSpPr>
        <p:spPr>
          <a:xfrm>
            <a:off x="17208413" y="966040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8" name="object 1078"/>
          <p:cNvSpPr/>
          <p:nvPr/>
        </p:nvSpPr>
        <p:spPr>
          <a:xfrm>
            <a:off x="18041323" y="923303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" name="object 1079"/>
          <p:cNvSpPr/>
          <p:nvPr/>
        </p:nvSpPr>
        <p:spPr>
          <a:xfrm>
            <a:off x="15536112" y="10297263"/>
            <a:ext cx="17145" cy="17780"/>
          </a:xfrm>
          <a:custGeom>
            <a:avLst/>
            <a:gdLst/>
            <a:ahLst/>
            <a:cxnLst/>
            <a:rect l="l" t="t" r="r" b="b"/>
            <a:pathLst>
              <a:path w="17144" h="17779">
                <a:moveTo>
                  <a:pt x="13224" y="0"/>
                </a:moveTo>
                <a:lnTo>
                  <a:pt x="3821" y="0"/>
                </a:lnTo>
                <a:lnTo>
                  <a:pt x="0" y="3884"/>
                </a:lnTo>
                <a:lnTo>
                  <a:pt x="0" y="13392"/>
                </a:lnTo>
                <a:lnTo>
                  <a:pt x="3821" y="17245"/>
                </a:lnTo>
                <a:lnTo>
                  <a:pt x="13224" y="17245"/>
                </a:lnTo>
                <a:lnTo>
                  <a:pt x="17088" y="13392"/>
                </a:lnTo>
                <a:lnTo>
                  <a:pt x="17088" y="8617"/>
                </a:lnTo>
                <a:lnTo>
                  <a:pt x="17088" y="3884"/>
                </a:lnTo>
                <a:lnTo>
                  <a:pt x="13224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" name="object 1080"/>
          <p:cNvSpPr/>
          <p:nvPr/>
        </p:nvSpPr>
        <p:spPr>
          <a:xfrm>
            <a:off x="15751272" y="11228770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" name="object 1081"/>
          <p:cNvSpPr/>
          <p:nvPr/>
        </p:nvSpPr>
        <p:spPr>
          <a:xfrm>
            <a:off x="17978349" y="9111660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2" name="object 1082"/>
          <p:cNvSpPr/>
          <p:nvPr/>
        </p:nvSpPr>
        <p:spPr>
          <a:xfrm>
            <a:off x="20011434" y="8245305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90" h="21590">
                <a:moveTo>
                  <a:pt x="16575" y="0"/>
                </a:moveTo>
                <a:lnTo>
                  <a:pt x="4785" y="0"/>
                </a:lnTo>
                <a:lnTo>
                  <a:pt x="0" y="4816"/>
                </a:lnTo>
                <a:lnTo>
                  <a:pt x="0" y="16711"/>
                </a:lnTo>
                <a:lnTo>
                  <a:pt x="4785" y="21538"/>
                </a:lnTo>
                <a:lnTo>
                  <a:pt x="16575" y="21538"/>
                </a:lnTo>
                <a:lnTo>
                  <a:pt x="21360" y="16711"/>
                </a:lnTo>
                <a:lnTo>
                  <a:pt x="21360" y="10774"/>
                </a:lnTo>
                <a:lnTo>
                  <a:pt x="21360" y="4816"/>
                </a:lnTo>
                <a:lnTo>
                  <a:pt x="16575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" name="object 1083"/>
          <p:cNvSpPr/>
          <p:nvPr/>
        </p:nvSpPr>
        <p:spPr>
          <a:xfrm>
            <a:off x="19278116" y="10915656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" name="object 1084"/>
          <p:cNvSpPr/>
          <p:nvPr/>
        </p:nvSpPr>
        <p:spPr>
          <a:xfrm>
            <a:off x="15237601" y="844025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" name="object 1085"/>
          <p:cNvSpPr/>
          <p:nvPr/>
        </p:nvSpPr>
        <p:spPr>
          <a:xfrm>
            <a:off x="19303305" y="1066261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" name="object 1086"/>
          <p:cNvSpPr/>
          <p:nvPr/>
        </p:nvSpPr>
        <p:spPr>
          <a:xfrm>
            <a:off x="19748163" y="1118418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52"/>
                </a:lnTo>
                <a:lnTo>
                  <a:pt x="16826" y="21852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" name="object 1087"/>
          <p:cNvSpPr/>
          <p:nvPr/>
        </p:nvSpPr>
        <p:spPr>
          <a:xfrm>
            <a:off x="19543912" y="10019467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8" name="object 1088"/>
          <p:cNvSpPr/>
          <p:nvPr/>
        </p:nvSpPr>
        <p:spPr>
          <a:xfrm>
            <a:off x="19547205" y="1081353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" name="object 1089"/>
          <p:cNvSpPr/>
          <p:nvPr/>
        </p:nvSpPr>
        <p:spPr>
          <a:xfrm>
            <a:off x="14938419" y="804475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78"/>
                </a:lnTo>
                <a:lnTo>
                  <a:pt x="7675" y="997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" name="object 1090"/>
          <p:cNvSpPr/>
          <p:nvPr/>
        </p:nvSpPr>
        <p:spPr>
          <a:xfrm>
            <a:off x="19189447" y="1017821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1" name="object 1091"/>
          <p:cNvSpPr/>
          <p:nvPr/>
        </p:nvSpPr>
        <p:spPr>
          <a:xfrm>
            <a:off x="19451318" y="1005290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" name="object 1092"/>
          <p:cNvSpPr/>
          <p:nvPr/>
        </p:nvSpPr>
        <p:spPr>
          <a:xfrm>
            <a:off x="14955321" y="6539636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31" y="0"/>
                </a:moveTo>
                <a:lnTo>
                  <a:pt x="6313" y="0"/>
                </a:lnTo>
                <a:lnTo>
                  <a:pt x="0" y="6345"/>
                </a:lnTo>
                <a:lnTo>
                  <a:pt x="0" y="22009"/>
                </a:lnTo>
                <a:lnTo>
                  <a:pt x="6313" y="28376"/>
                </a:lnTo>
                <a:lnTo>
                  <a:pt x="21831" y="28376"/>
                </a:lnTo>
                <a:lnTo>
                  <a:pt x="28124" y="22009"/>
                </a:lnTo>
                <a:lnTo>
                  <a:pt x="28124" y="14188"/>
                </a:lnTo>
                <a:lnTo>
                  <a:pt x="28124" y="6345"/>
                </a:lnTo>
                <a:lnTo>
                  <a:pt x="21831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" name="object 1093"/>
          <p:cNvSpPr/>
          <p:nvPr/>
        </p:nvSpPr>
        <p:spPr>
          <a:xfrm>
            <a:off x="15167317" y="6835801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" name="object 1094"/>
          <p:cNvSpPr/>
          <p:nvPr/>
        </p:nvSpPr>
        <p:spPr>
          <a:xfrm>
            <a:off x="18971302" y="10031053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826" y="0"/>
                </a:moveTo>
                <a:lnTo>
                  <a:pt x="4848" y="0"/>
                </a:lnTo>
                <a:lnTo>
                  <a:pt x="0" y="4900"/>
                </a:lnTo>
                <a:lnTo>
                  <a:pt x="0" y="16962"/>
                </a:lnTo>
                <a:lnTo>
                  <a:pt x="4848" y="21863"/>
                </a:lnTo>
                <a:lnTo>
                  <a:pt x="16826" y="21863"/>
                </a:lnTo>
                <a:lnTo>
                  <a:pt x="21643" y="16962"/>
                </a:lnTo>
                <a:lnTo>
                  <a:pt x="21643" y="10921"/>
                </a:lnTo>
                <a:lnTo>
                  <a:pt x="21643" y="4900"/>
                </a:lnTo>
                <a:lnTo>
                  <a:pt x="1682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" name="object 1095"/>
          <p:cNvSpPr/>
          <p:nvPr/>
        </p:nvSpPr>
        <p:spPr>
          <a:xfrm>
            <a:off x="19097559" y="1119512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6" name="object 1096"/>
          <p:cNvSpPr/>
          <p:nvPr/>
        </p:nvSpPr>
        <p:spPr>
          <a:xfrm>
            <a:off x="15341255" y="9134164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15643" y="0"/>
                </a:moveTo>
                <a:lnTo>
                  <a:pt x="4512" y="0"/>
                </a:lnTo>
                <a:lnTo>
                  <a:pt x="0" y="4523"/>
                </a:lnTo>
                <a:lnTo>
                  <a:pt x="0" y="15758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58"/>
                </a:lnTo>
                <a:lnTo>
                  <a:pt x="20166" y="10135"/>
                </a:lnTo>
                <a:lnTo>
                  <a:pt x="20166" y="452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7" name="object 1097"/>
          <p:cNvSpPr/>
          <p:nvPr/>
        </p:nvSpPr>
        <p:spPr>
          <a:xfrm>
            <a:off x="19847909" y="93785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30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30" y="14481"/>
                </a:lnTo>
                <a:lnTo>
                  <a:pt x="14334" y="11235"/>
                </a:lnTo>
                <a:lnTo>
                  <a:pt x="14334" y="7224"/>
                </a:lnTo>
                <a:lnTo>
                  <a:pt x="14334" y="3225"/>
                </a:lnTo>
                <a:lnTo>
                  <a:pt x="1113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" name="object 1098"/>
          <p:cNvSpPr/>
          <p:nvPr/>
        </p:nvSpPr>
        <p:spPr>
          <a:xfrm>
            <a:off x="14915422" y="658197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" name="object 1099"/>
          <p:cNvSpPr/>
          <p:nvPr/>
        </p:nvSpPr>
        <p:spPr>
          <a:xfrm>
            <a:off x="15520406" y="6841325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7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67"/>
                </a:lnTo>
                <a:lnTo>
                  <a:pt x="24575" y="3196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7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" name="object 1100"/>
          <p:cNvSpPr/>
          <p:nvPr/>
        </p:nvSpPr>
        <p:spPr>
          <a:xfrm>
            <a:off x="19117340" y="76316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" name="object 1101"/>
          <p:cNvSpPr/>
          <p:nvPr/>
        </p:nvSpPr>
        <p:spPr>
          <a:xfrm>
            <a:off x="19944148" y="6600862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" name="object 1102"/>
          <p:cNvSpPr/>
          <p:nvPr/>
        </p:nvSpPr>
        <p:spPr>
          <a:xfrm>
            <a:off x="19646354" y="7180958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" name="object 1103"/>
          <p:cNvSpPr/>
          <p:nvPr/>
        </p:nvSpPr>
        <p:spPr>
          <a:xfrm>
            <a:off x="19722310" y="7891014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67" y="0"/>
                </a:lnTo>
                <a:lnTo>
                  <a:pt x="0" y="7162"/>
                </a:lnTo>
                <a:lnTo>
                  <a:pt x="0" y="24784"/>
                </a:lnTo>
                <a:lnTo>
                  <a:pt x="7067" y="31967"/>
                </a:lnTo>
                <a:lnTo>
                  <a:pt x="24585" y="31967"/>
                </a:lnTo>
                <a:lnTo>
                  <a:pt x="31684" y="24784"/>
                </a:lnTo>
                <a:lnTo>
                  <a:pt x="31684" y="15968"/>
                </a:lnTo>
                <a:lnTo>
                  <a:pt x="3168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4" name="object 1104"/>
          <p:cNvSpPr/>
          <p:nvPr/>
        </p:nvSpPr>
        <p:spPr>
          <a:xfrm>
            <a:off x="15422945" y="6914035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" name="object 1105"/>
          <p:cNvSpPr/>
          <p:nvPr/>
        </p:nvSpPr>
        <p:spPr>
          <a:xfrm>
            <a:off x="15310383" y="702060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75" y="0"/>
                </a:moveTo>
                <a:lnTo>
                  <a:pt x="2230" y="0"/>
                </a:lnTo>
                <a:lnTo>
                  <a:pt x="0" y="2240"/>
                </a:lnTo>
                <a:lnTo>
                  <a:pt x="0" y="7727"/>
                </a:lnTo>
                <a:lnTo>
                  <a:pt x="2230" y="9968"/>
                </a:lnTo>
                <a:lnTo>
                  <a:pt x="7675" y="9968"/>
                </a:lnTo>
                <a:lnTo>
                  <a:pt x="9894" y="7727"/>
                </a:lnTo>
                <a:lnTo>
                  <a:pt x="9894" y="4994"/>
                </a:lnTo>
                <a:lnTo>
                  <a:pt x="9894" y="2240"/>
                </a:lnTo>
                <a:lnTo>
                  <a:pt x="76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" name="object 1106"/>
          <p:cNvSpPr/>
          <p:nvPr/>
        </p:nvSpPr>
        <p:spPr>
          <a:xfrm>
            <a:off x="19915441" y="707884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" name="object 1107"/>
          <p:cNvSpPr/>
          <p:nvPr/>
        </p:nvSpPr>
        <p:spPr>
          <a:xfrm>
            <a:off x="19465797" y="746042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8282" y="0"/>
                </a:moveTo>
                <a:lnTo>
                  <a:pt x="2376" y="0"/>
                </a:lnTo>
                <a:lnTo>
                  <a:pt x="0" y="2429"/>
                </a:lnTo>
                <a:lnTo>
                  <a:pt x="0" y="8334"/>
                </a:lnTo>
                <a:lnTo>
                  <a:pt x="2376" y="10764"/>
                </a:lnTo>
                <a:lnTo>
                  <a:pt x="8282" y="10764"/>
                </a:lnTo>
                <a:lnTo>
                  <a:pt x="10638" y="8334"/>
                </a:lnTo>
                <a:lnTo>
                  <a:pt x="10638" y="5382"/>
                </a:lnTo>
                <a:lnTo>
                  <a:pt x="10638" y="2429"/>
                </a:lnTo>
                <a:lnTo>
                  <a:pt x="8282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" name="object 1108"/>
          <p:cNvSpPr/>
          <p:nvPr/>
        </p:nvSpPr>
        <p:spPr>
          <a:xfrm>
            <a:off x="19416262" y="842536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607" y="0"/>
                </a:moveTo>
                <a:lnTo>
                  <a:pt x="1329" y="0"/>
                </a:lnTo>
                <a:lnTo>
                  <a:pt x="0" y="1361"/>
                </a:lnTo>
                <a:lnTo>
                  <a:pt x="0" y="4638"/>
                </a:lnTo>
                <a:lnTo>
                  <a:pt x="1329" y="5989"/>
                </a:lnTo>
                <a:lnTo>
                  <a:pt x="4607" y="5989"/>
                </a:lnTo>
                <a:lnTo>
                  <a:pt x="5926" y="4638"/>
                </a:lnTo>
                <a:lnTo>
                  <a:pt x="5926" y="2984"/>
                </a:lnTo>
                <a:lnTo>
                  <a:pt x="5926" y="1361"/>
                </a:lnTo>
                <a:lnTo>
                  <a:pt x="4607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" name="object 1109"/>
          <p:cNvSpPr/>
          <p:nvPr/>
        </p:nvSpPr>
        <p:spPr>
          <a:xfrm>
            <a:off x="19077689" y="7007162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5748" y="0"/>
                </a:moveTo>
                <a:lnTo>
                  <a:pt x="4565" y="0"/>
                </a:lnTo>
                <a:lnTo>
                  <a:pt x="0" y="4617"/>
                </a:lnTo>
                <a:lnTo>
                  <a:pt x="0" y="15884"/>
                </a:lnTo>
                <a:lnTo>
                  <a:pt x="4565" y="20481"/>
                </a:lnTo>
                <a:lnTo>
                  <a:pt x="15748" y="20481"/>
                </a:lnTo>
                <a:lnTo>
                  <a:pt x="20271" y="15884"/>
                </a:lnTo>
                <a:lnTo>
                  <a:pt x="20271" y="10250"/>
                </a:lnTo>
                <a:lnTo>
                  <a:pt x="20271" y="4617"/>
                </a:lnTo>
                <a:lnTo>
                  <a:pt x="157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0" name="object 1110"/>
          <p:cNvSpPr/>
          <p:nvPr/>
        </p:nvSpPr>
        <p:spPr>
          <a:xfrm>
            <a:off x="18778077" y="7487294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8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8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1" name="object 1111"/>
          <p:cNvSpPr/>
          <p:nvPr/>
        </p:nvSpPr>
        <p:spPr>
          <a:xfrm>
            <a:off x="18176588" y="6944339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" name="object 1112"/>
          <p:cNvSpPr/>
          <p:nvPr/>
        </p:nvSpPr>
        <p:spPr>
          <a:xfrm>
            <a:off x="18095590" y="675320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" name="object 1113"/>
          <p:cNvSpPr/>
          <p:nvPr/>
        </p:nvSpPr>
        <p:spPr>
          <a:xfrm>
            <a:off x="18762622" y="715512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65" y="0"/>
                </a:moveTo>
                <a:lnTo>
                  <a:pt x="2722" y="0"/>
                </a:lnTo>
                <a:lnTo>
                  <a:pt x="0" y="2764"/>
                </a:lnTo>
                <a:lnTo>
                  <a:pt x="0" y="9549"/>
                </a:lnTo>
                <a:lnTo>
                  <a:pt x="2722" y="12313"/>
                </a:lnTo>
                <a:lnTo>
                  <a:pt x="9465" y="12313"/>
                </a:lnTo>
                <a:lnTo>
                  <a:pt x="12198" y="9549"/>
                </a:lnTo>
                <a:lnTo>
                  <a:pt x="12198" y="6146"/>
                </a:lnTo>
                <a:lnTo>
                  <a:pt x="12198" y="2764"/>
                </a:lnTo>
                <a:lnTo>
                  <a:pt x="946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" name="object 1114"/>
          <p:cNvSpPr/>
          <p:nvPr/>
        </p:nvSpPr>
        <p:spPr>
          <a:xfrm>
            <a:off x="17780934" y="700653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" name="object 1115"/>
          <p:cNvSpPr/>
          <p:nvPr/>
        </p:nvSpPr>
        <p:spPr>
          <a:xfrm>
            <a:off x="18463460" y="675962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" name="object 1116"/>
          <p:cNvSpPr/>
          <p:nvPr/>
        </p:nvSpPr>
        <p:spPr>
          <a:xfrm>
            <a:off x="17413225" y="6704982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7" name="object 1117"/>
          <p:cNvSpPr/>
          <p:nvPr/>
        </p:nvSpPr>
        <p:spPr>
          <a:xfrm>
            <a:off x="17696695" y="6368392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" name="object 1118"/>
          <p:cNvSpPr/>
          <p:nvPr/>
        </p:nvSpPr>
        <p:spPr>
          <a:xfrm>
            <a:off x="15707053" y="645258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13"/>
                </a:lnTo>
                <a:lnTo>
                  <a:pt x="9455" y="1231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" name="object 1119"/>
          <p:cNvSpPr/>
          <p:nvPr/>
        </p:nvSpPr>
        <p:spPr>
          <a:xfrm>
            <a:off x="11232243" y="7116720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863" y="0"/>
                </a:moveTo>
                <a:lnTo>
                  <a:pt x="5151" y="0"/>
                </a:lnTo>
                <a:lnTo>
                  <a:pt x="0" y="5162"/>
                </a:lnTo>
                <a:lnTo>
                  <a:pt x="0" y="17988"/>
                </a:lnTo>
                <a:lnTo>
                  <a:pt x="5151" y="23182"/>
                </a:lnTo>
                <a:lnTo>
                  <a:pt x="17863" y="23182"/>
                </a:lnTo>
                <a:lnTo>
                  <a:pt x="23015" y="17988"/>
                </a:lnTo>
                <a:lnTo>
                  <a:pt x="23015" y="11559"/>
                </a:lnTo>
                <a:lnTo>
                  <a:pt x="23015" y="5162"/>
                </a:lnTo>
                <a:lnTo>
                  <a:pt x="1786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" name="object 1120"/>
          <p:cNvSpPr/>
          <p:nvPr/>
        </p:nvSpPr>
        <p:spPr>
          <a:xfrm>
            <a:off x="12488381" y="668423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3549" y="0"/>
                </a:moveTo>
                <a:lnTo>
                  <a:pt x="3895" y="0"/>
                </a:lnTo>
                <a:lnTo>
                  <a:pt x="0" y="3978"/>
                </a:lnTo>
                <a:lnTo>
                  <a:pt x="0" y="13695"/>
                </a:lnTo>
                <a:lnTo>
                  <a:pt x="3895" y="17643"/>
                </a:lnTo>
                <a:lnTo>
                  <a:pt x="13549" y="17643"/>
                </a:lnTo>
                <a:lnTo>
                  <a:pt x="17465" y="13695"/>
                </a:lnTo>
                <a:lnTo>
                  <a:pt x="17465" y="8826"/>
                </a:lnTo>
                <a:lnTo>
                  <a:pt x="17465" y="3978"/>
                </a:lnTo>
                <a:lnTo>
                  <a:pt x="1354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" name="object 1121"/>
          <p:cNvSpPr/>
          <p:nvPr/>
        </p:nvSpPr>
        <p:spPr>
          <a:xfrm>
            <a:off x="12285752" y="6431209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6962" y="0"/>
                </a:moveTo>
                <a:lnTo>
                  <a:pt x="4900" y="0"/>
                </a:lnTo>
                <a:lnTo>
                  <a:pt x="0" y="4942"/>
                </a:lnTo>
                <a:lnTo>
                  <a:pt x="0" y="17119"/>
                </a:lnTo>
                <a:lnTo>
                  <a:pt x="4900" y="22030"/>
                </a:lnTo>
                <a:lnTo>
                  <a:pt x="16962" y="22030"/>
                </a:lnTo>
                <a:lnTo>
                  <a:pt x="21842" y="17119"/>
                </a:lnTo>
                <a:lnTo>
                  <a:pt x="21842" y="11025"/>
                </a:lnTo>
                <a:lnTo>
                  <a:pt x="21842" y="4942"/>
                </a:lnTo>
                <a:lnTo>
                  <a:pt x="1696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2" name="object 1122"/>
          <p:cNvSpPr/>
          <p:nvPr/>
        </p:nvSpPr>
        <p:spPr>
          <a:xfrm>
            <a:off x="12249577" y="7922566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5">
                <a:moveTo>
                  <a:pt x="17968" y="0"/>
                </a:moveTo>
                <a:lnTo>
                  <a:pt x="5204" y="0"/>
                </a:lnTo>
                <a:lnTo>
                  <a:pt x="0" y="5266"/>
                </a:lnTo>
                <a:lnTo>
                  <a:pt x="0" y="18125"/>
                </a:lnTo>
                <a:lnTo>
                  <a:pt x="5204" y="23371"/>
                </a:lnTo>
                <a:lnTo>
                  <a:pt x="17968" y="23371"/>
                </a:lnTo>
                <a:lnTo>
                  <a:pt x="23130" y="18125"/>
                </a:lnTo>
                <a:lnTo>
                  <a:pt x="23130" y="11695"/>
                </a:lnTo>
                <a:lnTo>
                  <a:pt x="23130" y="5266"/>
                </a:lnTo>
                <a:lnTo>
                  <a:pt x="1796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3" name="object 1123"/>
          <p:cNvSpPr/>
          <p:nvPr/>
        </p:nvSpPr>
        <p:spPr>
          <a:xfrm>
            <a:off x="11137769" y="767242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528" y="0"/>
                </a:moveTo>
                <a:lnTo>
                  <a:pt x="2753" y="0"/>
                </a:lnTo>
                <a:lnTo>
                  <a:pt x="0" y="2764"/>
                </a:lnTo>
                <a:lnTo>
                  <a:pt x="0" y="9591"/>
                </a:lnTo>
                <a:lnTo>
                  <a:pt x="2753" y="12376"/>
                </a:lnTo>
                <a:lnTo>
                  <a:pt x="9528" y="12376"/>
                </a:lnTo>
                <a:lnTo>
                  <a:pt x="12271" y="9591"/>
                </a:lnTo>
                <a:lnTo>
                  <a:pt x="12271" y="6177"/>
                </a:lnTo>
                <a:lnTo>
                  <a:pt x="12271" y="2764"/>
                </a:lnTo>
                <a:lnTo>
                  <a:pt x="9528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4" name="object 1124"/>
          <p:cNvSpPr/>
          <p:nvPr/>
        </p:nvSpPr>
        <p:spPr>
          <a:xfrm>
            <a:off x="11644721" y="10335990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24910" y="0"/>
                </a:moveTo>
                <a:lnTo>
                  <a:pt x="7203" y="0"/>
                </a:lnTo>
                <a:lnTo>
                  <a:pt x="0" y="7245"/>
                </a:lnTo>
                <a:lnTo>
                  <a:pt x="0" y="25109"/>
                </a:lnTo>
                <a:lnTo>
                  <a:pt x="7203" y="32375"/>
                </a:lnTo>
                <a:lnTo>
                  <a:pt x="24910" y="32375"/>
                </a:lnTo>
                <a:lnTo>
                  <a:pt x="32093" y="25109"/>
                </a:lnTo>
                <a:lnTo>
                  <a:pt x="32093" y="16187"/>
                </a:lnTo>
                <a:lnTo>
                  <a:pt x="32093" y="7245"/>
                </a:lnTo>
                <a:lnTo>
                  <a:pt x="24910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" name="object 1125"/>
          <p:cNvSpPr/>
          <p:nvPr/>
        </p:nvSpPr>
        <p:spPr>
          <a:xfrm>
            <a:off x="11376483" y="8481321"/>
            <a:ext cx="36195" cy="36830"/>
          </a:xfrm>
          <a:custGeom>
            <a:avLst/>
            <a:gdLst/>
            <a:ahLst/>
            <a:cxnLst/>
            <a:rect l="l" t="t" r="r" b="b"/>
            <a:pathLst>
              <a:path w="36195" h="36829">
                <a:moveTo>
                  <a:pt x="18051" y="0"/>
                </a:moveTo>
                <a:lnTo>
                  <a:pt x="11017" y="1433"/>
                </a:lnTo>
                <a:lnTo>
                  <a:pt x="5279" y="5340"/>
                </a:lnTo>
                <a:lnTo>
                  <a:pt x="1415" y="11131"/>
                </a:lnTo>
                <a:lnTo>
                  <a:pt x="0" y="18219"/>
                </a:lnTo>
                <a:lnTo>
                  <a:pt x="1415" y="25311"/>
                </a:lnTo>
                <a:lnTo>
                  <a:pt x="5279" y="31114"/>
                </a:lnTo>
                <a:lnTo>
                  <a:pt x="11017" y="35031"/>
                </a:lnTo>
                <a:lnTo>
                  <a:pt x="18051" y="36470"/>
                </a:lnTo>
                <a:lnTo>
                  <a:pt x="25097" y="35031"/>
                </a:lnTo>
                <a:lnTo>
                  <a:pt x="30848" y="31114"/>
                </a:lnTo>
                <a:lnTo>
                  <a:pt x="34724" y="25311"/>
                </a:lnTo>
                <a:lnTo>
                  <a:pt x="36145" y="18219"/>
                </a:lnTo>
                <a:lnTo>
                  <a:pt x="34724" y="11131"/>
                </a:lnTo>
                <a:lnTo>
                  <a:pt x="30848" y="5340"/>
                </a:lnTo>
                <a:lnTo>
                  <a:pt x="25097" y="1433"/>
                </a:lnTo>
                <a:lnTo>
                  <a:pt x="18051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" name="object 1126"/>
          <p:cNvSpPr/>
          <p:nvPr/>
        </p:nvSpPr>
        <p:spPr>
          <a:xfrm>
            <a:off x="11781073" y="7727989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7266" y="0"/>
                </a:moveTo>
                <a:lnTo>
                  <a:pt x="2104" y="0"/>
                </a:lnTo>
                <a:lnTo>
                  <a:pt x="0" y="2104"/>
                </a:lnTo>
                <a:lnTo>
                  <a:pt x="0" y="7298"/>
                </a:lnTo>
                <a:lnTo>
                  <a:pt x="2104" y="9402"/>
                </a:lnTo>
                <a:lnTo>
                  <a:pt x="7266" y="9402"/>
                </a:lnTo>
                <a:lnTo>
                  <a:pt x="9350" y="7298"/>
                </a:lnTo>
                <a:lnTo>
                  <a:pt x="9350" y="4701"/>
                </a:lnTo>
                <a:lnTo>
                  <a:pt x="9350" y="2104"/>
                </a:lnTo>
                <a:lnTo>
                  <a:pt x="72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" name="object 1127"/>
          <p:cNvSpPr/>
          <p:nvPr/>
        </p:nvSpPr>
        <p:spPr>
          <a:xfrm>
            <a:off x="10458041" y="7365251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753" y="0"/>
                </a:moveTo>
                <a:lnTo>
                  <a:pt x="2533" y="0"/>
                </a:lnTo>
                <a:lnTo>
                  <a:pt x="0" y="2565"/>
                </a:lnTo>
                <a:lnTo>
                  <a:pt x="0" y="8826"/>
                </a:lnTo>
                <a:lnTo>
                  <a:pt x="2533" y="11392"/>
                </a:lnTo>
                <a:lnTo>
                  <a:pt x="8753" y="11392"/>
                </a:lnTo>
                <a:lnTo>
                  <a:pt x="11287" y="8826"/>
                </a:lnTo>
                <a:lnTo>
                  <a:pt x="11287" y="5706"/>
                </a:lnTo>
                <a:lnTo>
                  <a:pt x="11287" y="2565"/>
                </a:lnTo>
                <a:lnTo>
                  <a:pt x="8753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" name="object 1128"/>
          <p:cNvSpPr/>
          <p:nvPr/>
        </p:nvSpPr>
        <p:spPr>
          <a:xfrm>
            <a:off x="12199108" y="7289079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70" h="14604">
                <a:moveTo>
                  <a:pt x="10795" y="0"/>
                </a:moveTo>
                <a:lnTo>
                  <a:pt x="3109" y="0"/>
                </a:lnTo>
                <a:lnTo>
                  <a:pt x="0" y="3151"/>
                </a:lnTo>
                <a:lnTo>
                  <a:pt x="0" y="10889"/>
                </a:lnTo>
                <a:lnTo>
                  <a:pt x="3109" y="14041"/>
                </a:lnTo>
                <a:lnTo>
                  <a:pt x="10795" y="14041"/>
                </a:lnTo>
                <a:lnTo>
                  <a:pt x="13915" y="10889"/>
                </a:lnTo>
                <a:lnTo>
                  <a:pt x="13915" y="7005"/>
                </a:lnTo>
                <a:lnTo>
                  <a:pt x="13915" y="3151"/>
                </a:lnTo>
                <a:lnTo>
                  <a:pt x="1079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9" name="object 1129"/>
          <p:cNvSpPr/>
          <p:nvPr/>
        </p:nvSpPr>
        <p:spPr>
          <a:xfrm>
            <a:off x="16916358" y="70304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52" y="0"/>
                </a:lnTo>
                <a:lnTo>
                  <a:pt x="0" y="2952"/>
                </a:lnTo>
                <a:lnTo>
                  <a:pt x="0" y="10261"/>
                </a:lnTo>
                <a:lnTo>
                  <a:pt x="295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" name="object 1130"/>
          <p:cNvSpPr/>
          <p:nvPr/>
        </p:nvSpPr>
        <p:spPr>
          <a:xfrm>
            <a:off x="17142442" y="7584544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4366" y="0"/>
                </a:moveTo>
                <a:lnTo>
                  <a:pt x="4156" y="0"/>
                </a:lnTo>
                <a:lnTo>
                  <a:pt x="0" y="4177"/>
                </a:lnTo>
                <a:lnTo>
                  <a:pt x="0" y="14481"/>
                </a:lnTo>
                <a:lnTo>
                  <a:pt x="4156" y="18680"/>
                </a:lnTo>
                <a:lnTo>
                  <a:pt x="14366" y="18680"/>
                </a:lnTo>
                <a:lnTo>
                  <a:pt x="18502" y="14481"/>
                </a:lnTo>
                <a:lnTo>
                  <a:pt x="18502" y="9340"/>
                </a:lnTo>
                <a:lnTo>
                  <a:pt x="18502" y="4177"/>
                </a:lnTo>
                <a:lnTo>
                  <a:pt x="14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" name="object 1131"/>
          <p:cNvSpPr/>
          <p:nvPr/>
        </p:nvSpPr>
        <p:spPr>
          <a:xfrm>
            <a:off x="15583216" y="8328237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5">
                <a:moveTo>
                  <a:pt x="18648" y="0"/>
                </a:moveTo>
                <a:lnTo>
                  <a:pt x="5392" y="0"/>
                </a:lnTo>
                <a:lnTo>
                  <a:pt x="0" y="5423"/>
                </a:lnTo>
                <a:lnTo>
                  <a:pt x="0" y="18805"/>
                </a:lnTo>
                <a:lnTo>
                  <a:pt x="5392" y="24229"/>
                </a:lnTo>
                <a:lnTo>
                  <a:pt x="18648" y="24229"/>
                </a:lnTo>
                <a:lnTo>
                  <a:pt x="24009" y="18805"/>
                </a:lnTo>
                <a:lnTo>
                  <a:pt x="24009" y="12104"/>
                </a:lnTo>
                <a:lnTo>
                  <a:pt x="24009" y="5423"/>
                </a:lnTo>
                <a:lnTo>
                  <a:pt x="18648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" name="object 1132"/>
          <p:cNvSpPr/>
          <p:nvPr/>
        </p:nvSpPr>
        <p:spPr>
          <a:xfrm>
            <a:off x="16835364" y="6839344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" name="object 1133"/>
          <p:cNvSpPr/>
          <p:nvPr/>
        </p:nvSpPr>
        <p:spPr>
          <a:xfrm>
            <a:off x="15608405" y="807519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0963" y="0"/>
                </a:moveTo>
                <a:lnTo>
                  <a:pt x="3162" y="0"/>
                </a:lnTo>
                <a:lnTo>
                  <a:pt x="0" y="3183"/>
                </a:lnTo>
                <a:lnTo>
                  <a:pt x="0" y="11057"/>
                </a:lnTo>
                <a:lnTo>
                  <a:pt x="3162" y="14261"/>
                </a:lnTo>
                <a:lnTo>
                  <a:pt x="10963" y="14261"/>
                </a:lnTo>
                <a:lnTo>
                  <a:pt x="14125" y="11057"/>
                </a:lnTo>
                <a:lnTo>
                  <a:pt x="14125" y="7130"/>
                </a:lnTo>
                <a:lnTo>
                  <a:pt x="14125" y="3183"/>
                </a:lnTo>
                <a:lnTo>
                  <a:pt x="1096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" name="object 1134"/>
          <p:cNvSpPr/>
          <p:nvPr/>
        </p:nvSpPr>
        <p:spPr>
          <a:xfrm>
            <a:off x="16520706" y="709267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99" y="0"/>
                </a:moveTo>
                <a:lnTo>
                  <a:pt x="3727" y="0"/>
                </a:lnTo>
                <a:lnTo>
                  <a:pt x="0" y="3842"/>
                </a:lnTo>
                <a:lnTo>
                  <a:pt x="0" y="13266"/>
                </a:lnTo>
                <a:lnTo>
                  <a:pt x="3727" y="17088"/>
                </a:lnTo>
                <a:lnTo>
                  <a:pt x="13099" y="17088"/>
                </a:lnTo>
                <a:lnTo>
                  <a:pt x="16900" y="13266"/>
                </a:lnTo>
                <a:lnTo>
                  <a:pt x="16900" y="8554"/>
                </a:lnTo>
                <a:lnTo>
                  <a:pt x="16900" y="3842"/>
                </a:lnTo>
                <a:lnTo>
                  <a:pt x="13099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" name="object 1135"/>
          <p:cNvSpPr/>
          <p:nvPr/>
        </p:nvSpPr>
        <p:spPr>
          <a:xfrm>
            <a:off x="15849009" y="7432049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4" h="23495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" name="object 1136"/>
          <p:cNvSpPr/>
          <p:nvPr/>
        </p:nvSpPr>
        <p:spPr>
          <a:xfrm>
            <a:off x="16472971" y="648615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5">
                <a:moveTo>
                  <a:pt x="9947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78"/>
                </a:lnTo>
                <a:lnTo>
                  <a:pt x="2848" y="12910"/>
                </a:lnTo>
                <a:lnTo>
                  <a:pt x="9947" y="12910"/>
                </a:lnTo>
                <a:lnTo>
                  <a:pt x="12805" y="9978"/>
                </a:lnTo>
                <a:lnTo>
                  <a:pt x="12805" y="6429"/>
                </a:lnTo>
                <a:lnTo>
                  <a:pt x="12805" y="2879"/>
                </a:lnTo>
                <a:lnTo>
                  <a:pt x="9947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" name="object 1137"/>
          <p:cNvSpPr/>
          <p:nvPr/>
        </p:nvSpPr>
        <p:spPr>
          <a:xfrm>
            <a:off x="15852303" y="8226121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" name="object 1138"/>
          <p:cNvSpPr/>
          <p:nvPr/>
        </p:nvSpPr>
        <p:spPr>
          <a:xfrm>
            <a:off x="15494545" y="759079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" name="object 1139"/>
          <p:cNvSpPr/>
          <p:nvPr/>
        </p:nvSpPr>
        <p:spPr>
          <a:xfrm>
            <a:off x="16152996" y="679112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" name="object 1140"/>
          <p:cNvSpPr/>
          <p:nvPr/>
        </p:nvSpPr>
        <p:spPr>
          <a:xfrm>
            <a:off x="16985910" y="636375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" name="object 1141"/>
          <p:cNvSpPr/>
          <p:nvPr/>
        </p:nvSpPr>
        <p:spPr>
          <a:xfrm>
            <a:off x="14227995" y="870907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" name="object 1142"/>
          <p:cNvSpPr/>
          <p:nvPr/>
        </p:nvSpPr>
        <p:spPr>
          <a:xfrm>
            <a:off x="13899653" y="8409756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952" y="0"/>
                </a:moveTo>
                <a:lnTo>
                  <a:pt x="1287" y="0"/>
                </a:lnTo>
                <a:lnTo>
                  <a:pt x="0" y="1361"/>
                </a:lnTo>
                <a:lnTo>
                  <a:pt x="0" y="4659"/>
                </a:lnTo>
                <a:lnTo>
                  <a:pt x="1287" y="5957"/>
                </a:lnTo>
                <a:lnTo>
                  <a:pt x="2952" y="5957"/>
                </a:lnTo>
                <a:lnTo>
                  <a:pt x="2952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" name="object 1143"/>
          <p:cNvSpPr/>
          <p:nvPr/>
        </p:nvSpPr>
        <p:spPr>
          <a:xfrm>
            <a:off x="14131418" y="7994616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" name="object 1144"/>
          <p:cNvSpPr/>
          <p:nvPr/>
        </p:nvSpPr>
        <p:spPr>
          <a:xfrm>
            <a:off x="13816400" y="8285714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75" y="0"/>
                </a:moveTo>
                <a:lnTo>
                  <a:pt x="5601" y="0"/>
                </a:lnTo>
                <a:lnTo>
                  <a:pt x="0" y="5654"/>
                </a:lnTo>
                <a:lnTo>
                  <a:pt x="0" y="19622"/>
                </a:lnTo>
                <a:lnTo>
                  <a:pt x="5601" y="25308"/>
                </a:lnTo>
                <a:lnTo>
                  <a:pt x="19475" y="25308"/>
                </a:lnTo>
                <a:lnTo>
                  <a:pt x="25077" y="19622"/>
                </a:lnTo>
                <a:lnTo>
                  <a:pt x="25077" y="12638"/>
                </a:lnTo>
                <a:lnTo>
                  <a:pt x="25077" y="5654"/>
                </a:lnTo>
                <a:lnTo>
                  <a:pt x="1947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5" name="object 1145"/>
          <p:cNvSpPr/>
          <p:nvPr/>
        </p:nvSpPr>
        <p:spPr>
          <a:xfrm>
            <a:off x="13854414" y="807421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6" name="object 1146"/>
          <p:cNvSpPr/>
          <p:nvPr/>
        </p:nvSpPr>
        <p:spPr>
          <a:xfrm>
            <a:off x="14445625" y="89470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7" name="object 1147"/>
          <p:cNvSpPr/>
          <p:nvPr/>
        </p:nvSpPr>
        <p:spPr>
          <a:xfrm>
            <a:off x="14083238" y="8593816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4" h="6984">
                <a:moveTo>
                  <a:pt x="9936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6429"/>
                </a:lnTo>
                <a:lnTo>
                  <a:pt x="12795" y="6429"/>
                </a:lnTo>
                <a:lnTo>
                  <a:pt x="12795" y="2879"/>
                </a:lnTo>
                <a:lnTo>
                  <a:pt x="9936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8" name="object 1148"/>
          <p:cNvSpPr/>
          <p:nvPr/>
        </p:nvSpPr>
        <p:spPr>
          <a:xfrm>
            <a:off x="13763259" y="889879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83" y="0"/>
                </a:lnTo>
                <a:lnTo>
                  <a:pt x="0" y="3225"/>
                </a:lnTo>
                <a:lnTo>
                  <a:pt x="0" y="11224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24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9" name="object 1149"/>
          <p:cNvSpPr/>
          <p:nvPr/>
        </p:nvSpPr>
        <p:spPr>
          <a:xfrm>
            <a:off x="14596172" y="847141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0" name="object 1150"/>
          <p:cNvSpPr/>
          <p:nvPr/>
        </p:nvSpPr>
        <p:spPr>
          <a:xfrm>
            <a:off x="10775488" y="1010185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1" name="object 1151"/>
          <p:cNvSpPr/>
          <p:nvPr/>
        </p:nvSpPr>
        <p:spPr>
          <a:xfrm>
            <a:off x="10863582" y="7906219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4">
                <a:moveTo>
                  <a:pt x="24585" y="0"/>
                </a:moveTo>
                <a:lnTo>
                  <a:pt x="7057" y="0"/>
                </a:lnTo>
                <a:lnTo>
                  <a:pt x="0" y="7162"/>
                </a:lnTo>
                <a:lnTo>
                  <a:pt x="0" y="24784"/>
                </a:lnTo>
                <a:lnTo>
                  <a:pt x="7057" y="31957"/>
                </a:lnTo>
                <a:lnTo>
                  <a:pt x="24585" y="31957"/>
                </a:lnTo>
                <a:lnTo>
                  <a:pt x="31674" y="24784"/>
                </a:lnTo>
                <a:lnTo>
                  <a:pt x="31674" y="15968"/>
                </a:lnTo>
                <a:lnTo>
                  <a:pt x="31674" y="7162"/>
                </a:lnTo>
                <a:lnTo>
                  <a:pt x="24585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2" name="object 1152"/>
          <p:cNvSpPr/>
          <p:nvPr/>
        </p:nvSpPr>
        <p:spPr>
          <a:xfrm>
            <a:off x="10766122" y="797892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3" name="object 1153"/>
          <p:cNvSpPr/>
          <p:nvPr/>
        </p:nvSpPr>
        <p:spPr>
          <a:xfrm>
            <a:off x="10653567" y="808549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4" name="object 1154"/>
          <p:cNvSpPr/>
          <p:nvPr/>
        </p:nvSpPr>
        <p:spPr>
          <a:xfrm>
            <a:off x="9897495" y="986171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9455" y="0"/>
                </a:moveTo>
                <a:lnTo>
                  <a:pt x="2711" y="0"/>
                </a:lnTo>
                <a:lnTo>
                  <a:pt x="0" y="2764"/>
                </a:lnTo>
                <a:lnTo>
                  <a:pt x="0" y="9549"/>
                </a:lnTo>
                <a:lnTo>
                  <a:pt x="2711" y="12303"/>
                </a:lnTo>
                <a:lnTo>
                  <a:pt x="9455" y="12303"/>
                </a:lnTo>
                <a:lnTo>
                  <a:pt x="12188" y="9549"/>
                </a:lnTo>
                <a:lnTo>
                  <a:pt x="12188" y="6146"/>
                </a:lnTo>
                <a:lnTo>
                  <a:pt x="12188" y="2764"/>
                </a:lnTo>
                <a:lnTo>
                  <a:pt x="9455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5" name="object 1155"/>
          <p:cNvSpPr/>
          <p:nvPr/>
        </p:nvSpPr>
        <p:spPr>
          <a:xfrm>
            <a:off x="10001150" y="10555626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643" y="0"/>
                </a:moveTo>
                <a:lnTo>
                  <a:pt x="4512" y="0"/>
                </a:lnTo>
                <a:lnTo>
                  <a:pt x="0" y="4533"/>
                </a:lnTo>
                <a:lnTo>
                  <a:pt x="0" y="15769"/>
                </a:lnTo>
                <a:lnTo>
                  <a:pt x="4512" y="20323"/>
                </a:lnTo>
                <a:lnTo>
                  <a:pt x="15643" y="20323"/>
                </a:lnTo>
                <a:lnTo>
                  <a:pt x="20166" y="15769"/>
                </a:lnTo>
                <a:lnTo>
                  <a:pt x="20166" y="10135"/>
                </a:lnTo>
                <a:lnTo>
                  <a:pt x="20166" y="4533"/>
                </a:lnTo>
                <a:lnTo>
                  <a:pt x="15643" y="0"/>
                </a:lnTo>
                <a:close/>
              </a:path>
            </a:pathLst>
          </a:custGeom>
          <a:solidFill>
            <a:srgbClr val="FFFFFF">
              <a:alpha val="2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6" name="object 1156"/>
          <p:cNvSpPr/>
          <p:nvPr/>
        </p:nvSpPr>
        <p:spPr>
          <a:xfrm>
            <a:off x="10154440" y="9012258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135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7" name="object 1157"/>
          <p:cNvSpPr/>
          <p:nvPr/>
        </p:nvSpPr>
        <p:spPr>
          <a:xfrm>
            <a:off x="13737938" y="1057435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3004" y="0"/>
                </a:moveTo>
                <a:lnTo>
                  <a:pt x="3769" y="0"/>
                </a:lnTo>
                <a:lnTo>
                  <a:pt x="0" y="3769"/>
                </a:lnTo>
                <a:lnTo>
                  <a:pt x="0" y="13109"/>
                </a:lnTo>
                <a:lnTo>
                  <a:pt x="3769" y="16900"/>
                </a:lnTo>
                <a:lnTo>
                  <a:pt x="13004" y="16900"/>
                </a:lnTo>
                <a:lnTo>
                  <a:pt x="16763" y="13109"/>
                </a:lnTo>
                <a:lnTo>
                  <a:pt x="16763" y="8439"/>
                </a:lnTo>
                <a:lnTo>
                  <a:pt x="16763" y="3769"/>
                </a:lnTo>
                <a:lnTo>
                  <a:pt x="130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8" name="object 1158"/>
          <p:cNvSpPr/>
          <p:nvPr/>
        </p:nvSpPr>
        <p:spPr>
          <a:xfrm>
            <a:off x="13409596" y="1027503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4596" y="0"/>
                </a:moveTo>
                <a:lnTo>
                  <a:pt x="1287" y="0"/>
                </a:lnTo>
                <a:lnTo>
                  <a:pt x="0" y="1350"/>
                </a:lnTo>
                <a:lnTo>
                  <a:pt x="0" y="4659"/>
                </a:lnTo>
                <a:lnTo>
                  <a:pt x="1287" y="5957"/>
                </a:lnTo>
                <a:lnTo>
                  <a:pt x="4596" y="5957"/>
                </a:lnTo>
                <a:lnTo>
                  <a:pt x="5884" y="4659"/>
                </a:lnTo>
                <a:lnTo>
                  <a:pt x="5884" y="3005"/>
                </a:lnTo>
                <a:lnTo>
                  <a:pt x="5884" y="1350"/>
                </a:lnTo>
                <a:lnTo>
                  <a:pt x="4596" y="0"/>
                </a:lnTo>
                <a:close/>
              </a:path>
            </a:pathLst>
          </a:custGeom>
          <a:solidFill>
            <a:srgbClr val="FFFF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9" name="object 1159"/>
          <p:cNvSpPr/>
          <p:nvPr/>
        </p:nvSpPr>
        <p:spPr>
          <a:xfrm>
            <a:off x="13641361" y="9859892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4711" y="0"/>
                </a:moveTo>
                <a:lnTo>
                  <a:pt x="4272" y="0"/>
                </a:lnTo>
                <a:lnTo>
                  <a:pt x="0" y="3088"/>
                </a:lnTo>
                <a:lnTo>
                  <a:pt x="0" y="10648"/>
                </a:lnTo>
                <a:lnTo>
                  <a:pt x="4272" y="13737"/>
                </a:lnTo>
                <a:lnTo>
                  <a:pt x="14711" y="13737"/>
                </a:lnTo>
                <a:lnTo>
                  <a:pt x="18952" y="10648"/>
                </a:lnTo>
                <a:lnTo>
                  <a:pt x="18952" y="6868"/>
                </a:lnTo>
                <a:lnTo>
                  <a:pt x="18952" y="3088"/>
                </a:lnTo>
                <a:lnTo>
                  <a:pt x="1471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0" name="object 1160"/>
          <p:cNvSpPr/>
          <p:nvPr/>
        </p:nvSpPr>
        <p:spPr>
          <a:xfrm>
            <a:off x="13326333" y="10150993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486" y="0"/>
                </a:moveTo>
                <a:lnTo>
                  <a:pt x="5612" y="0"/>
                </a:lnTo>
                <a:lnTo>
                  <a:pt x="0" y="5654"/>
                </a:lnTo>
                <a:lnTo>
                  <a:pt x="0" y="19622"/>
                </a:lnTo>
                <a:lnTo>
                  <a:pt x="5612" y="25297"/>
                </a:lnTo>
                <a:lnTo>
                  <a:pt x="19486" y="25297"/>
                </a:lnTo>
                <a:lnTo>
                  <a:pt x="25088" y="19622"/>
                </a:lnTo>
                <a:lnTo>
                  <a:pt x="25088" y="12638"/>
                </a:lnTo>
                <a:lnTo>
                  <a:pt x="25088" y="5654"/>
                </a:lnTo>
                <a:lnTo>
                  <a:pt x="1948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1" name="object 1161"/>
          <p:cNvSpPr/>
          <p:nvPr/>
        </p:nvSpPr>
        <p:spPr>
          <a:xfrm>
            <a:off x="13364359" y="9939495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4104" y="0"/>
                </a:moveTo>
                <a:lnTo>
                  <a:pt x="1183" y="0"/>
                </a:lnTo>
                <a:lnTo>
                  <a:pt x="0" y="1193"/>
                </a:lnTo>
                <a:lnTo>
                  <a:pt x="0" y="4135"/>
                </a:lnTo>
                <a:lnTo>
                  <a:pt x="1183" y="5319"/>
                </a:lnTo>
                <a:lnTo>
                  <a:pt x="4104" y="5319"/>
                </a:lnTo>
                <a:lnTo>
                  <a:pt x="5298" y="4135"/>
                </a:lnTo>
                <a:lnTo>
                  <a:pt x="5298" y="2670"/>
                </a:lnTo>
                <a:lnTo>
                  <a:pt x="5298" y="1193"/>
                </a:lnTo>
                <a:lnTo>
                  <a:pt x="410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2" name="object 1162"/>
          <p:cNvSpPr/>
          <p:nvPr/>
        </p:nvSpPr>
        <p:spPr>
          <a:xfrm>
            <a:off x="13955571" y="1081228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37"/>
                </a:lnTo>
                <a:lnTo>
                  <a:pt x="9853" y="1283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3" name="object 1163"/>
          <p:cNvSpPr/>
          <p:nvPr/>
        </p:nvSpPr>
        <p:spPr>
          <a:xfrm>
            <a:off x="13273206" y="1076406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1141" y="0"/>
                </a:moveTo>
                <a:lnTo>
                  <a:pt x="3172" y="0"/>
                </a:lnTo>
                <a:lnTo>
                  <a:pt x="0" y="3225"/>
                </a:lnTo>
                <a:lnTo>
                  <a:pt x="0" y="11235"/>
                </a:lnTo>
                <a:lnTo>
                  <a:pt x="3172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25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4" name="object 1164"/>
          <p:cNvSpPr/>
          <p:nvPr/>
        </p:nvSpPr>
        <p:spPr>
          <a:xfrm>
            <a:off x="14106115" y="1033668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5" name="object 1165"/>
          <p:cNvSpPr/>
          <p:nvPr/>
        </p:nvSpPr>
        <p:spPr>
          <a:xfrm>
            <a:off x="17042796" y="8357412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366" y="0"/>
                </a:moveTo>
                <a:lnTo>
                  <a:pt x="1853" y="0"/>
                </a:lnTo>
                <a:lnTo>
                  <a:pt x="0" y="1842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42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6" name="object 1166"/>
          <p:cNvSpPr/>
          <p:nvPr/>
        </p:nvSpPr>
        <p:spPr>
          <a:xfrm>
            <a:off x="16642756" y="799310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7" name="object 1167"/>
          <p:cNvSpPr/>
          <p:nvPr/>
        </p:nvSpPr>
        <p:spPr>
          <a:xfrm>
            <a:off x="16518427" y="754094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90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9" name="object 1169"/>
          <p:cNvSpPr txBox="1"/>
          <p:nvPr/>
        </p:nvSpPr>
        <p:spPr>
          <a:xfrm>
            <a:off x="15668087" y="374717"/>
            <a:ext cx="3532504" cy="1784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4625" marR="5080" indent="-162560">
              <a:lnSpc>
                <a:spcPct val="100400"/>
              </a:lnSpc>
              <a:spcBef>
                <a:spcPts val="90"/>
              </a:spcBef>
            </a:pPr>
            <a:r>
              <a:rPr sz="5750" b="1" spc="-100" dirty="0">
                <a:solidFill>
                  <a:srgbClr val="111B32"/>
                </a:solidFill>
                <a:latin typeface="Trebuchet MS"/>
                <a:cs typeface="Trebuchet MS"/>
              </a:rPr>
              <a:t>A</a:t>
            </a:r>
            <a:r>
              <a:rPr sz="5750" b="1" spc="-235" dirty="0">
                <a:solidFill>
                  <a:srgbClr val="111B32"/>
                </a:solidFill>
                <a:latin typeface="Trebuchet MS"/>
                <a:cs typeface="Trebuchet MS"/>
              </a:rPr>
              <a:t> </a:t>
            </a:r>
            <a:r>
              <a:rPr sz="5750" b="1" spc="-395" dirty="0">
                <a:solidFill>
                  <a:srgbClr val="111B32"/>
                </a:solidFill>
                <a:latin typeface="Trebuchet MS"/>
                <a:cs typeface="Trebuchet MS"/>
              </a:rPr>
              <a:t>NATURAL </a:t>
            </a:r>
            <a:r>
              <a:rPr sz="5750" b="1" spc="-1720" dirty="0">
                <a:solidFill>
                  <a:srgbClr val="111B32"/>
                </a:solidFill>
                <a:latin typeface="Trebuchet MS"/>
                <a:cs typeface="Trebuchet MS"/>
              </a:rPr>
              <a:t> </a:t>
            </a:r>
            <a:r>
              <a:rPr sz="5750" b="1" spc="-345" dirty="0">
                <a:solidFill>
                  <a:srgbClr val="111B32"/>
                </a:solidFill>
                <a:latin typeface="Trebuchet MS"/>
                <a:cs typeface="Trebuchet MS"/>
              </a:rPr>
              <a:t>SATELLITE</a:t>
            </a:r>
            <a:endParaRPr sz="5750" dirty="0">
              <a:latin typeface="Trebuchet MS"/>
              <a:cs typeface="Trebuchet MS"/>
            </a:endParaRPr>
          </a:p>
        </p:txBody>
      </p:sp>
      <p:sp>
        <p:nvSpPr>
          <p:cNvPr id="1170" name="object 1170"/>
          <p:cNvSpPr/>
          <p:nvPr/>
        </p:nvSpPr>
        <p:spPr>
          <a:xfrm>
            <a:off x="266333" y="539685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1" name="object 1171"/>
          <p:cNvSpPr/>
          <p:nvPr/>
        </p:nvSpPr>
        <p:spPr>
          <a:xfrm>
            <a:off x="185335" y="5205711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5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2" name="object 1172"/>
          <p:cNvSpPr/>
          <p:nvPr/>
        </p:nvSpPr>
        <p:spPr>
          <a:xfrm>
            <a:off x="216755" y="3477459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3" name="object 1173"/>
          <p:cNvSpPr/>
          <p:nvPr/>
        </p:nvSpPr>
        <p:spPr>
          <a:xfrm>
            <a:off x="104203" y="358403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78"/>
                </a:lnTo>
                <a:lnTo>
                  <a:pt x="7664" y="997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4" name="object 1174"/>
          <p:cNvSpPr/>
          <p:nvPr/>
        </p:nvSpPr>
        <p:spPr>
          <a:xfrm>
            <a:off x="191694" y="2930272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5" name="object 1175"/>
          <p:cNvSpPr/>
          <p:nvPr/>
        </p:nvSpPr>
        <p:spPr>
          <a:xfrm>
            <a:off x="335878" y="4730115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6" name="object 1176"/>
          <p:cNvSpPr/>
          <p:nvPr/>
        </p:nvSpPr>
        <p:spPr>
          <a:xfrm>
            <a:off x="272902" y="4597896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7" name="object 1177"/>
          <p:cNvSpPr/>
          <p:nvPr/>
        </p:nvSpPr>
        <p:spPr>
          <a:xfrm>
            <a:off x="0" y="6359469"/>
            <a:ext cx="8255" cy="15875"/>
          </a:xfrm>
          <a:custGeom>
            <a:avLst/>
            <a:gdLst/>
            <a:ahLst/>
            <a:cxnLst/>
            <a:rect l="l" t="t" r="r" b="b"/>
            <a:pathLst>
              <a:path w="8255" h="15875">
                <a:moveTo>
                  <a:pt x="4634" y="0"/>
                </a:moveTo>
                <a:lnTo>
                  <a:pt x="0" y="0"/>
                </a:lnTo>
                <a:lnTo>
                  <a:pt x="0" y="15486"/>
                </a:lnTo>
                <a:lnTo>
                  <a:pt x="4634" y="15486"/>
                </a:lnTo>
                <a:lnTo>
                  <a:pt x="8058" y="12041"/>
                </a:lnTo>
                <a:lnTo>
                  <a:pt x="8058" y="3455"/>
                </a:lnTo>
                <a:lnTo>
                  <a:pt x="463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8" name="object 1178"/>
          <p:cNvSpPr/>
          <p:nvPr/>
        </p:nvSpPr>
        <p:spPr>
          <a:xfrm>
            <a:off x="353968" y="1129638"/>
            <a:ext cx="23495" cy="23495"/>
          </a:xfrm>
          <a:custGeom>
            <a:avLst/>
            <a:gdLst/>
            <a:ahLst/>
            <a:cxnLst/>
            <a:rect l="l" t="t" r="r" b="b"/>
            <a:pathLst>
              <a:path w="23495" h="23494">
                <a:moveTo>
                  <a:pt x="17842" y="0"/>
                </a:moveTo>
                <a:lnTo>
                  <a:pt x="5151" y="0"/>
                </a:lnTo>
                <a:lnTo>
                  <a:pt x="0" y="5193"/>
                </a:lnTo>
                <a:lnTo>
                  <a:pt x="0" y="17978"/>
                </a:lnTo>
                <a:lnTo>
                  <a:pt x="5151" y="23182"/>
                </a:lnTo>
                <a:lnTo>
                  <a:pt x="17842" y="23182"/>
                </a:lnTo>
                <a:lnTo>
                  <a:pt x="22983" y="17978"/>
                </a:lnTo>
                <a:lnTo>
                  <a:pt x="22983" y="11601"/>
                </a:lnTo>
                <a:lnTo>
                  <a:pt x="22983" y="5193"/>
                </a:lnTo>
                <a:lnTo>
                  <a:pt x="17842" y="0"/>
                </a:lnTo>
                <a:close/>
              </a:path>
            </a:pathLst>
          </a:custGeom>
          <a:solidFill>
            <a:srgbClr val="FFFFFF">
              <a:alpha val="311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9" name="object 1179"/>
          <p:cNvSpPr/>
          <p:nvPr/>
        </p:nvSpPr>
        <p:spPr>
          <a:xfrm>
            <a:off x="189898" y="121774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5">
                <a:moveTo>
                  <a:pt x="11141" y="0"/>
                </a:moveTo>
                <a:lnTo>
                  <a:pt x="3183" y="0"/>
                </a:lnTo>
                <a:lnTo>
                  <a:pt x="0" y="3214"/>
                </a:lnTo>
                <a:lnTo>
                  <a:pt x="0" y="11235"/>
                </a:lnTo>
                <a:lnTo>
                  <a:pt x="3183" y="14481"/>
                </a:lnTo>
                <a:lnTo>
                  <a:pt x="11141" y="14481"/>
                </a:lnTo>
                <a:lnTo>
                  <a:pt x="14345" y="11235"/>
                </a:lnTo>
                <a:lnTo>
                  <a:pt x="14345" y="7224"/>
                </a:lnTo>
                <a:lnTo>
                  <a:pt x="14345" y="3214"/>
                </a:lnTo>
                <a:lnTo>
                  <a:pt x="11141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0" name="object 1180"/>
          <p:cNvSpPr/>
          <p:nvPr/>
        </p:nvSpPr>
        <p:spPr>
          <a:xfrm>
            <a:off x="266333" y="9617905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10188" y="0"/>
                </a:moveTo>
                <a:lnTo>
                  <a:pt x="2942" y="0"/>
                </a:lnTo>
                <a:lnTo>
                  <a:pt x="0" y="2952"/>
                </a:lnTo>
                <a:lnTo>
                  <a:pt x="0" y="10261"/>
                </a:lnTo>
                <a:lnTo>
                  <a:pt x="2942" y="13235"/>
                </a:lnTo>
                <a:lnTo>
                  <a:pt x="10188" y="13235"/>
                </a:lnTo>
                <a:lnTo>
                  <a:pt x="13140" y="10261"/>
                </a:lnTo>
                <a:lnTo>
                  <a:pt x="13140" y="6617"/>
                </a:lnTo>
                <a:lnTo>
                  <a:pt x="13140" y="2952"/>
                </a:lnTo>
                <a:lnTo>
                  <a:pt x="10188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1" name="object 1181"/>
          <p:cNvSpPr/>
          <p:nvPr/>
        </p:nvSpPr>
        <p:spPr>
          <a:xfrm>
            <a:off x="185335" y="942676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5" h="13334">
                <a:moveTo>
                  <a:pt x="9853" y="0"/>
                </a:moveTo>
                <a:lnTo>
                  <a:pt x="2848" y="0"/>
                </a:lnTo>
                <a:lnTo>
                  <a:pt x="0" y="2879"/>
                </a:lnTo>
                <a:lnTo>
                  <a:pt x="0" y="9957"/>
                </a:lnTo>
                <a:lnTo>
                  <a:pt x="2848" y="12847"/>
                </a:lnTo>
                <a:lnTo>
                  <a:pt x="9853" y="12847"/>
                </a:lnTo>
                <a:lnTo>
                  <a:pt x="12711" y="9957"/>
                </a:lnTo>
                <a:lnTo>
                  <a:pt x="12711" y="6408"/>
                </a:lnTo>
                <a:lnTo>
                  <a:pt x="12711" y="2879"/>
                </a:lnTo>
                <a:lnTo>
                  <a:pt x="9853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2" name="object 1182"/>
          <p:cNvSpPr/>
          <p:nvPr/>
        </p:nvSpPr>
        <p:spPr>
          <a:xfrm>
            <a:off x="216755" y="7698513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6366" y="0"/>
                </a:moveTo>
                <a:lnTo>
                  <a:pt x="1853" y="0"/>
                </a:lnTo>
                <a:lnTo>
                  <a:pt x="0" y="1853"/>
                </a:lnTo>
                <a:lnTo>
                  <a:pt x="0" y="6408"/>
                </a:lnTo>
                <a:lnTo>
                  <a:pt x="1853" y="8251"/>
                </a:lnTo>
                <a:lnTo>
                  <a:pt x="6366" y="8251"/>
                </a:lnTo>
                <a:lnTo>
                  <a:pt x="8198" y="6408"/>
                </a:lnTo>
                <a:lnTo>
                  <a:pt x="8198" y="4125"/>
                </a:lnTo>
                <a:lnTo>
                  <a:pt x="8198" y="1853"/>
                </a:lnTo>
                <a:lnTo>
                  <a:pt x="6366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3" name="object 1183"/>
          <p:cNvSpPr/>
          <p:nvPr/>
        </p:nvSpPr>
        <p:spPr>
          <a:xfrm>
            <a:off x="104203" y="780508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64" y="0"/>
                </a:moveTo>
                <a:lnTo>
                  <a:pt x="2219" y="0"/>
                </a:lnTo>
                <a:lnTo>
                  <a:pt x="0" y="2240"/>
                </a:lnTo>
                <a:lnTo>
                  <a:pt x="0" y="7727"/>
                </a:lnTo>
                <a:lnTo>
                  <a:pt x="2219" y="9968"/>
                </a:lnTo>
                <a:lnTo>
                  <a:pt x="7664" y="9968"/>
                </a:lnTo>
                <a:lnTo>
                  <a:pt x="9884" y="7727"/>
                </a:lnTo>
                <a:lnTo>
                  <a:pt x="9884" y="4994"/>
                </a:lnTo>
                <a:lnTo>
                  <a:pt x="9884" y="2240"/>
                </a:lnTo>
                <a:lnTo>
                  <a:pt x="766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4" name="object 1184"/>
          <p:cNvSpPr/>
          <p:nvPr/>
        </p:nvSpPr>
        <p:spPr>
          <a:xfrm>
            <a:off x="191694" y="7151327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21821" y="0"/>
                </a:moveTo>
                <a:lnTo>
                  <a:pt x="6303" y="0"/>
                </a:lnTo>
                <a:lnTo>
                  <a:pt x="0" y="6345"/>
                </a:lnTo>
                <a:lnTo>
                  <a:pt x="0" y="22009"/>
                </a:lnTo>
                <a:lnTo>
                  <a:pt x="6303" y="28376"/>
                </a:lnTo>
                <a:lnTo>
                  <a:pt x="21821" y="28376"/>
                </a:lnTo>
                <a:lnTo>
                  <a:pt x="28114" y="22009"/>
                </a:lnTo>
                <a:lnTo>
                  <a:pt x="28114" y="14188"/>
                </a:lnTo>
                <a:lnTo>
                  <a:pt x="28114" y="6345"/>
                </a:lnTo>
                <a:lnTo>
                  <a:pt x="21821" y="0"/>
                </a:lnTo>
                <a:close/>
              </a:path>
            </a:pathLst>
          </a:custGeom>
          <a:solidFill>
            <a:srgbClr val="6F4478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5" name="object 1185"/>
          <p:cNvSpPr/>
          <p:nvPr/>
        </p:nvSpPr>
        <p:spPr>
          <a:xfrm>
            <a:off x="335878" y="8951169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1905" y="0"/>
                </a:moveTo>
                <a:lnTo>
                  <a:pt x="3423" y="0"/>
                </a:lnTo>
                <a:lnTo>
                  <a:pt x="0" y="3455"/>
                </a:lnTo>
                <a:lnTo>
                  <a:pt x="0" y="12041"/>
                </a:lnTo>
                <a:lnTo>
                  <a:pt x="3423" y="15496"/>
                </a:lnTo>
                <a:lnTo>
                  <a:pt x="11905" y="15496"/>
                </a:lnTo>
                <a:lnTo>
                  <a:pt x="15329" y="12041"/>
                </a:lnTo>
                <a:lnTo>
                  <a:pt x="15329" y="7758"/>
                </a:lnTo>
                <a:lnTo>
                  <a:pt x="15329" y="3455"/>
                </a:lnTo>
                <a:lnTo>
                  <a:pt x="11905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6" name="object 1186"/>
          <p:cNvSpPr/>
          <p:nvPr/>
        </p:nvSpPr>
        <p:spPr>
          <a:xfrm>
            <a:off x="272902" y="8829801"/>
            <a:ext cx="21590" cy="22225"/>
          </a:xfrm>
          <a:custGeom>
            <a:avLst/>
            <a:gdLst/>
            <a:ahLst/>
            <a:cxnLst/>
            <a:rect l="l" t="t" r="r" b="b"/>
            <a:pathLst>
              <a:path w="21589" h="22225">
                <a:moveTo>
                  <a:pt x="16669" y="0"/>
                </a:moveTo>
                <a:lnTo>
                  <a:pt x="4785" y="0"/>
                </a:lnTo>
                <a:lnTo>
                  <a:pt x="0" y="4879"/>
                </a:lnTo>
                <a:lnTo>
                  <a:pt x="0" y="16816"/>
                </a:lnTo>
                <a:lnTo>
                  <a:pt x="4785" y="21695"/>
                </a:lnTo>
                <a:lnTo>
                  <a:pt x="16669" y="21695"/>
                </a:lnTo>
                <a:lnTo>
                  <a:pt x="21454" y="16816"/>
                </a:lnTo>
                <a:lnTo>
                  <a:pt x="21454" y="10837"/>
                </a:lnTo>
                <a:lnTo>
                  <a:pt x="21454" y="4879"/>
                </a:lnTo>
                <a:lnTo>
                  <a:pt x="16669" y="0"/>
                </a:lnTo>
                <a:close/>
              </a:path>
            </a:pathLst>
          </a:custGeom>
          <a:solidFill>
            <a:srgbClr val="38474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7" name="object 1187"/>
          <p:cNvSpPr/>
          <p:nvPr/>
        </p:nvSpPr>
        <p:spPr>
          <a:xfrm>
            <a:off x="0" y="10580520"/>
            <a:ext cx="8255" cy="15875"/>
          </a:xfrm>
          <a:custGeom>
            <a:avLst/>
            <a:gdLst/>
            <a:ahLst/>
            <a:cxnLst/>
            <a:rect l="l" t="t" r="r" b="b"/>
            <a:pathLst>
              <a:path w="8255" h="15875">
                <a:moveTo>
                  <a:pt x="4634" y="0"/>
                </a:moveTo>
                <a:lnTo>
                  <a:pt x="0" y="0"/>
                </a:lnTo>
                <a:lnTo>
                  <a:pt x="0" y="15496"/>
                </a:lnTo>
                <a:lnTo>
                  <a:pt x="4634" y="15496"/>
                </a:lnTo>
                <a:lnTo>
                  <a:pt x="8058" y="12041"/>
                </a:lnTo>
                <a:lnTo>
                  <a:pt x="8058" y="3455"/>
                </a:lnTo>
                <a:lnTo>
                  <a:pt x="4634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8" name="object 1188"/>
          <p:cNvSpPr txBox="1"/>
          <p:nvPr/>
        </p:nvSpPr>
        <p:spPr>
          <a:xfrm>
            <a:off x="1841204" y="4549661"/>
            <a:ext cx="16421100" cy="25387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31140" algn="ctr">
              <a:lnSpc>
                <a:spcPct val="100000"/>
              </a:lnSpc>
              <a:spcBef>
                <a:spcPts val="95"/>
              </a:spcBef>
            </a:pPr>
            <a:r>
              <a:rPr lang="en-US" sz="8250" spc="155" dirty="0">
                <a:solidFill>
                  <a:srgbClr val="FFFFFF"/>
                </a:solidFill>
                <a:latin typeface="Trebuchet MS"/>
                <a:cs typeface="Trebuchet MS"/>
              </a:rPr>
              <a:t>Any Celestial Body That Orbits  Another, Larger Celestial Body</a:t>
            </a:r>
          </a:p>
        </p:txBody>
      </p:sp>
      <p:sp>
        <p:nvSpPr>
          <p:cNvPr id="1189" name="object 1168">
            <a:extLst>
              <a:ext uri="{FF2B5EF4-FFF2-40B4-BE49-F238E27FC236}">
                <a16:creationId xmlns:a16="http://schemas.microsoft.com/office/drawing/2014/main" id="{AE33BD85-4F1D-423B-7378-88706AD1C293}"/>
              </a:ext>
            </a:extLst>
          </p:cNvPr>
          <p:cNvSpPr/>
          <p:nvPr/>
        </p:nvSpPr>
        <p:spPr>
          <a:xfrm flipH="1">
            <a:off x="-12343" y="5946"/>
            <a:ext cx="4967837" cy="2646683"/>
          </a:xfrm>
          <a:custGeom>
            <a:avLst/>
            <a:gdLst/>
            <a:ahLst/>
            <a:cxnLst/>
            <a:rect l="l" t="t" r="r" b="b"/>
            <a:pathLst>
              <a:path w="6109334" h="2882900">
                <a:moveTo>
                  <a:pt x="6108965" y="0"/>
                </a:moveTo>
                <a:lnTo>
                  <a:pt x="0" y="0"/>
                </a:lnTo>
                <a:lnTo>
                  <a:pt x="903700" y="2294066"/>
                </a:lnTo>
                <a:lnTo>
                  <a:pt x="6108965" y="2882865"/>
                </a:lnTo>
                <a:lnTo>
                  <a:pt x="61089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90" name="object 1169">
            <a:extLst>
              <a:ext uri="{FF2B5EF4-FFF2-40B4-BE49-F238E27FC236}">
                <a16:creationId xmlns:a16="http://schemas.microsoft.com/office/drawing/2014/main" id="{AE100EE8-693C-703E-1EF7-E56C6B4E5512}"/>
              </a:ext>
            </a:extLst>
          </p:cNvPr>
          <p:cNvSpPr txBox="1"/>
          <p:nvPr/>
        </p:nvSpPr>
        <p:spPr>
          <a:xfrm>
            <a:off x="273325" y="244475"/>
            <a:ext cx="3532504" cy="1784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4625" marR="5080" indent="-162560" algn="l" rtl="0">
              <a:lnSpc>
                <a:spcPct val="100400"/>
              </a:lnSpc>
              <a:spcBef>
                <a:spcPts val="90"/>
              </a:spcBef>
            </a:pPr>
            <a:r>
              <a:rPr sz="5750" b="1" spc="-100" dirty="0">
                <a:solidFill>
                  <a:srgbClr val="111B32"/>
                </a:solidFill>
                <a:latin typeface="Trebuchet MS"/>
                <a:cs typeface="Trebuchet MS"/>
              </a:rPr>
              <a:t>A</a:t>
            </a:r>
            <a:r>
              <a:rPr sz="5750" b="1" spc="-235" dirty="0">
                <a:solidFill>
                  <a:srgbClr val="111B32"/>
                </a:solidFill>
                <a:latin typeface="Trebuchet MS"/>
                <a:cs typeface="Trebuchet MS"/>
              </a:rPr>
              <a:t> </a:t>
            </a:r>
            <a:r>
              <a:rPr sz="5750" b="1" spc="-395" dirty="0">
                <a:solidFill>
                  <a:srgbClr val="111B32"/>
                </a:solidFill>
                <a:latin typeface="Trebuchet MS"/>
                <a:cs typeface="Trebuchet MS"/>
              </a:rPr>
              <a:t>N</a:t>
            </a:r>
            <a:r>
              <a:rPr lang="en-US" sz="5750" b="1" spc="-395" dirty="0">
                <a:solidFill>
                  <a:srgbClr val="111B32"/>
                </a:solidFill>
                <a:latin typeface="Trebuchet MS"/>
                <a:cs typeface="Trebuchet MS"/>
              </a:rPr>
              <a:t>atural</a:t>
            </a:r>
            <a:r>
              <a:rPr sz="5750" b="1" spc="-395" dirty="0">
                <a:solidFill>
                  <a:srgbClr val="111B32"/>
                </a:solidFill>
                <a:latin typeface="Trebuchet MS"/>
                <a:cs typeface="Trebuchet MS"/>
              </a:rPr>
              <a:t> </a:t>
            </a:r>
            <a:r>
              <a:rPr sz="5750" b="1" spc="-1720" dirty="0">
                <a:solidFill>
                  <a:srgbClr val="111B32"/>
                </a:solidFill>
                <a:latin typeface="Trebuchet MS"/>
                <a:cs typeface="Trebuchet MS"/>
              </a:rPr>
              <a:t> </a:t>
            </a:r>
            <a:r>
              <a:rPr sz="5750" b="1" spc="-345" dirty="0">
                <a:solidFill>
                  <a:srgbClr val="111B32"/>
                </a:solidFill>
                <a:latin typeface="Trebuchet MS"/>
                <a:cs typeface="Trebuchet MS"/>
              </a:rPr>
              <a:t>S</a:t>
            </a:r>
            <a:r>
              <a:rPr lang="en-US" sz="5750" b="1" spc="-345" dirty="0">
                <a:solidFill>
                  <a:srgbClr val="111B32"/>
                </a:solidFill>
                <a:latin typeface="Trebuchet MS"/>
                <a:cs typeface="Trebuchet MS"/>
              </a:rPr>
              <a:t>atellite</a:t>
            </a:r>
            <a:endParaRPr sz="575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355600" y="3804806"/>
              <a:ext cx="340391" cy="35047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750048" y="7134105"/>
              <a:ext cx="559649" cy="56099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986589" y="2786994"/>
              <a:ext cx="524748" cy="54028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756020" y="2404565"/>
              <a:ext cx="236097" cy="24312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812010" y="1794940"/>
              <a:ext cx="236118" cy="24312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912551" y="2251544"/>
              <a:ext cx="160707" cy="16547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391394" y="1918025"/>
              <a:ext cx="137692" cy="14183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3368492" y="1879618"/>
              <a:ext cx="137692" cy="14183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4347846" y="3994289"/>
              <a:ext cx="524741" cy="54026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211966" y="1394391"/>
              <a:ext cx="524696" cy="54027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3235922" y="2618964"/>
              <a:ext cx="235530" cy="24249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4904660" y="3041121"/>
              <a:ext cx="235528" cy="242505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628946" y="3656227"/>
              <a:ext cx="341612" cy="351741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5113012" y="1943420"/>
              <a:ext cx="160289" cy="16504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5204681" y="2754687"/>
              <a:ext cx="160290" cy="16504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5317573" y="3406099"/>
              <a:ext cx="137392" cy="14146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5967065" y="4220722"/>
              <a:ext cx="137397" cy="14145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7445166" y="3905933"/>
              <a:ext cx="235364" cy="242327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7015365" y="3316244"/>
              <a:ext cx="137315" cy="14135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6905569" y="4364118"/>
              <a:ext cx="137294" cy="141356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5375062" y="1155905"/>
              <a:ext cx="523893" cy="53940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3575681" y="0"/>
              <a:ext cx="520085" cy="23793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6607062" y="434985"/>
              <a:ext cx="524632" cy="54016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5105389" y="314517"/>
              <a:ext cx="524191" cy="53971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3513998" y="3339804"/>
              <a:ext cx="339953" cy="350031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3420572" y="3796174"/>
              <a:ext cx="745886" cy="74742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3056179" y="4480062"/>
              <a:ext cx="235553" cy="242526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3063298" y="4043384"/>
              <a:ext cx="137409" cy="14148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2972370" y="4783109"/>
              <a:ext cx="159302" cy="16401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7645845" y="9707914"/>
              <a:ext cx="232380" cy="239268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7162463" y="8728711"/>
              <a:ext cx="158149" cy="16282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6360446" y="8270526"/>
              <a:ext cx="524696" cy="540231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5938244" y="9474482"/>
              <a:ext cx="524692" cy="54022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6769473" y="7822204"/>
              <a:ext cx="234913" cy="241880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7804950" y="8468080"/>
              <a:ext cx="234912" cy="241871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17520327" y="8768835"/>
              <a:ext cx="159870" cy="16460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17089753" y="7197707"/>
              <a:ext cx="137031" cy="141093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5508854" y="8914905"/>
              <a:ext cx="234802" cy="24174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4523728" y="9415851"/>
              <a:ext cx="159796" cy="164529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5139018" y="8900351"/>
              <a:ext cx="159797" cy="164524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15882255" y="7858998"/>
              <a:ext cx="136962" cy="14102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17427478" y="6991917"/>
              <a:ext cx="184484" cy="240028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14036977" y="9845014"/>
              <a:ext cx="523357" cy="538862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15371125" y="9183196"/>
              <a:ext cx="160663" cy="16542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14588498" y="9049910"/>
              <a:ext cx="160668" cy="16542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16200566" y="6305510"/>
              <a:ext cx="643507" cy="69281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6445709" y="7292801"/>
              <a:ext cx="341004" cy="351112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12648123" y="5619891"/>
              <a:ext cx="339966" cy="350031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4533322" y="7923691"/>
              <a:ext cx="524628" cy="540163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17446742" y="9553851"/>
              <a:ext cx="220429" cy="192817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13510947" y="6011439"/>
              <a:ext cx="235694" cy="242683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12643376" y="8148992"/>
              <a:ext cx="524195" cy="539711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7646504" y="9287396"/>
              <a:ext cx="235061" cy="242035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3935146" y="8728712"/>
              <a:ext cx="158141" cy="162824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7381760" y="8071047"/>
              <a:ext cx="316498" cy="242020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3862434" y="7197707"/>
              <a:ext cx="137028" cy="141093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12710918" y="9474483"/>
              <a:ext cx="524692" cy="540225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7466070" y="1293615"/>
              <a:ext cx="523775" cy="539294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17450751" y="7418067"/>
              <a:ext cx="542109" cy="538846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17277291" y="9268367"/>
              <a:ext cx="159970" cy="164709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17762653" y="8853624"/>
              <a:ext cx="137127" cy="141187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17418911" y="6416866"/>
              <a:ext cx="137126" cy="141175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14647826" y="10041965"/>
              <a:ext cx="523348" cy="538869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9087081" y="421264"/>
              <a:ext cx="159297" cy="164013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10734676" y="514227"/>
              <a:ext cx="136536" cy="140601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5496062" y="1306437"/>
              <a:ext cx="6925087" cy="6921500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6421890" y="3068738"/>
              <a:ext cx="5154208" cy="3454400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13064107" y="2471332"/>
              <a:ext cx="4694127" cy="4658689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4993132" y="5"/>
              <a:ext cx="12418060" cy="6654165"/>
            </a:xfrm>
            <a:custGeom>
              <a:avLst/>
              <a:gdLst/>
              <a:ahLst/>
              <a:cxnLst/>
              <a:rect l="l" t="t" r="r" b="b"/>
              <a:pathLst>
                <a:path w="12418060" h="6654165">
                  <a:moveTo>
                    <a:pt x="1968893" y="5480062"/>
                  </a:moveTo>
                  <a:lnTo>
                    <a:pt x="1956714" y="5459730"/>
                  </a:lnTo>
                  <a:lnTo>
                    <a:pt x="0" y="6633769"/>
                  </a:lnTo>
                  <a:lnTo>
                    <a:pt x="12179" y="6654101"/>
                  </a:lnTo>
                  <a:lnTo>
                    <a:pt x="1968893" y="5480062"/>
                  </a:lnTo>
                  <a:close/>
                </a:path>
                <a:path w="12418060" h="6654165">
                  <a:moveTo>
                    <a:pt x="8428203" y="3643795"/>
                  </a:moveTo>
                  <a:lnTo>
                    <a:pt x="6471475" y="2469756"/>
                  </a:lnTo>
                  <a:lnTo>
                    <a:pt x="6459271" y="2490089"/>
                  </a:lnTo>
                  <a:lnTo>
                    <a:pt x="8415998" y="3664127"/>
                  </a:lnTo>
                  <a:lnTo>
                    <a:pt x="8428203" y="3643795"/>
                  </a:lnTo>
                  <a:close/>
                </a:path>
                <a:path w="12418060" h="6654165">
                  <a:moveTo>
                    <a:pt x="9792665" y="0"/>
                  </a:moveTo>
                  <a:lnTo>
                    <a:pt x="9746564" y="0"/>
                  </a:lnTo>
                  <a:lnTo>
                    <a:pt x="7969263" y="1066380"/>
                  </a:lnTo>
                  <a:lnTo>
                    <a:pt x="7981467" y="1086713"/>
                  </a:lnTo>
                  <a:lnTo>
                    <a:pt x="9792665" y="0"/>
                  </a:lnTo>
                  <a:close/>
                </a:path>
                <a:path w="12418060" h="6654165">
                  <a:moveTo>
                    <a:pt x="10213518" y="2688272"/>
                  </a:moveTo>
                  <a:lnTo>
                    <a:pt x="10208285" y="2686837"/>
                  </a:lnTo>
                  <a:lnTo>
                    <a:pt x="10195128" y="2686761"/>
                  </a:lnTo>
                  <a:lnTo>
                    <a:pt x="10189654" y="2688158"/>
                  </a:lnTo>
                  <a:lnTo>
                    <a:pt x="10189299" y="2693124"/>
                  </a:lnTo>
                  <a:lnTo>
                    <a:pt x="10189261" y="2696349"/>
                  </a:lnTo>
                  <a:lnTo>
                    <a:pt x="10189515" y="2701340"/>
                  </a:lnTo>
                  <a:lnTo>
                    <a:pt x="10194925" y="2702725"/>
                  </a:lnTo>
                  <a:lnTo>
                    <a:pt x="10201999" y="2702712"/>
                  </a:lnTo>
                  <a:lnTo>
                    <a:pt x="10208857" y="2702471"/>
                  </a:lnTo>
                  <a:lnTo>
                    <a:pt x="10213365" y="2701125"/>
                  </a:lnTo>
                  <a:lnTo>
                    <a:pt x="10213124" y="2696349"/>
                  </a:lnTo>
                  <a:lnTo>
                    <a:pt x="10213162" y="2693124"/>
                  </a:lnTo>
                  <a:lnTo>
                    <a:pt x="10213518" y="2688272"/>
                  </a:lnTo>
                  <a:close/>
                </a:path>
                <a:path w="12418060" h="6654165">
                  <a:moveTo>
                    <a:pt x="10217137" y="2720149"/>
                  </a:moveTo>
                  <a:lnTo>
                    <a:pt x="10215677" y="2715323"/>
                  </a:lnTo>
                  <a:lnTo>
                    <a:pt x="10214940" y="2712161"/>
                  </a:lnTo>
                  <a:lnTo>
                    <a:pt x="10214064" y="2707259"/>
                  </a:lnTo>
                  <a:lnTo>
                    <a:pt x="10208476" y="2705912"/>
                  </a:lnTo>
                  <a:lnTo>
                    <a:pt x="10195242" y="2706052"/>
                  </a:lnTo>
                  <a:lnTo>
                    <a:pt x="10190226" y="2707563"/>
                  </a:lnTo>
                  <a:lnTo>
                    <a:pt x="10191102" y="2712516"/>
                  </a:lnTo>
                  <a:lnTo>
                    <a:pt x="10191877" y="2715742"/>
                  </a:lnTo>
                  <a:lnTo>
                    <a:pt x="10193363" y="2720721"/>
                  </a:lnTo>
                  <a:lnTo>
                    <a:pt x="10199103" y="2722003"/>
                  </a:lnTo>
                  <a:lnTo>
                    <a:pt x="10205682" y="2721876"/>
                  </a:lnTo>
                  <a:lnTo>
                    <a:pt x="10212565" y="2721635"/>
                  </a:lnTo>
                  <a:lnTo>
                    <a:pt x="10217137" y="2720149"/>
                  </a:lnTo>
                  <a:close/>
                </a:path>
                <a:path w="12418060" h="6654165">
                  <a:moveTo>
                    <a:pt x="10217696" y="2669324"/>
                  </a:moveTo>
                  <a:lnTo>
                    <a:pt x="10212819" y="2667787"/>
                  </a:lnTo>
                  <a:lnTo>
                    <a:pt x="10199751" y="2667482"/>
                  </a:lnTo>
                  <a:lnTo>
                    <a:pt x="10193922" y="2668790"/>
                  </a:lnTo>
                  <a:lnTo>
                    <a:pt x="10192321" y="2673743"/>
                  </a:lnTo>
                  <a:lnTo>
                    <a:pt x="10191483" y="2676956"/>
                  </a:lnTo>
                  <a:lnTo>
                    <a:pt x="10190493" y="2681935"/>
                  </a:lnTo>
                  <a:lnTo>
                    <a:pt x="10195547" y="2683421"/>
                  </a:lnTo>
                  <a:lnTo>
                    <a:pt x="10203624" y="2683522"/>
                  </a:lnTo>
                  <a:lnTo>
                    <a:pt x="10209924" y="2683281"/>
                  </a:lnTo>
                  <a:lnTo>
                    <a:pt x="10214369" y="2682075"/>
                  </a:lnTo>
                  <a:lnTo>
                    <a:pt x="10215296" y="2677363"/>
                  </a:lnTo>
                  <a:lnTo>
                    <a:pt x="10216121" y="2674201"/>
                  </a:lnTo>
                  <a:lnTo>
                    <a:pt x="10217696" y="2669324"/>
                  </a:lnTo>
                  <a:close/>
                </a:path>
                <a:path w="12418060" h="6654165">
                  <a:moveTo>
                    <a:pt x="10226650" y="2650477"/>
                  </a:moveTo>
                  <a:lnTo>
                    <a:pt x="10222166" y="2648864"/>
                  </a:lnTo>
                  <a:lnTo>
                    <a:pt x="10209111" y="2648331"/>
                  </a:lnTo>
                  <a:lnTo>
                    <a:pt x="10203053" y="2649512"/>
                  </a:lnTo>
                  <a:lnTo>
                    <a:pt x="10200208" y="2654427"/>
                  </a:lnTo>
                  <a:lnTo>
                    <a:pt x="10198557" y="2657627"/>
                  </a:lnTo>
                  <a:lnTo>
                    <a:pt x="10196322" y="2662580"/>
                  </a:lnTo>
                  <a:lnTo>
                    <a:pt x="10200996" y="2664155"/>
                  </a:lnTo>
                  <a:lnTo>
                    <a:pt x="10208565" y="2664396"/>
                  </a:lnTo>
                  <a:lnTo>
                    <a:pt x="10209568" y="2664383"/>
                  </a:lnTo>
                  <a:lnTo>
                    <a:pt x="10215855" y="2664155"/>
                  </a:lnTo>
                  <a:lnTo>
                    <a:pt x="10220147" y="2663063"/>
                  </a:lnTo>
                  <a:lnTo>
                    <a:pt x="10222230" y="2658453"/>
                  </a:lnTo>
                  <a:lnTo>
                    <a:pt x="10223843" y="2655316"/>
                  </a:lnTo>
                  <a:lnTo>
                    <a:pt x="10226650" y="2650477"/>
                  </a:lnTo>
                  <a:close/>
                </a:path>
                <a:path w="12418060" h="6654165">
                  <a:moveTo>
                    <a:pt x="10229367" y="2745206"/>
                  </a:moveTo>
                  <a:lnTo>
                    <a:pt x="10219322" y="2726207"/>
                  </a:lnTo>
                  <a:lnTo>
                    <a:pt x="10213429" y="2724962"/>
                  </a:lnTo>
                  <a:lnTo>
                    <a:pt x="10200284" y="2725394"/>
                  </a:lnTo>
                  <a:lnTo>
                    <a:pt x="10195623" y="2726918"/>
                  </a:lnTo>
                  <a:lnTo>
                    <a:pt x="10197249" y="2730741"/>
                  </a:lnTo>
                  <a:lnTo>
                    <a:pt x="10211727" y="2747353"/>
                  </a:lnTo>
                  <a:lnTo>
                    <a:pt x="10218217" y="2747124"/>
                  </a:lnTo>
                  <a:lnTo>
                    <a:pt x="10224986" y="2746819"/>
                  </a:lnTo>
                  <a:lnTo>
                    <a:pt x="10229367" y="2745206"/>
                  </a:lnTo>
                  <a:close/>
                </a:path>
                <a:path w="12418060" h="6654165">
                  <a:moveTo>
                    <a:pt x="10240277" y="2631821"/>
                  </a:moveTo>
                  <a:lnTo>
                    <a:pt x="10236225" y="2630132"/>
                  </a:lnTo>
                  <a:lnTo>
                    <a:pt x="10223373" y="2629382"/>
                  </a:lnTo>
                  <a:lnTo>
                    <a:pt x="10216998" y="2630462"/>
                  </a:lnTo>
                  <a:lnTo>
                    <a:pt x="10212921" y="2635313"/>
                  </a:lnTo>
                  <a:lnTo>
                    <a:pt x="10210470" y="2638475"/>
                  </a:lnTo>
                  <a:lnTo>
                    <a:pt x="10207003" y="2643378"/>
                  </a:lnTo>
                  <a:lnTo>
                    <a:pt x="10211270" y="2645041"/>
                  </a:lnTo>
                  <a:lnTo>
                    <a:pt x="10219017" y="2645410"/>
                  </a:lnTo>
                  <a:lnTo>
                    <a:pt x="10220300" y="2645422"/>
                  </a:lnTo>
                  <a:lnTo>
                    <a:pt x="10226497" y="2645206"/>
                  </a:lnTo>
                  <a:lnTo>
                    <a:pt x="10230701" y="2644203"/>
                  </a:lnTo>
                  <a:lnTo>
                    <a:pt x="10233876" y="2639720"/>
                  </a:lnTo>
                  <a:lnTo>
                    <a:pt x="10236263" y="2636609"/>
                  </a:lnTo>
                  <a:lnTo>
                    <a:pt x="10240277" y="2631821"/>
                  </a:lnTo>
                  <a:close/>
                </a:path>
                <a:path w="12418060" h="6654165">
                  <a:moveTo>
                    <a:pt x="10243896" y="2763812"/>
                  </a:moveTo>
                  <a:lnTo>
                    <a:pt x="10239654" y="2759037"/>
                  </a:lnTo>
                  <a:lnTo>
                    <a:pt x="10237114" y="2755938"/>
                  </a:lnTo>
                  <a:lnTo>
                    <a:pt x="10233457" y="2751112"/>
                  </a:lnTo>
                  <a:lnTo>
                    <a:pt x="10227437" y="2750032"/>
                  </a:lnTo>
                  <a:lnTo>
                    <a:pt x="10214242" y="2750693"/>
                  </a:lnTo>
                  <a:lnTo>
                    <a:pt x="10210063" y="2752356"/>
                  </a:lnTo>
                  <a:lnTo>
                    <a:pt x="10213772" y="2757246"/>
                  </a:lnTo>
                  <a:lnTo>
                    <a:pt x="10216375" y="2760408"/>
                  </a:lnTo>
                  <a:lnTo>
                    <a:pt x="10220579" y="2765133"/>
                  </a:lnTo>
                  <a:lnTo>
                    <a:pt x="10226332" y="2766161"/>
                  </a:lnTo>
                  <a:lnTo>
                    <a:pt x="10232339" y="2765958"/>
                  </a:lnTo>
                  <a:lnTo>
                    <a:pt x="10239921" y="2765501"/>
                  </a:lnTo>
                  <a:lnTo>
                    <a:pt x="10243896" y="2763812"/>
                  </a:lnTo>
                  <a:close/>
                </a:path>
                <a:path w="12418060" h="6654165">
                  <a:moveTo>
                    <a:pt x="10258539" y="2613482"/>
                  </a:moveTo>
                  <a:lnTo>
                    <a:pt x="10254920" y="2611729"/>
                  </a:lnTo>
                  <a:lnTo>
                    <a:pt x="10242245" y="2610739"/>
                  </a:lnTo>
                  <a:lnTo>
                    <a:pt x="10235641" y="2611704"/>
                  </a:lnTo>
                  <a:lnTo>
                    <a:pt x="10230371" y="2616466"/>
                  </a:lnTo>
                  <a:lnTo>
                    <a:pt x="10227145" y="2619591"/>
                  </a:lnTo>
                  <a:lnTo>
                    <a:pt x="10222459" y="2624404"/>
                  </a:lnTo>
                  <a:lnTo>
                    <a:pt x="10226294" y="2626118"/>
                  </a:lnTo>
                  <a:lnTo>
                    <a:pt x="10234206" y="2626664"/>
                  </a:lnTo>
                  <a:lnTo>
                    <a:pt x="10235743" y="2626677"/>
                  </a:lnTo>
                  <a:lnTo>
                    <a:pt x="10241902" y="2626461"/>
                  </a:lnTo>
                  <a:lnTo>
                    <a:pt x="10245954" y="2625572"/>
                  </a:lnTo>
                  <a:lnTo>
                    <a:pt x="10250195" y="2621229"/>
                  </a:lnTo>
                  <a:lnTo>
                    <a:pt x="10253358" y="2618181"/>
                  </a:lnTo>
                  <a:lnTo>
                    <a:pt x="10258539" y="2613482"/>
                  </a:lnTo>
                  <a:close/>
                </a:path>
                <a:path w="12418060" h="6654165">
                  <a:moveTo>
                    <a:pt x="10263048" y="2782112"/>
                  </a:moveTo>
                  <a:lnTo>
                    <a:pt x="10257612" y="2777426"/>
                  </a:lnTo>
                  <a:lnTo>
                    <a:pt x="10254310" y="2774378"/>
                  </a:lnTo>
                  <a:lnTo>
                    <a:pt x="10249446" y="2769641"/>
                  </a:lnTo>
                  <a:lnTo>
                    <a:pt x="10243083" y="2768625"/>
                  </a:lnTo>
                  <a:lnTo>
                    <a:pt x="10230180" y="2769539"/>
                  </a:lnTo>
                  <a:lnTo>
                    <a:pt x="10226421" y="2771279"/>
                  </a:lnTo>
                  <a:lnTo>
                    <a:pt x="10231336" y="2776093"/>
                  </a:lnTo>
                  <a:lnTo>
                    <a:pt x="10234714" y="2779204"/>
                  </a:lnTo>
                  <a:lnTo>
                    <a:pt x="10240023" y="2783789"/>
                  </a:lnTo>
                  <a:lnTo>
                    <a:pt x="10245585" y="2784691"/>
                  </a:lnTo>
                  <a:lnTo>
                    <a:pt x="10252545" y="2784437"/>
                  </a:lnTo>
                  <a:lnTo>
                    <a:pt x="10259492" y="2783865"/>
                  </a:lnTo>
                  <a:lnTo>
                    <a:pt x="10263048" y="2782112"/>
                  </a:lnTo>
                  <a:close/>
                </a:path>
                <a:path w="12418060" h="6654165">
                  <a:moveTo>
                    <a:pt x="10281336" y="2595524"/>
                  </a:moveTo>
                  <a:lnTo>
                    <a:pt x="10278135" y="2593708"/>
                  </a:lnTo>
                  <a:lnTo>
                    <a:pt x="10265766" y="2592527"/>
                  </a:lnTo>
                  <a:lnTo>
                    <a:pt x="10258920" y="2593365"/>
                  </a:lnTo>
                  <a:lnTo>
                    <a:pt x="10252481" y="2598026"/>
                  </a:lnTo>
                  <a:lnTo>
                    <a:pt x="10248468" y="2601074"/>
                  </a:lnTo>
                  <a:lnTo>
                    <a:pt x="10242588" y="2605798"/>
                  </a:lnTo>
                  <a:lnTo>
                    <a:pt x="10245992" y="2607576"/>
                  </a:lnTo>
                  <a:lnTo>
                    <a:pt x="10254031" y="2608288"/>
                  </a:lnTo>
                  <a:lnTo>
                    <a:pt x="10255834" y="2608313"/>
                  </a:lnTo>
                  <a:lnTo>
                    <a:pt x="10261956" y="2608110"/>
                  </a:lnTo>
                  <a:lnTo>
                    <a:pt x="10265854" y="2607297"/>
                  </a:lnTo>
                  <a:lnTo>
                    <a:pt x="10271061" y="2603106"/>
                  </a:lnTo>
                  <a:lnTo>
                    <a:pt x="10274973" y="2600121"/>
                  </a:lnTo>
                  <a:lnTo>
                    <a:pt x="10281336" y="2595524"/>
                  </a:lnTo>
                  <a:close/>
                </a:path>
                <a:path w="12418060" h="6654165">
                  <a:moveTo>
                    <a:pt x="10286695" y="2800032"/>
                  </a:moveTo>
                  <a:lnTo>
                    <a:pt x="10280129" y="2795460"/>
                  </a:lnTo>
                  <a:lnTo>
                    <a:pt x="10276053" y="2792476"/>
                  </a:lnTo>
                  <a:lnTo>
                    <a:pt x="10270033" y="2787827"/>
                  </a:lnTo>
                  <a:lnTo>
                    <a:pt x="10263213" y="2786926"/>
                  </a:lnTo>
                  <a:lnTo>
                    <a:pt x="10250780" y="2788081"/>
                  </a:lnTo>
                  <a:lnTo>
                    <a:pt x="10247452" y="2789872"/>
                  </a:lnTo>
                  <a:lnTo>
                    <a:pt x="10253561" y="2794597"/>
                  </a:lnTo>
                  <a:lnTo>
                    <a:pt x="10257714" y="2797632"/>
                  </a:lnTo>
                  <a:lnTo>
                    <a:pt x="10264051" y="2802051"/>
                  </a:lnTo>
                  <a:lnTo>
                    <a:pt x="10269398" y="2802839"/>
                  </a:lnTo>
                  <a:lnTo>
                    <a:pt x="10274770" y="2802648"/>
                  </a:lnTo>
                  <a:lnTo>
                    <a:pt x="10276561" y="2802572"/>
                  </a:lnTo>
                  <a:lnTo>
                    <a:pt x="10283596" y="2801861"/>
                  </a:lnTo>
                  <a:lnTo>
                    <a:pt x="10286695" y="2800032"/>
                  </a:lnTo>
                  <a:close/>
                </a:path>
                <a:path w="12418060" h="6654165">
                  <a:moveTo>
                    <a:pt x="10308565" y="2577985"/>
                  </a:moveTo>
                  <a:lnTo>
                    <a:pt x="10305834" y="2576131"/>
                  </a:lnTo>
                  <a:lnTo>
                    <a:pt x="10293782" y="2574709"/>
                  </a:lnTo>
                  <a:lnTo>
                    <a:pt x="10286733" y="2575433"/>
                  </a:lnTo>
                  <a:lnTo>
                    <a:pt x="10279139" y="2579979"/>
                  </a:lnTo>
                  <a:lnTo>
                    <a:pt x="10274376" y="2582951"/>
                  </a:lnTo>
                  <a:lnTo>
                    <a:pt x="10267328" y="2587574"/>
                  </a:lnTo>
                  <a:lnTo>
                    <a:pt x="10270287" y="2589403"/>
                  </a:lnTo>
                  <a:lnTo>
                    <a:pt x="10278377" y="2590279"/>
                  </a:lnTo>
                  <a:lnTo>
                    <a:pt x="10280459" y="2590342"/>
                  </a:lnTo>
                  <a:lnTo>
                    <a:pt x="10286555" y="2590114"/>
                  </a:lnTo>
                  <a:lnTo>
                    <a:pt x="10290264" y="2589403"/>
                  </a:lnTo>
                  <a:lnTo>
                    <a:pt x="10296411" y="2585389"/>
                  </a:lnTo>
                  <a:lnTo>
                    <a:pt x="10301059" y="2582468"/>
                  </a:lnTo>
                  <a:lnTo>
                    <a:pt x="10308565" y="2577985"/>
                  </a:lnTo>
                  <a:close/>
                </a:path>
                <a:path w="12418060" h="6654165">
                  <a:moveTo>
                    <a:pt x="10314800" y="2817520"/>
                  </a:moveTo>
                  <a:lnTo>
                    <a:pt x="10307091" y="2813062"/>
                  </a:lnTo>
                  <a:lnTo>
                    <a:pt x="10302291" y="2810167"/>
                  </a:lnTo>
                  <a:lnTo>
                    <a:pt x="10295128" y="2805633"/>
                  </a:lnTo>
                  <a:lnTo>
                    <a:pt x="10288156" y="2804858"/>
                  </a:lnTo>
                  <a:lnTo>
                    <a:pt x="10275964" y="2806217"/>
                  </a:lnTo>
                  <a:lnTo>
                    <a:pt x="10273093" y="2808059"/>
                  </a:lnTo>
                  <a:lnTo>
                    <a:pt x="10280371" y="2812656"/>
                  </a:lnTo>
                  <a:lnTo>
                    <a:pt x="10285285" y="2815615"/>
                  </a:lnTo>
                  <a:lnTo>
                    <a:pt x="10292588" y="2819844"/>
                  </a:lnTo>
                  <a:lnTo>
                    <a:pt x="10297719" y="2820555"/>
                  </a:lnTo>
                  <a:lnTo>
                    <a:pt x="10303916" y="2820327"/>
                  </a:lnTo>
                  <a:lnTo>
                    <a:pt x="10305059" y="2820251"/>
                  </a:lnTo>
                  <a:lnTo>
                    <a:pt x="10312159" y="2819400"/>
                  </a:lnTo>
                  <a:lnTo>
                    <a:pt x="10314800" y="2817520"/>
                  </a:lnTo>
                  <a:close/>
                </a:path>
                <a:path w="12418060" h="6654165">
                  <a:moveTo>
                    <a:pt x="10340124" y="2560955"/>
                  </a:moveTo>
                  <a:lnTo>
                    <a:pt x="10337863" y="2559050"/>
                  </a:lnTo>
                  <a:lnTo>
                    <a:pt x="10326167" y="2557437"/>
                  </a:lnTo>
                  <a:lnTo>
                    <a:pt x="10318979" y="2558034"/>
                  </a:lnTo>
                  <a:lnTo>
                    <a:pt x="10310254" y="2562428"/>
                  </a:lnTo>
                  <a:lnTo>
                    <a:pt x="10304767" y="2565323"/>
                  </a:lnTo>
                  <a:lnTo>
                    <a:pt x="10296601" y="2569807"/>
                  </a:lnTo>
                  <a:lnTo>
                    <a:pt x="10299090" y="2571686"/>
                  </a:lnTo>
                  <a:lnTo>
                    <a:pt x="10307206" y="2572728"/>
                  </a:lnTo>
                  <a:lnTo>
                    <a:pt x="10309542" y="2572804"/>
                  </a:lnTo>
                  <a:lnTo>
                    <a:pt x="10315613" y="2572588"/>
                  </a:lnTo>
                  <a:lnTo>
                    <a:pt x="10319144" y="2571966"/>
                  </a:lnTo>
                  <a:lnTo>
                    <a:pt x="10326154" y="2568117"/>
                  </a:lnTo>
                  <a:lnTo>
                    <a:pt x="10331526" y="2565285"/>
                  </a:lnTo>
                  <a:lnTo>
                    <a:pt x="10340124" y="2560955"/>
                  </a:lnTo>
                  <a:close/>
                </a:path>
                <a:path w="12418060" h="6654165">
                  <a:moveTo>
                    <a:pt x="10347363" y="2834513"/>
                  </a:moveTo>
                  <a:lnTo>
                    <a:pt x="10338511" y="2830195"/>
                  </a:lnTo>
                  <a:lnTo>
                    <a:pt x="10332961" y="2827388"/>
                  </a:lnTo>
                  <a:lnTo>
                    <a:pt x="10324655" y="2822981"/>
                  </a:lnTo>
                  <a:lnTo>
                    <a:pt x="10317455" y="2822346"/>
                  </a:lnTo>
                  <a:lnTo>
                    <a:pt x="10305694" y="2823895"/>
                  </a:lnTo>
                  <a:lnTo>
                    <a:pt x="10303307" y="2825788"/>
                  </a:lnTo>
                  <a:lnTo>
                    <a:pt x="10311740" y="2830258"/>
                  </a:lnTo>
                  <a:lnTo>
                    <a:pt x="10317404" y="2833141"/>
                  </a:lnTo>
                  <a:lnTo>
                    <a:pt x="10325671" y="2837180"/>
                  </a:lnTo>
                  <a:lnTo>
                    <a:pt x="10330536" y="2837789"/>
                  </a:lnTo>
                  <a:lnTo>
                    <a:pt x="10336720" y="2837561"/>
                  </a:lnTo>
                  <a:lnTo>
                    <a:pt x="10338092" y="2837446"/>
                  </a:lnTo>
                  <a:lnTo>
                    <a:pt x="10345217" y="2836430"/>
                  </a:lnTo>
                  <a:lnTo>
                    <a:pt x="10347363" y="2834513"/>
                  </a:lnTo>
                  <a:close/>
                </a:path>
                <a:path w="12418060" h="6654165">
                  <a:moveTo>
                    <a:pt x="10375849" y="2544495"/>
                  </a:moveTo>
                  <a:lnTo>
                    <a:pt x="10374084" y="2542552"/>
                  </a:lnTo>
                  <a:lnTo>
                    <a:pt x="10362832" y="2540749"/>
                  </a:lnTo>
                  <a:lnTo>
                    <a:pt x="10355453" y="2541219"/>
                  </a:lnTo>
                  <a:lnTo>
                    <a:pt x="10345687" y="2545461"/>
                  </a:lnTo>
                  <a:lnTo>
                    <a:pt x="10339489" y="2548242"/>
                  </a:lnTo>
                  <a:lnTo>
                    <a:pt x="10330218" y="2552573"/>
                  </a:lnTo>
                  <a:lnTo>
                    <a:pt x="10332237" y="2554490"/>
                  </a:lnTo>
                  <a:lnTo>
                    <a:pt x="10340327" y="2555710"/>
                  </a:lnTo>
                  <a:lnTo>
                    <a:pt x="10342931" y="2555837"/>
                  </a:lnTo>
                  <a:lnTo>
                    <a:pt x="10349014" y="2555621"/>
                  </a:lnTo>
                  <a:lnTo>
                    <a:pt x="10352316" y="2555062"/>
                  </a:lnTo>
                  <a:lnTo>
                    <a:pt x="10360139" y="2551417"/>
                  </a:lnTo>
                  <a:lnTo>
                    <a:pt x="10366197" y="2548686"/>
                  </a:lnTo>
                  <a:lnTo>
                    <a:pt x="10375849" y="2544495"/>
                  </a:lnTo>
                  <a:close/>
                </a:path>
                <a:path w="12418060" h="6654165">
                  <a:moveTo>
                    <a:pt x="10384053" y="2850908"/>
                  </a:moveTo>
                  <a:lnTo>
                    <a:pt x="10374160" y="2846743"/>
                  </a:lnTo>
                  <a:lnTo>
                    <a:pt x="10367924" y="2844025"/>
                  </a:lnTo>
                  <a:lnTo>
                    <a:pt x="10358552" y="2839770"/>
                  </a:lnTo>
                  <a:lnTo>
                    <a:pt x="10351211" y="2839275"/>
                  </a:lnTo>
                  <a:lnTo>
                    <a:pt x="10339845" y="2841028"/>
                  </a:lnTo>
                  <a:lnTo>
                    <a:pt x="10337940" y="2842971"/>
                  </a:lnTo>
                  <a:lnTo>
                    <a:pt x="10347465" y="2847276"/>
                  </a:lnTo>
                  <a:lnTo>
                    <a:pt x="10353827" y="2850045"/>
                  </a:lnTo>
                  <a:lnTo>
                    <a:pt x="10362921" y="2853867"/>
                  </a:lnTo>
                  <a:lnTo>
                    <a:pt x="10367556" y="2854388"/>
                  </a:lnTo>
                  <a:lnTo>
                    <a:pt x="10373690" y="2854172"/>
                  </a:lnTo>
                  <a:lnTo>
                    <a:pt x="10375316" y="2854020"/>
                  </a:lnTo>
                  <a:lnTo>
                    <a:pt x="10382390" y="2852839"/>
                  </a:lnTo>
                  <a:lnTo>
                    <a:pt x="10384053" y="2850908"/>
                  </a:lnTo>
                  <a:close/>
                </a:path>
                <a:path w="12418060" h="6654165">
                  <a:moveTo>
                    <a:pt x="10415600" y="2528684"/>
                  </a:moveTo>
                  <a:lnTo>
                    <a:pt x="10414305" y="2526715"/>
                  </a:lnTo>
                  <a:lnTo>
                    <a:pt x="10403548" y="2524722"/>
                  </a:lnTo>
                  <a:lnTo>
                    <a:pt x="10396106" y="2525052"/>
                  </a:lnTo>
                  <a:lnTo>
                    <a:pt x="10385247" y="2529128"/>
                  </a:lnTo>
                  <a:lnTo>
                    <a:pt x="10378376" y="2531808"/>
                  </a:lnTo>
                  <a:lnTo>
                    <a:pt x="10368051" y="2535961"/>
                  </a:lnTo>
                  <a:lnTo>
                    <a:pt x="10369588" y="2537917"/>
                  </a:lnTo>
                  <a:lnTo>
                    <a:pt x="10377589" y="2539301"/>
                  </a:lnTo>
                  <a:lnTo>
                    <a:pt x="10380472" y="2539454"/>
                  </a:lnTo>
                  <a:lnTo>
                    <a:pt x="10386530" y="2539238"/>
                  </a:lnTo>
                  <a:lnTo>
                    <a:pt x="10389641" y="2538755"/>
                  </a:lnTo>
                  <a:lnTo>
                    <a:pt x="10398188" y="2535313"/>
                  </a:lnTo>
                  <a:lnTo>
                    <a:pt x="10404919" y="2532697"/>
                  </a:lnTo>
                  <a:lnTo>
                    <a:pt x="10415600" y="2528684"/>
                  </a:lnTo>
                  <a:close/>
                </a:path>
                <a:path w="12418060" h="6654165">
                  <a:moveTo>
                    <a:pt x="10424820" y="2866593"/>
                  </a:moveTo>
                  <a:lnTo>
                    <a:pt x="10413886" y="2862618"/>
                  </a:lnTo>
                  <a:lnTo>
                    <a:pt x="10406990" y="2860027"/>
                  </a:lnTo>
                  <a:lnTo>
                    <a:pt x="10396550" y="2855950"/>
                  </a:lnTo>
                  <a:lnTo>
                    <a:pt x="10389159" y="2855569"/>
                  </a:lnTo>
                  <a:lnTo>
                    <a:pt x="10378237" y="2857525"/>
                  </a:lnTo>
                  <a:lnTo>
                    <a:pt x="10376802" y="2859494"/>
                  </a:lnTo>
                  <a:lnTo>
                    <a:pt x="10387381" y="2863621"/>
                  </a:lnTo>
                  <a:lnTo>
                    <a:pt x="10394429" y="2866263"/>
                  </a:lnTo>
                  <a:lnTo>
                    <a:pt x="10404310" y="2869857"/>
                  </a:lnTo>
                  <a:lnTo>
                    <a:pt x="10408666" y="2870301"/>
                  </a:lnTo>
                  <a:lnTo>
                    <a:pt x="10414775" y="2870098"/>
                  </a:lnTo>
                  <a:lnTo>
                    <a:pt x="10416642" y="2869895"/>
                  </a:lnTo>
                  <a:lnTo>
                    <a:pt x="10423639" y="2868561"/>
                  </a:lnTo>
                  <a:lnTo>
                    <a:pt x="10424820" y="2866593"/>
                  </a:lnTo>
                  <a:close/>
                </a:path>
                <a:path w="12418060" h="6654165">
                  <a:moveTo>
                    <a:pt x="10459199" y="2513584"/>
                  </a:moveTo>
                  <a:lnTo>
                    <a:pt x="10458386" y="2511602"/>
                  </a:lnTo>
                  <a:lnTo>
                    <a:pt x="10448138" y="2509418"/>
                  </a:lnTo>
                  <a:lnTo>
                    <a:pt x="10440619" y="2509621"/>
                  </a:lnTo>
                  <a:lnTo>
                    <a:pt x="10428795" y="2513507"/>
                  </a:lnTo>
                  <a:lnTo>
                    <a:pt x="10421264" y="2516047"/>
                  </a:lnTo>
                  <a:lnTo>
                    <a:pt x="10409936" y="2520023"/>
                  </a:lnTo>
                  <a:lnTo>
                    <a:pt x="10410990" y="2522016"/>
                  </a:lnTo>
                  <a:lnTo>
                    <a:pt x="10418864" y="2523579"/>
                  </a:lnTo>
                  <a:lnTo>
                    <a:pt x="10422014" y="2523769"/>
                  </a:lnTo>
                  <a:lnTo>
                    <a:pt x="10428072" y="2523553"/>
                  </a:lnTo>
                  <a:lnTo>
                    <a:pt x="10430967" y="2523134"/>
                  </a:lnTo>
                  <a:lnTo>
                    <a:pt x="10440162" y="2519896"/>
                  </a:lnTo>
                  <a:lnTo>
                    <a:pt x="10447528" y="2517406"/>
                  </a:lnTo>
                  <a:lnTo>
                    <a:pt x="10459199" y="2513584"/>
                  </a:lnTo>
                  <a:close/>
                </a:path>
                <a:path w="12418060" h="6654165">
                  <a:moveTo>
                    <a:pt x="10506456" y="2499271"/>
                  </a:moveTo>
                  <a:lnTo>
                    <a:pt x="10506138" y="2497277"/>
                  </a:lnTo>
                  <a:lnTo>
                    <a:pt x="10496448" y="2494915"/>
                  </a:lnTo>
                  <a:lnTo>
                    <a:pt x="10488905" y="2495004"/>
                  </a:lnTo>
                  <a:lnTo>
                    <a:pt x="10478249" y="2498077"/>
                  </a:lnTo>
                  <a:lnTo>
                    <a:pt x="10455681" y="2504846"/>
                  </a:lnTo>
                  <a:lnTo>
                    <a:pt x="10456253" y="2506827"/>
                  </a:lnTo>
                  <a:lnTo>
                    <a:pt x="10463924" y="2508593"/>
                  </a:lnTo>
                  <a:lnTo>
                    <a:pt x="10467365" y="2508834"/>
                  </a:lnTo>
                  <a:lnTo>
                    <a:pt x="10473411" y="2508605"/>
                  </a:lnTo>
                  <a:lnTo>
                    <a:pt x="10476078" y="2508250"/>
                  </a:lnTo>
                  <a:lnTo>
                    <a:pt x="10493870" y="2502878"/>
                  </a:lnTo>
                  <a:lnTo>
                    <a:pt x="10506456" y="2499271"/>
                  </a:lnTo>
                  <a:close/>
                </a:path>
                <a:path w="12418060" h="6654165">
                  <a:moveTo>
                    <a:pt x="10557358" y="2483802"/>
                  </a:moveTo>
                  <a:lnTo>
                    <a:pt x="10548277" y="2481288"/>
                  </a:lnTo>
                  <a:lnTo>
                    <a:pt x="10540708" y="2481224"/>
                  </a:lnTo>
                  <a:lnTo>
                    <a:pt x="10522737" y="2485809"/>
                  </a:lnTo>
                  <a:lnTo>
                    <a:pt x="10505122" y="2490482"/>
                  </a:lnTo>
                  <a:lnTo>
                    <a:pt x="10505173" y="2492489"/>
                  </a:lnTo>
                  <a:lnTo>
                    <a:pt x="10512603" y="2494407"/>
                  </a:lnTo>
                  <a:lnTo>
                    <a:pt x="10516298" y="2494711"/>
                  </a:lnTo>
                  <a:lnTo>
                    <a:pt x="10522369" y="2494496"/>
                  </a:lnTo>
                  <a:lnTo>
                    <a:pt x="10524820" y="2494191"/>
                  </a:lnTo>
                  <a:lnTo>
                    <a:pt x="10545902" y="2488654"/>
                  </a:lnTo>
                  <a:lnTo>
                    <a:pt x="10557167" y="2485809"/>
                  </a:lnTo>
                  <a:lnTo>
                    <a:pt x="10557358" y="2483802"/>
                  </a:lnTo>
                  <a:close/>
                </a:path>
                <a:path w="12418060" h="6654165">
                  <a:moveTo>
                    <a:pt x="10569385" y="2910890"/>
                  </a:moveTo>
                  <a:lnTo>
                    <a:pt x="10569080" y="2908897"/>
                  </a:lnTo>
                  <a:lnTo>
                    <a:pt x="10544632" y="2902826"/>
                  </a:lnTo>
                  <a:lnTo>
                    <a:pt x="10533494" y="2899943"/>
                  </a:lnTo>
                  <a:lnTo>
                    <a:pt x="10525938" y="2899956"/>
                  </a:lnTo>
                  <a:lnTo>
                    <a:pt x="10519905" y="2901581"/>
                  </a:lnTo>
                  <a:lnTo>
                    <a:pt x="10516006" y="2897987"/>
                  </a:lnTo>
                  <a:lnTo>
                    <a:pt x="10517353" y="2897644"/>
                  </a:lnTo>
                  <a:lnTo>
                    <a:pt x="10517543" y="2895650"/>
                  </a:lnTo>
                  <a:lnTo>
                    <a:pt x="10511663" y="2893999"/>
                  </a:lnTo>
                  <a:lnTo>
                    <a:pt x="10423246" y="2812770"/>
                  </a:lnTo>
                  <a:lnTo>
                    <a:pt x="10426535" y="2869425"/>
                  </a:lnTo>
                  <a:lnTo>
                    <a:pt x="10423512" y="2872702"/>
                  </a:lnTo>
                  <a:lnTo>
                    <a:pt x="10420629" y="2873286"/>
                  </a:lnTo>
                  <a:lnTo>
                    <a:pt x="10419702" y="2875280"/>
                  </a:lnTo>
                  <a:lnTo>
                    <a:pt x="10420782" y="2875661"/>
                  </a:lnTo>
                  <a:lnTo>
                    <a:pt x="10388041" y="2911132"/>
                  </a:lnTo>
                  <a:lnTo>
                    <a:pt x="10516730" y="2903969"/>
                  </a:lnTo>
                  <a:lnTo>
                    <a:pt x="10516756" y="2904426"/>
                  </a:lnTo>
                  <a:lnTo>
                    <a:pt x="10528021" y="2907347"/>
                  </a:lnTo>
                  <a:lnTo>
                    <a:pt x="10550766" y="2913024"/>
                  </a:lnTo>
                  <a:lnTo>
                    <a:pt x="10554348" y="2913278"/>
                  </a:lnTo>
                  <a:lnTo>
                    <a:pt x="10560393" y="2913075"/>
                  </a:lnTo>
                  <a:lnTo>
                    <a:pt x="10562946" y="2912732"/>
                  </a:lnTo>
                  <a:lnTo>
                    <a:pt x="10569385" y="2910890"/>
                  </a:lnTo>
                  <a:close/>
                </a:path>
                <a:path w="12418060" h="6654165">
                  <a:moveTo>
                    <a:pt x="10611853" y="2471255"/>
                  </a:moveTo>
                  <a:lnTo>
                    <a:pt x="10603408" y="2468575"/>
                  </a:lnTo>
                  <a:lnTo>
                    <a:pt x="10595877" y="2468397"/>
                  </a:lnTo>
                  <a:lnTo>
                    <a:pt x="10558056" y="2477008"/>
                  </a:lnTo>
                  <a:lnTo>
                    <a:pt x="10557624" y="2479002"/>
                  </a:lnTo>
                  <a:lnTo>
                    <a:pt x="10564724" y="2481110"/>
                  </a:lnTo>
                  <a:lnTo>
                    <a:pt x="10568711" y="2481465"/>
                  </a:lnTo>
                  <a:lnTo>
                    <a:pt x="10574782" y="2481249"/>
                  </a:lnTo>
                  <a:lnTo>
                    <a:pt x="10576992" y="2480983"/>
                  </a:lnTo>
                  <a:lnTo>
                    <a:pt x="10585590" y="2478989"/>
                  </a:lnTo>
                  <a:lnTo>
                    <a:pt x="10611168" y="2473236"/>
                  </a:lnTo>
                  <a:lnTo>
                    <a:pt x="10611853" y="2471255"/>
                  </a:lnTo>
                  <a:close/>
                </a:path>
                <a:path w="12418060" h="6654165">
                  <a:moveTo>
                    <a:pt x="10624579" y="2923209"/>
                  </a:moveTo>
                  <a:lnTo>
                    <a:pt x="10623791" y="2921228"/>
                  </a:lnTo>
                  <a:lnTo>
                    <a:pt x="10586047" y="2912897"/>
                  </a:lnTo>
                  <a:lnTo>
                    <a:pt x="10578529" y="2913049"/>
                  </a:lnTo>
                  <a:lnTo>
                    <a:pt x="10569918" y="2915691"/>
                  </a:lnTo>
                  <a:lnTo>
                    <a:pt x="10570477" y="2917672"/>
                  </a:lnTo>
                  <a:lnTo>
                    <a:pt x="10606303" y="2925610"/>
                  </a:lnTo>
                  <a:lnTo>
                    <a:pt x="10609605" y="2925813"/>
                  </a:lnTo>
                  <a:lnTo>
                    <a:pt x="10615663" y="2925610"/>
                  </a:lnTo>
                  <a:lnTo>
                    <a:pt x="10618432" y="2925216"/>
                  </a:lnTo>
                  <a:lnTo>
                    <a:pt x="10624579" y="2923209"/>
                  </a:lnTo>
                  <a:close/>
                </a:path>
                <a:path w="12418060" h="6654165">
                  <a:moveTo>
                    <a:pt x="10669359" y="2459659"/>
                  </a:moveTo>
                  <a:lnTo>
                    <a:pt x="10661612" y="2456853"/>
                  </a:lnTo>
                  <a:lnTo>
                    <a:pt x="10654157" y="2456535"/>
                  </a:lnTo>
                  <a:lnTo>
                    <a:pt x="10614241" y="2464473"/>
                  </a:lnTo>
                  <a:lnTo>
                    <a:pt x="10613301" y="2466454"/>
                  </a:lnTo>
                  <a:lnTo>
                    <a:pt x="10620045" y="2468753"/>
                  </a:lnTo>
                  <a:lnTo>
                    <a:pt x="10624287" y="2469172"/>
                  </a:lnTo>
                  <a:lnTo>
                    <a:pt x="10630370" y="2468943"/>
                  </a:lnTo>
                  <a:lnTo>
                    <a:pt x="10632364" y="2468740"/>
                  </a:lnTo>
                  <a:lnTo>
                    <a:pt x="10668178" y="2461641"/>
                  </a:lnTo>
                  <a:lnTo>
                    <a:pt x="10669359" y="2459659"/>
                  </a:lnTo>
                  <a:close/>
                </a:path>
                <a:path w="12418060" h="6654165">
                  <a:moveTo>
                    <a:pt x="10682669" y="2934538"/>
                  </a:moveTo>
                  <a:lnTo>
                    <a:pt x="10681386" y="2932569"/>
                  </a:lnTo>
                  <a:lnTo>
                    <a:pt x="10641698" y="2924911"/>
                  </a:lnTo>
                  <a:lnTo>
                    <a:pt x="10634231" y="2925203"/>
                  </a:lnTo>
                  <a:lnTo>
                    <a:pt x="10626281" y="2927985"/>
                  </a:lnTo>
                  <a:lnTo>
                    <a:pt x="10627322" y="2929966"/>
                  </a:lnTo>
                  <a:lnTo>
                    <a:pt x="10664812" y="2937205"/>
                  </a:lnTo>
                  <a:lnTo>
                    <a:pt x="10667822" y="2937370"/>
                  </a:lnTo>
                  <a:lnTo>
                    <a:pt x="10673880" y="2937167"/>
                  </a:lnTo>
                  <a:lnTo>
                    <a:pt x="10676877" y="2936710"/>
                  </a:lnTo>
                  <a:lnTo>
                    <a:pt x="10682669" y="2934538"/>
                  </a:lnTo>
                  <a:close/>
                </a:path>
                <a:path w="12418060" h="6654165">
                  <a:moveTo>
                    <a:pt x="10729697" y="2449106"/>
                  </a:moveTo>
                  <a:lnTo>
                    <a:pt x="10722674" y="2446159"/>
                  </a:lnTo>
                  <a:lnTo>
                    <a:pt x="10715320" y="2445728"/>
                  </a:lnTo>
                  <a:lnTo>
                    <a:pt x="10673474" y="2452954"/>
                  </a:lnTo>
                  <a:lnTo>
                    <a:pt x="10672039" y="2454910"/>
                  </a:lnTo>
                  <a:lnTo>
                    <a:pt x="10678363" y="2457373"/>
                  </a:lnTo>
                  <a:lnTo>
                    <a:pt x="10682859" y="2457856"/>
                  </a:lnTo>
                  <a:lnTo>
                    <a:pt x="10688980" y="2457653"/>
                  </a:lnTo>
                  <a:lnTo>
                    <a:pt x="10690720" y="2457488"/>
                  </a:lnTo>
                  <a:lnTo>
                    <a:pt x="10728020" y="2451049"/>
                  </a:lnTo>
                  <a:lnTo>
                    <a:pt x="10729697" y="2449106"/>
                  </a:lnTo>
                  <a:close/>
                </a:path>
                <a:path w="12418060" h="6654165">
                  <a:moveTo>
                    <a:pt x="10743438" y="2944825"/>
                  </a:moveTo>
                  <a:lnTo>
                    <a:pt x="10741660" y="2942894"/>
                  </a:lnTo>
                  <a:lnTo>
                    <a:pt x="10700207" y="2935948"/>
                  </a:lnTo>
                  <a:lnTo>
                    <a:pt x="10692803" y="2936341"/>
                  </a:lnTo>
                  <a:lnTo>
                    <a:pt x="10685564" y="2939262"/>
                  </a:lnTo>
                  <a:lnTo>
                    <a:pt x="10687088" y="2941231"/>
                  </a:lnTo>
                  <a:lnTo>
                    <a:pt x="10726039" y="2947759"/>
                  </a:lnTo>
                  <a:lnTo>
                    <a:pt x="10728782" y="2947898"/>
                  </a:lnTo>
                  <a:lnTo>
                    <a:pt x="10734840" y="2947682"/>
                  </a:lnTo>
                  <a:lnTo>
                    <a:pt x="10738053" y="2947162"/>
                  </a:lnTo>
                  <a:lnTo>
                    <a:pt x="10743438" y="2944825"/>
                  </a:lnTo>
                  <a:close/>
                </a:path>
                <a:path w="12418060" h="6654165">
                  <a:moveTo>
                    <a:pt x="10792562" y="2439632"/>
                  </a:moveTo>
                  <a:lnTo>
                    <a:pt x="10786301" y="2436558"/>
                  </a:lnTo>
                  <a:lnTo>
                    <a:pt x="10779074" y="2435999"/>
                  </a:lnTo>
                  <a:lnTo>
                    <a:pt x="10735488" y="2442476"/>
                  </a:lnTo>
                  <a:lnTo>
                    <a:pt x="10733570" y="2444407"/>
                  </a:lnTo>
                  <a:lnTo>
                    <a:pt x="10739399" y="2447048"/>
                  </a:lnTo>
                  <a:lnTo>
                    <a:pt x="10744162" y="2447607"/>
                  </a:lnTo>
                  <a:lnTo>
                    <a:pt x="10750309" y="2447391"/>
                  </a:lnTo>
                  <a:lnTo>
                    <a:pt x="10751807" y="2447264"/>
                  </a:lnTo>
                  <a:lnTo>
                    <a:pt x="10790403" y="2441549"/>
                  </a:lnTo>
                  <a:lnTo>
                    <a:pt x="10792562" y="2439632"/>
                  </a:lnTo>
                  <a:close/>
                </a:path>
                <a:path w="12418060" h="6654165">
                  <a:moveTo>
                    <a:pt x="10806582" y="2954045"/>
                  </a:moveTo>
                  <a:lnTo>
                    <a:pt x="10804322" y="2952140"/>
                  </a:lnTo>
                  <a:lnTo>
                    <a:pt x="10761231" y="2945930"/>
                  </a:lnTo>
                  <a:lnTo>
                    <a:pt x="10753954" y="2946463"/>
                  </a:lnTo>
                  <a:lnTo>
                    <a:pt x="10747451" y="2949498"/>
                  </a:lnTo>
                  <a:lnTo>
                    <a:pt x="10749483" y="2951429"/>
                  </a:lnTo>
                  <a:lnTo>
                    <a:pt x="10789691" y="2957233"/>
                  </a:lnTo>
                  <a:lnTo>
                    <a:pt x="10792168" y="2957334"/>
                  </a:lnTo>
                  <a:lnTo>
                    <a:pt x="10798226" y="2957118"/>
                  </a:lnTo>
                  <a:lnTo>
                    <a:pt x="10801655" y="2956534"/>
                  </a:lnTo>
                  <a:lnTo>
                    <a:pt x="10806582" y="2954045"/>
                  </a:lnTo>
                  <a:close/>
                </a:path>
                <a:path w="12418060" h="6654165">
                  <a:moveTo>
                    <a:pt x="10857725" y="2431275"/>
                  </a:moveTo>
                  <a:lnTo>
                    <a:pt x="10852239" y="2428100"/>
                  </a:lnTo>
                  <a:lnTo>
                    <a:pt x="10845165" y="2427401"/>
                  </a:lnTo>
                  <a:lnTo>
                    <a:pt x="10800017" y="2433104"/>
                  </a:lnTo>
                  <a:lnTo>
                    <a:pt x="10797629" y="2434996"/>
                  </a:lnTo>
                  <a:lnTo>
                    <a:pt x="10802912" y="2437803"/>
                  </a:lnTo>
                  <a:lnTo>
                    <a:pt x="10807903" y="2438450"/>
                  </a:lnTo>
                  <a:lnTo>
                    <a:pt x="10814088" y="2438235"/>
                  </a:lnTo>
                  <a:lnTo>
                    <a:pt x="10815358" y="2438133"/>
                  </a:lnTo>
                  <a:lnTo>
                    <a:pt x="10855084" y="2433142"/>
                  </a:lnTo>
                  <a:lnTo>
                    <a:pt x="10857725" y="2431275"/>
                  </a:lnTo>
                  <a:close/>
                </a:path>
                <a:path w="12418060" h="6654165">
                  <a:moveTo>
                    <a:pt x="10871860" y="2962135"/>
                  </a:moveTo>
                  <a:lnTo>
                    <a:pt x="10869143" y="2960281"/>
                  </a:lnTo>
                  <a:lnTo>
                    <a:pt x="10824604" y="2954832"/>
                  </a:lnTo>
                  <a:lnTo>
                    <a:pt x="10817454" y="2955493"/>
                  </a:lnTo>
                  <a:lnTo>
                    <a:pt x="10811751" y="2958630"/>
                  </a:lnTo>
                  <a:lnTo>
                    <a:pt x="10814241" y="2960509"/>
                  </a:lnTo>
                  <a:lnTo>
                    <a:pt x="10855541" y="2965577"/>
                  </a:lnTo>
                  <a:lnTo>
                    <a:pt x="10857738" y="2965653"/>
                  </a:lnTo>
                  <a:lnTo>
                    <a:pt x="10863821" y="2965450"/>
                  </a:lnTo>
                  <a:lnTo>
                    <a:pt x="10867441" y="2964777"/>
                  </a:lnTo>
                  <a:lnTo>
                    <a:pt x="10871860" y="2962135"/>
                  </a:lnTo>
                  <a:close/>
                </a:path>
                <a:path w="12418060" h="6654165">
                  <a:moveTo>
                    <a:pt x="10938980" y="2969082"/>
                  </a:moveTo>
                  <a:lnTo>
                    <a:pt x="10935792" y="2967278"/>
                  </a:lnTo>
                  <a:lnTo>
                    <a:pt x="10889996" y="2962618"/>
                  </a:lnTo>
                  <a:lnTo>
                    <a:pt x="10883062" y="2963405"/>
                  </a:lnTo>
                  <a:lnTo>
                    <a:pt x="10878134" y="2966631"/>
                  </a:lnTo>
                  <a:lnTo>
                    <a:pt x="10881081" y="2968460"/>
                  </a:lnTo>
                  <a:lnTo>
                    <a:pt x="10921517" y="2972612"/>
                  </a:lnTo>
                  <a:lnTo>
                    <a:pt x="10923283" y="2972778"/>
                  </a:lnTo>
                  <a:lnTo>
                    <a:pt x="10925226" y="2972828"/>
                  </a:lnTo>
                  <a:lnTo>
                    <a:pt x="10931373" y="2972600"/>
                  </a:lnTo>
                  <a:lnTo>
                    <a:pt x="10935132" y="2971850"/>
                  </a:lnTo>
                  <a:lnTo>
                    <a:pt x="10938980" y="2969082"/>
                  </a:lnTo>
                  <a:close/>
                </a:path>
                <a:path w="12418060" h="6654165">
                  <a:moveTo>
                    <a:pt x="11007623" y="2974822"/>
                  </a:moveTo>
                  <a:lnTo>
                    <a:pt x="11004004" y="2973082"/>
                  </a:lnTo>
                  <a:lnTo>
                    <a:pt x="10957154" y="2969234"/>
                  </a:lnTo>
                  <a:lnTo>
                    <a:pt x="10950448" y="2970136"/>
                  </a:lnTo>
                  <a:lnTo>
                    <a:pt x="10946346" y="2973451"/>
                  </a:lnTo>
                  <a:lnTo>
                    <a:pt x="10949750" y="2975229"/>
                  </a:lnTo>
                  <a:lnTo>
                    <a:pt x="10992637" y="2978772"/>
                  </a:lnTo>
                  <a:lnTo>
                    <a:pt x="10994314" y="2978797"/>
                  </a:lnTo>
                  <a:lnTo>
                    <a:pt x="11000448" y="2978581"/>
                  </a:lnTo>
                  <a:lnTo>
                    <a:pt x="11004423" y="2977743"/>
                  </a:lnTo>
                  <a:lnTo>
                    <a:pt x="11007623" y="2974822"/>
                  </a:lnTo>
                  <a:close/>
                </a:path>
                <a:path w="12418060" h="6654165">
                  <a:moveTo>
                    <a:pt x="11077651" y="2979382"/>
                  </a:moveTo>
                  <a:lnTo>
                    <a:pt x="11073587" y="2977692"/>
                  </a:lnTo>
                  <a:lnTo>
                    <a:pt x="11040910" y="2975686"/>
                  </a:lnTo>
                  <a:lnTo>
                    <a:pt x="11025810" y="2974670"/>
                  </a:lnTo>
                  <a:lnTo>
                    <a:pt x="11019320" y="2975686"/>
                  </a:lnTo>
                  <a:lnTo>
                    <a:pt x="11016044" y="2979051"/>
                  </a:lnTo>
                  <a:lnTo>
                    <a:pt x="11019892" y="2980779"/>
                  </a:lnTo>
                  <a:lnTo>
                    <a:pt x="11063389" y="2983560"/>
                  </a:lnTo>
                  <a:lnTo>
                    <a:pt x="11064799" y="2983573"/>
                  </a:lnTo>
                  <a:lnTo>
                    <a:pt x="11070971" y="2983357"/>
                  </a:lnTo>
                  <a:lnTo>
                    <a:pt x="11075099" y="2982404"/>
                  </a:lnTo>
                  <a:lnTo>
                    <a:pt x="11077651" y="2979382"/>
                  </a:lnTo>
                  <a:close/>
                </a:path>
                <a:path w="12418060" h="6654165">
                  <a:moveTo>
                    <a:pt x="11148759" y="2982696"/>
                  </a:moveTo>
                  <a:lnTo>
                    <a:pt x="11144288" y="2981083"/>
                  </a:lnTo>
                  <a:lnTo>
                    <a:pt x="11095901" y="2978886"/>
                  </a:lnTo>
                  <a:lnTo>
                    <a:pt x="11089640" y="2980017"/>
                  </a:lnTo>
                  <a:lnTo>
                    <a:pt x="11087214" y="2983446"/>
                  </a:lnTo>
                  <a:lnTo>
                    <a:pt x="11091482" y="2985097"/>
                  </a:lnTo>
                  <a:lnTo>
                    <a:pt x="11135297" y="2987103"/>
                  </a:lnTo>
                  <a:lnTo>
                    <a:pt x="11136440" y="2987103"/>
                  </a:lnTo>
                  <a:lnTo>
                    <a:pt x="11142650" y="2986875"/>
                  </a:lnTo>
                  <a:lnTo>
                    <a:pt x="11146930" y="2985820"/>
                  </a:lnTo>
                  <a:lnTo>
                    <a:pt x="11148759" y="2982696"/>
                  </a:lnTo>
                  <a:close/>
                </a:path>
                <a:path w="12418060" h="6654165">
                  <a:moveTo>
                    <a:pt x="11220539" y="2984741"/>
                  </a:moveTo>
                  <a:lnTo>
                    <a:pt x="11215675" y="2983217"/>
                  </a:lnTo>
                  <a:lnTo>
                    <a:pt x="11166805" y="2981896"/>
                  </a:lnTo>
                  <a:lnTo>
                    <a:pt x="11160874" y="2983115"/>
                  </a:lnTo>
                  <a:lnTo>
                    <a:pt x="11159325" y="2986582"/>
                  </a:lnTo>
                  <a:lnTo>
                    <a:pt x="11163986" y="2988157"/>
                  </a:lnTo>
                  <a:lnTo>
                    <a:pt x="11207941" y="2989376"/>
                  </a:lnTo>
                  <a:lnTo>
                    <a:pt x="11208817" y="2989364"/>
                  </a:lnTo>
                  <a:lnTo>
                    <a:pt x="11215091" y="2989135"/>
                  </a:lnTo>
                  <a:lnTo>
                    <a:pt x="11219472" y="2987979"/>
                  </a:lnTo>
                  <a:lnTo>
                    <a:pt x="11220539" y="2984741"/>
                  </a:lnTo>
                  <a:close/>
                </a:path>
                <a:path w="12418060" h="6654165">
                  <a:moveTo>
                    <a:pt x="11292662" y="2985528"/>
                  </a:moveTo>
                  <a:lnTo>
                    <a:pt x="11287417" y="2984093"/>
                  </a:lnTo>
                  <a:lnTo>
                    <a:pt x="11238243" y="2983623"/>
                  </a:lnTo>
                  <a:lnTo>
                    <a:pt x="11232744" y="2984970"/>
                  </a:lnTo>
                  <a:lnTo>
                    <a:pt x="11232045" y="2988437"/>
                  </a:lnTo>
                  <a:lnTo>
                    <a:pt x="11237100" y="2989923"/>
                  </a:lnTo>
                  <a:lnTo>
                    <a:pt x="11280369" y="2990367"/>
                  </a:lnTo>
                  <a:lnTo>
                    <a:pt x="11280991" y="2990367"/>
                  </a:lnTo>
                  <a:lnTo>
                    <a:pt x="11287938" y="2990138"/>
                  </a:lnTo>
                  <a:lnTo>
                    <a:pt x="11292408" y="2988856"/>
                  </a:lnTo>
                  <a:lnTo>
                    <a:pt x="11292662" y="2985528"/>
                  </a:lnTo>
                  <a:close/>
                </a:path>
                <a:path w="12418060" h="6654165">
                  <a:moveTo>
                    <a:pt x="11365421" y="2988462"/>
                  </a:moveTo>
                  <a:lnTo>
                    <a:pt x="11364824" y="2985071"/>
                  </a:lnTo>
                  <a:lnTo>
                    <a:pt x="11359236" y="2983725"/>
                  </a:lnTo>
                  <a:lnTo>
                    <a:pt x="11309947" y="2984131"/>
                  </a:lnTo>
                  <a:lnTo>
                    <a:pt x="11304880" y="2985554"/>
                  </a:lnTo>
                  <a:lnTo>
                    <a:pt x="11305070" y="2989034"/>
                  </a:lnTo>
                  <a:lnTo>
                    <a:pt x="11310493" y="2990431"/>
                  </a:lnTo>
                  <a:lnTo>
                    <a:pt x="11354118" y="2990100"/>
                  </a:lnTo>
                  <a:lnTo>
                    <a:pt x="11360887" y="2989859"/>
                  </a:lnTo>
                  <a:lnTo>
                    <a:pt x="11365421" y="2988462"/>
                  </a:lnTo>
                  <a:close/>
                </a:path>
                <a:path w="12418060" h="6654165">
                  <a:moveTo>
                    <a:pt x="11438217" y="2986798"/>
                  </a:moveTo>
                  <a:lnTo>
                    <a:pt x="11436756" y="2983357"/>
                  </a:lnTo>
                  <a:lnTo>
                    <a:pt x="11430838" y="2982112"/>
                  </a:lnTo>
                  <a:lnTo>
                    <a:pt x="11382464" y="2983331"/>
                  </a:lnTo>
                  <a:lnTo>
                    <a:pt x="11377054" y="2984868"/>
                  </a:lnTo>
                  <a:lnTo>
                    <a:pt x="11378095" y="2988335"/>
                  </a:lnTo>
                  <a:lnTo>
                    <a:pt x="11383836" y="2989643"/>
                  </a:lnTo>
                  <a:lnTo>
                    <a:pt x="11426952" y="2988576"/>
                  </a:lnTo>
                  <a:lnTo>
                    <a:pt x="11433658" y="2988335"/>
                  </a:lnTo>
                  <a:lnTo>
                    <a:pt x="11438217" y="2986798"/>
                  </a:lnTo>
                  <a:close/>
                </a:path>
                <a:path w="12418060" h="6654165">
                  <a:moveTo>
                    <a:pt x="11510429" y="2983839"/>
                  </a:moveTo>
                  <a:lnTo>
                    <a:pt x="11508105" y="2980423"/>
                  </a:lnTo>
                  <a:lnTo>
                    <a:pt x="11501869" y="2979255"/>
                  </a:lnTo>
                  <a:lnTo>
                    <a:pt x="11453432" y="2981337"/>
                  </a:lnTo>
                  <a:lnTo>
                    <a:pt x="11448910" y="2982938"/>
                  </a:lnTo>
                  <a:lnTo>
                    <a:pt x="11450790" y="2986392"/>
                  </a:lnTo>
                  <a:lnTo>
                    <a:pt x="11456759" y="2987573"/>
                  </a:lnTo>
                  <a:lnTo>
                    <a:pt x="11506098" y="2985490"/>
                  </a:lnTo>
                  <a:lnTo>
                    <a:pt x="11510429" y="2983839"/>
                  </a:lnTo>
                  <a:close/>
                </a:path>
                <a:path w="12418060" h="6654165">
                  <a:moveTo>
                    <a:pt x="11581740" y="2979648"/>
                  </a:moveTo>
                  <a:lnTo>
                    <a:pt x="11578590" y="2976257"/>
                  </a:lnTo>
                  <a:lnTo>
                    <a:pt x="11572253" y="2975229"/>
                  </a:lnTo>
                  <a:lnTo>
                    <a:pt x="11524247" y="2978124"/>
                  </a:lnTo>
                  <a:lnTo>
                    <a:pt x="11520132" y="2979801"/>
                  </a:lnTo>
                  <a:lnTo>
                    <a:pt x="11522799" y="2983128"/>
                  </a:lnTo>
                  <a:lnTo>
                    <a:pt x="11528628" y="2984182"/>
                  </a:lnTo>
                  <a:lnTo>
                    <a:pt x="11534737" y="2983979"/>
                  </a:lnTo>
                  <a:lnTo>
                    <a:pt x="11577828" y="2981350"/>
                  </a:lnTo>
                  <a:lnTo>
                    <a:pt x="11581740" y="2979648"/>
                  </a:lnTo>
                  <a:close/>
                </a:path>
                <a:path w="12418060" h="6654165">
                  <a:moveTo>
                    <a:pt x="11651831" y="2974200"/>
                  </a:moveTo>
                  <a:lnTo>
                    <a:pt x="11647843" y="2970885"/>
                  </a:lnTo>
                  <a:lnTo>
                    <a:pt x="11641226" y="2969945"/>
                  </a:lnTo>
                  <a:lnTo>
                    <a:pt x="11594097" y="2973692"/>
                  </a:lnTo>
                  <a:lnTo>
                    <a:pt x="11590388" y="2975432"/>
                  </a:lnTo>
                  <a:lnTo>
                    <a:pt x="11593817" y="2978645"/>
                  </a:lnTo>
                  <a:lnTo>
                    <a:pt x="11599443" y="2979597"/>
                  </a:lnTo>
                  <a:lnTo>
                    <a:pt x="11605793" y="2979356"/>
                  </a:lnTo>
                  <a:lnTo>
                    <a:pt x="11648364" y="2975978"/>
                  </a:lnTo>
                  <a:lnTo>
                    <a:pt x="11651831" y="2974200"/>
                  </a:lnTo>
                  <a:close/>
                </a:path>
                <a:path w="12418060" h="6654165">
                  <a:moveTo>
                    <a:pt x="11720449" y="2967545"/>
                  </a:moveTo>
                  <a:lnTo>
                    <a:pt x="11715610" y="2964307"/>
                  </a:lnTo>
                  <a:lnTo>
                    <a:pt x="11708638" y="2963494"/>
                  </a:lnTo>
                  <a:lnTo>
                    <a:pt x="11662702" y="2968053"/>
                  </a:lnTo>
                  <a:lnTo>
                    <a:pt x="11659451" y="2969857"/>
                  </a:lnTo>
                  <a:lnTo>
                    <a:pt x="11663578" y="2972917"/>
                  </a:lnTo>
                  <a:lnTo>
                    <a:pt x="11669001" y="2973755"/>
                  </a:lnTo>
                  <a:lnTo>
                    <a:pt x="11674475" y="2973565"/>
                  </a:lnTo>
                  <a:lnTo>
                    <a:pt x="11676088" y="2973489"/>
                  </a:lnTo>
                  <a:lnTo>
                    <a:pt x="11717426" y="2969387"/>
                  </a:lnTo>
                  <a:lnTo>
                    <a:pt x="11720449" y="2967545"/>
                  </a:lnTo>
                  <a:close/>
                </a:path>
                <a:path w="12418060" h="6654165">
                  <a:moveTo>
                    <a:pt x="11787226" y="2959709"/>
                  </a:moveTo>
                  <a:lnTo>
                    <a:pt x="11781587" y="2956560"/>
                  </a:lnTo>
                  <a:lnTo>
                    <a:pt x="11774488" y="2955874"/>
                  </a:lnTo>
                  <a:lnTo>
                    <a:pt x="11729733" y="2961221"/>
                  </a:lnTo>
                  <a:lnTo>
                    <a:pt x="11726951" y="2963075"/>
                  </a:lnTo>
                  <a:lnTo>
                    <a:pt x="11731714" y="2965996"/>
                  </a:lnTo>
                  <a:lnTo>
                    <a:pt x="11736908" y="2966732"/>
                  </a:lnTo>
                  <a:lnTo>
                    <a:pt x="11743144" y="2966516"/>
                  </a:lnTo>
                  <a:lnTo>
                    <a:pt x="11744211" y="2966440"/>
                  </a:lnTo>
                  <a:lnTo>
                    <a:pt x="11784673" y="2961576"/>
                  </a:lnTo>
                  <a:lnTo>
                    <a:pt x="11787226" y="2959709"/>
                  </a:lnTo>
                  <a:close/>
                </a:path>
                <a:path w="12418060" h="6654165">
                  <a:moveTo>
                    <a:pt x="11838051" y="2439111"/>
                  </a:moveTo>
                  <a:lnTo>
                    <a:pt x="11835879" y="2437206"/>
                  </a:lnTo>
                  <a:lnTo>
                    <a:pt x="11791607" y="2431161"/>
                  </a:lnTo>
                  <a:lnTo>
                    <a:pt x="11784444" y="2431796"/>
                  </a:lnTo>
                  <a:lnTo>
                    <a:pt x="11778577" y="2434920"/>
                  </a:lnTo>
                  <a:lnTo>
                    <a:pt x="11780990" y="2436799"/>
                  </a:lnTo>
                  <a:lnTo>
                    <a:pt x="11821071" y="2442260"/>
                  </a:lnTo>
                  <a:lnTo>
                    <a:pt x="11823586" y="2442375"/>
                  </a:lnTo>
                  <a:lnTo>
                    <a:pt x="11829669" y="2442159"/>
                  </a:lnTo>
                  <a:lnTo>
                    <a:pt x="11833047" y="2441575"/>
                  </a:lnTo>
                  <a:lnTo>
                    <a:pt x="11838051" y="2439111"/>
                  </a:lnTo>
                  <a:close/>
                </a:path>
                <a:path w="12418060" h="6654165">
                  <a:moveTo>
                    <a:pt x="11852072" y="2950680"/>
                  </a:moveTo>
                  <a:lnTo>
                    <a:pt x="11845684" y="2947644"/>
                  </a:lnTo>
                  <a:lnTo>
                    <a:pt x="11838445" y="2947085"/>
                  </a:lnTo>
                  <a:lnTo>
                    <a:pt x="11795011" y="2953220"/>
                  </a:lnTo>
                  <a:lnTo>
                    <a:pt x="11792687" y="2955125"/>
                  </a:lnTo>
                  <a:lnTo>
                    <a:pt x="11798059" y="2957880"/>
                  </a:lnTo>
                  <a:lnTo>
                    <a:pt x="11803024" y="2958528"/>
                  </a:lnTo>
                  <a:lnTo>
                    <a:pt x="11809209" y="2958300"/>
                  </a:lnTo>
                  <a:lnTo>
                    <a:pt x="11810517" y="2958198"/>
                  </a:lnTo>
                  <a:lnTo>
                    <a:pt x="11850002" y="2952610"/>
                  </a:lnTo>
                  <a:lnTo>
                    <a:pt x="11852072" y="2950680"/>
                  </a:lnTo>
                  <a:close/>
                </a:path>
                <a:path w="12418060" h="6654165">
                  <a:moveTo>
                    <a:pt x="11900789" y="2448979"/>
                  </a:moveTo>
                  <a:lnTo>
                    <a:pt x="11899100" y="2447048"/>
                  </a:lnTo>
                  <a:lnTo>
                    <a:pt x="11856403" y="2440241"/>
                  </a:lnTo>
                  <a:lnTo>
                    <a:pt x="11849113" y="2440736"/>
                  </a:lnTo>
                  <a:lnTo>
                    <a:pt x="11842471" y="2443759"/>
                  </a:lnTo>
                  <a:lnTo>
                    <a:pt x="11844414" y="2445689"/>
                  </a:lnTo>
                  <a:lnTo>
                    <a:pt x="11865559" y="2448991"/>
                  </a:lnTo>
                  <a:lnTo>
                    <a:pt x="11883301" y="2451874"/>
                  </a:lnTo>
                  <a:lnTo>
                    <a:pt x="11886108" y="2452014"/>
                  </a:lnTo>
                  <a:lnTo>
                    <a:pt x="11892153" y="2451798"/>
                  </a:lnTo>
                  <a:lnTo>
                    <a:pt x="11895341" y="2451290"/>
                  </a:lnTo>
                  <a:lnTo>
                    <a:pt x="11900789" y="2448979"/>
                  </a:lnTo>
                  <a:close/>
                </a:path>
                <a:path w="12418060" h="6654165">
                  <a:moveTo>
                    <a:pt x="11960987" y="2459926"/>
                  </a:moveTo>
                  <a:lnTo>
                    <a:pt x="11959781" y="2457958"/>
                  </a:lnTo>
                  <a:lnTo>
                    <a:pt x="11918836" y="2450427"/>
                  </a:lnTo>
                  <a:lnTo>
                    <a:pt x="11911444" y="2450808"/>
                  </a:lnTo>
                  <a:lnTo>
                    <a:pt x="11904066" y="2453690"/>
                  </a:lnTo>
                  <a:lnTo>
                    <a:pt x="11905513" y="2455646"/>
                  </a:lnTo>
                  <a:lnTo>
                    <a:pt x="11943055" y="2462542"/>
                  </a:lnTo>
                  <a:lnTo>
                    <a:pt x="11946115" y="2462733"/>
                  </a:lnTo>
                  <a:lnTo>
                    <a:pt x="11952173" y="2462504"/>
                  </a:lnTo>
                  <a:lnTo>
                    <a:pt x="11955170" y="2462060"/>
                  </a:lnTo>
                  <a:lnTo>
                    <a:pt x="11960987" y="2459926"/>
                  </a:lnTo>
                  <a:close/>
                </a:path>
                <a:path w="12418060" h="6654165">
                  <a:moveTo>
                    <a:pt x="11974170" y="2929331"/>
                  </a:moveTo>
                  <a:lnTo>
                    <a:pt x="11966296" y="2926550"/>
                  </a:lnTo>
                  <a:lnTo>
                    <a:pt x="11958815" y="2926257"/>
                  </a:lnTo>
                  <a:lnTo>
                    <a:pt x="11918912" y="2933839"/>
                  </a:lnTo>
                  <a:lnTo>
                    <a:pt x="11917566" y="2935808"/>
                  </a:lnTo>
                  <a:lnTo>
                    <a:pt x="11923967" y="2938246"/>
                  </a:lnTo>
                  <a:lnTo>
                    <a:pt x="11928424" y="2938716"/>
                  </a:lnTo>
                  <a:lnTo>
                    <a:pt x="11934533" y="2938500"/>
                  </a:lnTo>
                  <a:lnTo>
                    <a:pt x="11936324" y="2938322"/>
                  </a:lnTo>
                  <a:lnTo>
                    <a:pt x="11973090" y="2931312"/>
                  </a:lnTo>
                  <a:lnTo>
                    <a:pt x="11974170" y="2929331"/>
                  </a:lnTo>
                  <a:close/>
                </a:path>
                <a:path w="12418060" h="6654165">
                  <a:moveTo>
                    <a:pt x="12018366" y="2471877"/>
                  </a:moveTo>
                  <a:lnTo>
                    <a:pt x="12017642" y="2469896"/>
                  </a:lnTo>
                  <a:lnTo>
                    <a:pt x="11978653" y="2461666"/>
                  </a:lnTo>
                  <a:lnTo>
                    <a:pt x="11971160" y="2461920"/>
                  </a:lnTo>
                  <a:lnTo>
                    <a:pt x="11963095" y="2464676"/>
                  </a:lnTo>
                  <a:lnTo>
                    <a:pt x="11964060" y="2466670"/>
                  </a:lnTo>
                  <a:lnTo>
                    <a:pt x="12000027" y="2474239"/>
                  </a:lnTo>
                  <a:lnTo>
                    <a:pt x="12003367" y="2474455"/>
                  </a:lnTo>
                  <a:lnTo>
                    <a:pt x="12009501" y="2474239"/>
                  </a:lnTo>
                  <a:lnTo>
                    <a:pt x="12012168" y="2473871"/>
                  </a:lnTo>
                  <a:lnTo>
                    <a:pt x="12018366" y="2471877"/>
                  </a:lnTo>
                  <a:close/>
                </a:path>
                <a:path w="12418060" h="6654165">
                  <a:moveTo>
                    <a:pt x="12030913" y="2917126"/>
                  </a:moveTo>
                  <a:lnTo>
                    <a:pt x="12022366" y="2914459"/>
                  </a:lnTo>
                  <a:lnTo>
                    <a:pt x="12014848" y="2914307"/>
                  </a:lnTo>
                  <a:lnTo>
                    <a:pt x="11976900" y="2922574"/>
                  </a:lnTo>
                  <a:lnTo>
                    <a:pt x="11976062" y="2924556"/>
                  </a:lnTo>
                  <a:lnTo>
                    <a:pt x="11982869" y="2926816"/>
                  </a:lnTo>
                  <a:lnTo>
                    <a:pt x="11987060" y="2927223"/>
                  </a:lnTo>
                  <a:lnTo>
                    <a:pt x="11993143" y="2927007"/>
                  </a:lnTo>
                  <a:lnTo>
                    <a:pt x="11995175" y="2926804"/>
                  </a:lnTo>
                  <a:lnTo>
                    <a:pt x="12030316" y="2919107"/>
                  </a:lnTo>
                  <a:lnTo>
                    <a:pt x="12030913" y="2917126"/>
                  </a:lnTo>
                  <a:close/>
                </a:path>
                <a:path w="12418060" h="6654165">
                  <a:moveTo>
                    <a:pt x="12182005" y="2876969"/>
                  </a:moveTo>
                  <a:lnTo>
                    <a:pt x="12181116" y="2874975"/>
                  </a:lnTo>
                  <a:lnTo>
                    <a:pt x="12170766" y="2872816"/>
                  </a:lnTo>
                  <a:lnTo>
                    <a:pt x="12163273" y="2873057"/>
                  </a:lnTo>
                  <a:lnTo>
                    <a:pt x="12151766" y="2876918"/>
                  </a:lnTo>
                  <a:lnTo>
                    <a:pt x="12146229" y="2878721"/>
                  </a:lnTo>
                  <a:lnTo>
                    <a:pt x="12040413" y="2867393"/>
                  </a:lnTo>
                  <a:lnTo>
                    <a:pt x="12068759" y="2901442"/>
                  </a:lnTo>
                  <a:lnTo>
                    <a:pt x="12067718" y="2901429"/>
                  </a:lnTo>
                  <a:lnTo>
                    <a:pt x="12049900" y="2905950"/>
                  </a:lnTo>
                  <a:lnTo>
                    <a:pt x="12031942" y="2910332"/>
                  </a:lnTo>
                  <a:lnTo>
                    <a:pt x="12031574" y="2912326"/>
                  </a:lnTo>
                  <a:lnTo>
                    <a:pt x="12038762" y="2914408"/>
                  </a:lnTo>
                  <a:lnTo>
                    <a:pt x="12042686" y="2914751"/>
                  </a:lnTo>
                  <a:lnTo>
                    <a:pt x="12048757" y="2914535"/>
                  </a:lnTo>
                  <a:lnTo>
                    <a:pt x="12051017" y="2914269"/>
                  </a:lnTo>
                  <a:lnTo>
                    <a:pt x="12074550" y="2908401"/>
                  </a:lnTo>
                  <a:lnTo>
                    <a:pt x="12076722" y="2910992"/>
                  </a:lnTo>
                  <a:lnTo>
                    <a:pt x="12070563" y="2967418"/>
                  </a:lnTo>
                  <a:lnTo>
                    <a:pt x="12174017" y="2881680"/>
                  </a:lnTo>
                  <a:lnTo>
                    <a:pt x="12169381" y="2881185"/>
                  </a:lnTo>
                  <a:lnTo>
                    <a:pt x="12170359" y="2880868"/>
                  </a:lnTo>
                  <a:lnTo>
                    <a:pt x="12182005" y="2876969"/>
                  </a:lnTo>
                  <a:close/>
                </a:path>
                <a:path w="12418060" h="6654165">
                  <a:moveTo>
                    <a:pt x="12216105" y="2526931"/>
                  </a:moveTo>
                  <a:lnTo>
                    <a:pt x="12205183" y="2522867"/>
                  </a:lnTo>
                  <a:lnTo>
                    <a:pt x="12197918" y="2520251"/>
                  </a:lnTo>
                  <a:lnTo>
                    <a:pt x="12186501" y="2516301"/>
                  </a:lnTo>
                  <a:lnTo>
                    <a:pt x="12179021" y="2516022"/>
                  </a:lnTo>
                  <a:lnTo>
                    <a:pt x="12168518" y="2518143"/>
                  </a:lnTo>
                  <a:lnTo>
                    <a:pt x="12167514" y="2520124"/>
                  </a:lnTo>
                  <a:lnTo>
                    <a:pt x="12178767" y="2524023"/>
                  </a:lnTo>
                  <a:lnTo>
                    <a:pt x="12185879" y="2526576"/>
                  </a:lnTo>
                  <a:lnTo>
                    <a:pt x="12195480" y="2530144"/>
                  </a:lnTo>
                  <a:lnTo>
                    <a:pt x="12199899" y="2530614"/>
                  </a:lnTo>
                  <a:lnTo>
                    <a:pt x="12206008" y="2530398"/>
                  </a:lnTo>
                  <a:lnTo>
                    <a:pt x="12207837" y="2530208"/>
                  </a:lnTo>
                  <a:lnTo>
                    <a:pt x="12214847" y="2528900"/>
                  </a:lnTo>
                  <a:lnTo>
                    <a:pt x="12216105" y="2526931"/>
                  </a:lnTo>
                  <a:close/>
                </a:path>
                <a:path w="12418060" h="6654165">
                  <a:moveTo>
                    <a:pt x="12225211" y="2861284"/>
                  </a:moveTo>
                  <a:lnTo>
                    <a:pt x="12223826" y="2859316"/>
                  </a:lnTo>
                  <a:lnTo>
                    <a:pt x="12212968" y="2857347"/>
                  </a:lnTo>
                  <a:lnTo>
                    <a:pt x="12205538" y="2857716"/>
                  </a:lnTo>
                  <a:lnTo>
                    <a:pt x="12195023" y="2861754"/>
                  </a:lnTo>
                  <a:lnTo>
                    <a:pt x="12188076" y="2864332"/>
                  </a:lnTo>
                  <a:lnTo>
                    <a:pt x="12177065" y="2868282"/>
                  </a:lnTo>
                  <a:lnTo>
                    <a:pt x="12178195" y="2870250"/>
                  </a:lnTo>
                  <a:lnTo>
                    <a:pt x="12186095" y="2871800"/>
                  </a:lnTo>
                  <a:lnTo>
                    <a:pt x="12189206" y="2871978"/>
                  </a:lnTo>
                  <a:lnTo>
                    <a:pt x="12195251" y="2871762"/>
                  </a:lnTo>
                  <a:lnTo>
                    <a:pt x="12198185" y="2871330"/>
                  </a:lnTo>
                  <a:lnTo>
                    <a:pt x="12207443" y="2868015"/>
                  </a:lnTo>
                  <a:lnTo>
                    <a:pt x="12214543" y="2865374"/>
                  </a:lnTo>
                  <a:lnTo>
                    <a:pt x="12225211" y="2861284"/>
                  </a:lnTo>
                  <a:close/>
                </a:path>
                <a:path w="12418060" h="6654165">
                  <a:moveTo>
                    <a:pt x="12256338" y="2543213"/>
                  </a:moveTo>
                  <a:lnTo>
                    <a:pt x="12246445" y="2538971"/>
                  </a:lnTo>
                  <a:lnTo>
                    <a:pt x="12239854" y="2536228"/>
                  </a:lnTo>
                  <a:lnTo>
                    <a:pt x="12229452" y="2532075"/>
                  </a:lnTo>
                  <a:lnTo>
                    <a:pt x="12222048" y="2531681"/>
                  </a:lnTo>
                  <a:lnTo>
                    <a:pt x="12211063" y="2533612"/>
                  </a:lnTo>
                  <a:lnTo>
                    <a:pt x="12209564" y="2535567"/>
                  </a:lnTo>
                  <a:lnTo>
                    <a:pt x="12219800" y="2539657"/>
                  </a:lnTo>
                  <a:lnTo>
                    <a:pt x="12226265" y="2542324"/>
                  </a:lnTo>
                  <a:lnTo>
                    <a:pt x="12235104" y="2546134"/>
                  </a:lnTo>
                  <a:lnTo>
                    <a:pt x="12239777" y="2546667"/>
                  </a:lnTo>
                  <a:lnTo>
                    <a:pt x="12245912" y="2546451"/>
                  </a:lnTo>
                  <a:lnTo>
                    <a:pt x="12247499" y="2546312"/>
                  </a:lnTo>
                  <a:lnTo>
                    <a:pt x="12254586" y="2545169"/>
                  </a:lnTo>
                  <a:lnTo>
                    <a:pt x="12256338" y="2543213"/>
                  </a:lnTo>
                  <a:close/>
                </a:path>
                <a:path w="12418060" h="6654165">
                  <a:moveTo>
                    <a:pt x="12264428" y="2844889"/>
                  </a:moveTo>
                  <a:lnTo>
                    <a:pt x="12262561" y="2842945"/>
                  </a:lnTo>
                  <a:lnTo>
                    <a:pt x="12251246" y="2841167"/>
                  </a:lnTo>
                  <a:lnTo>
                    <a:pt x="12243905" y="2841663"/>
                  </a:lnTo>
                  <a:lnTo>
                    <a:pt x="12234418" y="2845879"/>
                  </a:lnTo>
                  <a:lnTo>
                    <a:pt x="12228132" y="2848572"/>
                  </a:lnTo>
                  <a:lnTo>
                    <a:pt x="12218124" y="2852699"/>
                  </a:lnTo>
                  <a:lnTo>
                    <a:pt x="12219750" y="2854655"/>
                  </a:lnTo>
                  <a:lnTo>
                    <a:pt x="12227763" y="2856001"/>
                  </a:lnTo>
                  <a:lnTo>
                    <a:pt x="12230608" y="2856153"/>
                  </a:lnTo>
                  <a:lnTo>
                    <a:pt x="12236653" y="2855938"/>
                  </a:lnTo>
                  <a:lnTo>
                    <a:pt x="12239803" y="2855455"/>
                  </a:lnTo>
                  <a:lnTo>
                    <a:pt x="12248375" y="2851912"/>
                  </a:lnTo>
                  <a:lnTo>
                    <a:pt x="12254814" y="2849168"/>
                  </a:lnTo>
                  <a:lnTo>
                    <a:pt x="12264428" y="2844889"/>
                  </a:lnTo>
                  <a:close/>
                </a:path>
                <a:path w="12418060" h="6654165">
                  <a:moveTo>
                    <a:pt x="12266409" y="2113280"/>
                  </a:moveTo>
                  <a:lnTo>
                    <a:pt x="12244832" y="2103501"/>
                  </a:lnTo>
                  <a:lnTo>
                    <a:pt x="12083059" y="2461107"/>
                  </a:lnTo>
                  <a:lnTo>
                    <a:pt x="12027992" y="2471597"/>
                  </a:lnTo>
                  <a:lnTo>
                    <a:pt x="12031434" y="2474010"/>
                  </a:lnTo>
                  <a:lnTo>
                    <a:pt x="12028030" y="2474061"/>
                  </a:lnTo>
                  <a:lnTo>
                    <a:pt x="12019305" y="2476665"/>
                  </a:lnTo>
                  <a:lnTo>
                    <a:pt x="12019775" y="2478659"/>
                  </a:lnTo>
                  <a:lnTo>
                    <a:pt x="12047715" y="2485390"/>
                  </a:lnTo>
                  <a:lnTo>
                    <a:pt x="12066219" y="2498331"/>
                  </a:lnTo>
                  <a:lnTo>
                    <a:pt x="11865077" y="2942945"/>
                  </a:lnTo>
                  <a:lnTo>
                    <a:pt x="11858193" y="2944076"/>
                  </a:lnTo>
                  <a:lnTo>
                    <a:pt x="11856364" y="2946006"/>
                  </a:lnTo>
                  <a:lnTo>
                    <a:pt x="11862270" y="2948622"/>
                  </a:lnTo>
                  <a:lnTo>
                    <a:pt x="11862499" y="2948660"/>
                  </a:lnTo>
                  <a:lnTo>
                    <a:pt x="11794185" y="3099663"/>
                  </a:lnTo>
                  <a:lnTo>
                    <a:pt x="11815775" y="3109430"/>
                  </a:lnTo>
                  <a:lnTo>
                    <a:pt x="11889537" y="2946362"/>
                  </a:lnTo>
                  <a:lnTo>
                    <a:pt x="11912892" y="2942488"/>
                  </a:lnTo>
                  <a:lnTo>
                    <a:pt x="11914492" y="2940545"/>
                  </a:lnTo>
                  <a:lnTo>
                    <a:pt x="11907342" y="2937611"/>
                  </a:lnTo>
                  <a:lnTo>
                    <a:pt x="11899951" y="2937192"/>
                  </a:lnTo>
                  <a:lnTo>
                    <a:pt x="11893182" y="2938310"/>
                  </a:lnTo>
                  <a:lnTo>
                    <a:pt x="12085968" y="2512136"/>
                  </a:lnTo>
                  <a:lnTo>
                    <a:pt x="12146572" y="2554490"/>
                  </a:lnTo>
                  <a:lnTo>
                    <a:pt x="12138063" y="2510485"/>
                  </a:lnTo>
                  <a:lnTo>
                    <a:pt x="12151957" y="2514917"/>
                  </a:lnTo>
                  <a:lnTo>
                    <a:pt x="12156110" y="2515298"/>
                  </a:lnTo>
                  <a:lnTo>
                    <a:pt x="12162193" y="2515095"/>
                  </a:lnTo>
                  <a:lnTo>
                    <a:pt x="12164251" y="2514866"/>
                  </a:lnTo>
                  <a:lnTo>
                    <a:pt x="12171134" y="2513380"/>
                  </a:lnTo>
                  <a:lnTo>
                    <a:pt x="12171896" y="2511399"/>
                  </a:lnTo>
                  <a:lnTo>
                    <a:pt x="12159996" y="2507538"/>
                  </a:lnTo>
                  <a:lnTo>
                    <a:pt x="12139727" y="2501303"/>
                  </a:lnTo>
                  <a:lnTo>
                    <a:pt x="12136285" y="2501239"/>
                  </a:lnTo>
                  <a:lnTo>
                    <a:pt x="12134990" y="2494496"/>
                  </a:lnTo>
                  <a:lnTo>
                    <a:pt x="12170105" y="2444496"/>
                  </a:lnTo>
                  <a:lnTo>
                    <a:pt x="12111520" y="2455672"/>
                  </a:lnTo>
                  <a:lnTo>
                    <a:pt x="12266409" y="2113280"/>
                  </a:lnTo>
                  <a:close/>
                </a:path>
                <a:path w="12418060" h="6654165">
                  <a:moveTo>
                    <a:pt x="12292419" y="2560180"/>
                  </a:moveTo>
                  <a:lnTo>
                    <a:pt x="12283605" y="2555760"/>
                  </a:lnTo>
                  <a:lnTo>
                    <a:pt x="12277712" y="2552928"/>
                  </a:lnTo>
                  <a:lnTo>
                    <a:pt x="12268391" y="2548585"/>
                  </a:lnTo>
                  <a:lnTo>
                    <a:pt x="12261101" y="2548064"/>
                  </a:lnTo>
                  <a:lnTo>
                    <a:pt x="12249658" y="2549791"/>
                  </a:lnTo>
                  <a:lnTo>
                    <a:pt x="12247651" y="2551722"/>
                  </a:lnTo>
                  <a:lnTo>
                    <a:pt x="12256846" y="2555976"/>
                  </a:lnTo>
                  <a:lnTo>
                    <a:pt x="12262625" y="2558770"/>
                  </a:lnTo>
                  <a:lnTo>
                    <a:pt x="12270638" y="2562783"/>
                  </a:lnTo>
                  <a:lnTo>
                    <a:pt x="12275553" y="2563406"/>
                  </a:lnTo>
                  <a:lnTo>
                    <a:pt x="12281726" y="2563190"/>
                  </a:lnTo>
                  <a:lnTo>
                    <a:pt x="12283059" y="2563076"/>
                  </a:lnTo>
                  <a:lnTo>
                    <a:pt x="12290184" y="2562085"/>
                  </a:lnTo>
                  <a:lnTo>
                    <a:pt x="12292419" y="2560180"/>
                  </a:lnTo>
                  <a:close/>
                </a:path>
                <a:path w="12418060" h="6654165">
                  <a:moveTo>
                    <a:pt x="12299480" y="2827845"/>
                  </a:moveTo>
                  <a:lnTo>
                    <a:pt x="12297143" y="2825953"/>
                  </a:lnTo>
                  <a:lnTo>
                    <a:pt x="12285383" y="2824365"/>
                  </a:lnTo>
                  <a:lnTo>
                    <a:pt x="12278208" y="2824988"/>
                  </a:lnTo>
                  <a:lnTo>
                    <a:pt x="12269788" y="2829369"/>
                  </a:lnTo>
                  <a:lnTo>
                    <a:pt x="12264187" y="2832150"/>
                  </a:lnTo>
                  <a:lnTo>
                    <a:pt x="12255233" y="2836443"/>
                  </a:lnTo>
                  <a:lnTo>
                    <a:pt x="12257329" y="2838373"/>
                  </a:lnTo>
                  <a:lnTo>
                    <a:pt x="12265419" y="2839542"/>
                  </a:lnTo>
                  <a:lnTo>
                    <a:pt x="12267984" y="2839656"/>
                  </a:lnTo>
                  <a:lnTo>
                    <a:pt x="12274055" y="2839440"/>
                  </a:lnTo>
                  <a:lnTo>
                    <a:pt x="12277408" y="2838881"/>
                  </a:lnTo>
                  <a:lnTo>
                    <a:pt x="12285205" y="2835135"/>
                  </a:lnTo>
                  <a:lnTo>
                    <a:pt x="12290933" y="2832290"/>
                  </a:lnTo>
                  <a:lnTo>
                    <a:pt x="12299480" y="2827845"/>
                  </a:lnTo>
                  <a:close/>
                </a:path>
                <a:path w="12418060" h="6654165">
                  <a:moveTo>
                    <a:pt x="12324105" y="2577719"/>
                  </a:moveTo>
                  <a:lnTo>
                    <a:pt x="12316460" y="2573159"/>
                  </a:lnTo>
                  <a:lnTo>
                    <a:pt x="12311291" y="2570238"/>
                  </a:lnTo>
                  <a:lnTo>
                    <a:pt x="12303100" y="2565755"/>
                  </a:lnTo>
                  <a:lnTo>
                    <a:pt x="12295988" y="2565095"/>
                  </a:lnTo>
                  <a:lnTo>
                    <a:pt x="12284088" y="2566632"/>
                  </a:lnTo>
                  <a:lnTo>
                    <a:pt x="12281624" y="2568511"/>
                  </a:lnTo>
                  <a:lnTo>
                    <a:pt x="12289714" y="2572918"/>
                  </a:lnTo>
                  <a:lnTo>
                    <a:pt x="12294756" y="2575788"/>
                  </a:lnTo>
                  <a:lnTo>
                    <a:pt x="12301830" y="2580005"/>
                  </a:lnTo>
                  <a:lnTo>
                    <a:pt x="12306986" y="2580729"/>
                  </a:lnTo>
                  <a:lnTo>
                    <a:pt x="12313209" y="2580500"/>
                  </a:lnTo>
                  <a:lnTo>
                    <a:pt x="12314314" y="2580424"/>
                  </a:lnTo>
                  <a:lnTo>
                    <a:pt x="12321400" y="2579586"/>
                  </a:lnTo>
                  <a:lnTo>
                    <a:pt x="12324105" y="2577719"/>
                  </a:lnTo>
                  <a:close/>
                </a:path>
                <a:path w="12418060" h="6654165">
                  <a:moveTo>
                    <a:pt x="12330214" y="2810268"/>
                  </a:moveTo>
                  <a:lnTo>
                    <a:pt x="12327420" y="2808401"/>
                  </a:lnTo>
                  <a:lnTo>
                    <a:pt x="12315330" y="2807030"/>
                  </a:lnTo>
                  <a:lnTo>
                    <a:pt x="12308294" y="2807779"/>
                  </a:lnTo>
                  <a:lnTo>
                    <a:pt x="12300953" y="2812275"/>
                  </a:lnTo>
                  <a:lnTo>
                    <a:pt x="12296064" y="2815171"/>
                  </a:lnTo>
                  <a:lnTo>
                    <a:pt x="12288203" y="2819603"/>
                  </a:lnTo>
                  <a:lnTo>
                    <a:pt x="12290768" y="2821482"/>
                  </a:lnTo>
                  <a:lnTo>
                    <a:pt x="12298883" y="2822486"/>
                  </a:lnTo>
                  <a:lnTo>
                    <a:pt x="12301182" y="2822575"/>
                  </a:lnTo>
                  <a:lnTo>
                    <a:pt x="12307265" y="2822346"/>
                  </a:lnTo>
                  <a:lnTo>
                    <a:pt x="12310809" y="2821711"/>
                  </a:lnTo>
                  <a:lnTo>
                    <a:pt x="12317781" y="2817774"/>
                  </a:lnTo>
                  <a:lnTo>
                    <a:pt x="12322797" y="2814828"/>
                  </a:lnTo>
                  <a:lnTo>
                    <a:pt x="12330214" y="2810268"/>
                  </a:lnTo>
                  <a:close/>
                </a:path>
                <a:path w="12418060" h="6654165">
                  <a:moveTo>
                    <a:pt x="12351296" y="2595753"/>
                  </a:moveTo>
                  <a:lnTo>
                    <a:pt x="12344781" y="2591066"/>
                  </a:lnTo>
                  <a:lnTo>
                    <a:pt x="12340387" y="2588056"/>
                  </a:lnTo>
                  <a:lnTo>
                    <a:pt x="12333326" y="2583446"/>
                  </a:lnTo>
                  <a:lnTo>
                    <a:pt x="12326404" y="2582659"/>
                  </a:lnTo>
                  <a:lnTo>
                    <a:pt x="12314136" y="2583967"/>
                  </a:lnTo>
                  <a:lnTo>
                    <a:pt x="12311202" y="2585809"/>
                  </a:lnTo>
                  <a:lnTo>
                    <a:pt x="12318162" y="2590355"/>
                  </a:lnTo>
                  <a:lnTo>
                    <a:pt x="12322480" y="2593314"/>
                  </a:lnTo>
                  <a:lnTo>
                    <a:pt x="12328576" y="2597708"/>
                  </a:lnTo>
                  <a:lnTo>
                    <a:pt x="12333973" y="2598521"/>
                  </a:lnTo>
                  <a:lnTo>
                    <a:pt x="12340247" y="2598305"/>
                  </a:lnTo>
                  <a:lnTo>
                    <a:pt x="12341098" y="2598242"/>
                  </a:lnTo>
                  <a:lnTo>
                    <a:pt x="12348121" y="2597556"/>
                  </a:lnTo>
                  <a:lnTo>
                    <a:pt x="12351296" y="2595753"/>
                  </a:lnTo>
                  <a:close/>
                </a:path>
                <a:path w="12418060" h="6654165">
                  <a:moveTo>
                    <a:pt x="12356478" y="2792171"/>
                  </a:moveTo>
                  <a:lnTo>
                    <a:pt x="12353214" y="2790367"/>
                  </a:lnTo>
                  <a:lnTo>
                    <a:pt x="12340768" y="2789212"/>
                  </a:lnTo>
                  <a:lnTo>
                    <a:pt x="12333986" y="2790075"/>
                  </a:lnTo>
                  <a:lnTo>
                    <a:pt x="12327801" y="2794698"/>
                  </a:lnTo>
                  <a:lnTo>
                    <a:pt x="12323636" y="2797657"/>
                  </a:lnTo>
                  <a:lnTo>
                    <a:pt x="12316892" y="2802229"/>
                  </a:lnTo>
                  <a:lnTo>
                    <a:pt x="12319927" y="2804045"/>
                  </a:lnTo>
                  <a:lnTo>
                    <a:pt x="12328004" y="2804884"/>
                  </a:lnTo>
                  <a:lnTo>
                    <a:pt x="12330036" y="2804947"/>
                  </a:lnTo>
                  <a:lnTo>
                    <a:pt x="12336132" y="2804731"/>
                  </a:lnTo>
                  <a:lnTo>
                    <a:pt x="12339879" y="2804007"/>
                  </a:lnTo>
                  <a:lnTo>
                    <a:pt x="12345962" y="2799892"/>
                  </a:lnTo>
                  <a:lnTo>
                    <a:pt x="12350217" y="2796870"/>
                  </a:lnTo>
                  <a:lnTo>
                    <a:pt x="12356478" y="2792171"/>
                  </a:lnTo>
                  <a:close/>
                </a:path>
                <a:path w="12418060" h="6654165">
                  <a:moveTo>
                    <a:pt x="12373889" y="2614218"/>
                  </a:moveTo>
                  <a:lnTo>
                    <a:pt x="12368568" y="2609431"/>
                  </a:lnTo>
                  <a:lnTo>
                    <a:pt x="12364923" y="2606344"/>
                  </a:lnTo>
                  <a:lnTo>
                    <a:pt x="12359043" y="2601633"/>
                  </a:lnTo>
                  <a:lnTo>
                    <a:pt x="12352325" y="2600718"/>
                  </a:lnTo>
                  <a:lnTo>
                    <a:pt x="12339777" y="2601823"/>
                  </a:lnTo>
                  <a:lnTo>
                    <a:pt x="12336374" y="2603601"/>
                  </a:lnTo>
                  <a:lnTo>
                    <a:pt x="12342178" y="2608262"/>
                  </a:lnTo>
                  <a:lnTo>
                    <a:pt x="12345746" y="2611272"/>
                  </a:lnTo>
                  <a:lnTo>
                    <a:pt x="12350814" y="2615844"/>
                  </a:lnTo>
                  <a:lnTo>
                    <a:pt x="12356414" y="2616771"/>
                  </a:lnTo>
                  <a:lnTo>
                    <a:pt x="12363348" y="2616517"/>
                  </a:lnTo>
                  <a:lnTo>
                    <a:pt x="12370270" y="2615984"/>
                  </a:lnTo>
                  <a:lnTo>
                    <a:pt x="12373889" y="2614218"/>
                  </a:lnTo>
                  <a:close/>
                </a:path>
                <a:path w="12418060" h="6654165">
                  <a:moveTo>
                    <a:pt x="12378169" y="2773692"/>
                  </a:moveTo>
                  <a:lnTo>
                    <a:pt x="12374474" y="2771940"/>
                  </a:lnTo>
                  <a:lnTo>
                    <a:pt x="12361812" y="2771013"/>
                  </a:lnTo>
                  <a:lnTo>
                    <a:pt x="12355195" y="2771991"/>
                  </a:lnTo>
                  <a:lnTo>
                    <a:pt x="12350191" y="2776702"/>
                  </a:lnTo>
                  <a:lnTo>
                    <a:pt x="12346775" y="2779725"/>
                  </a:lnTo>
                  <a:lnTo>
                    <a:pt x="12341174" y="2784398"/>
                  </a:lnTo>
                  <a:lnTo>
                    <a:pt x="12344654" y="2786176"/>
                  </a:lnTo>
                  <a:lnTo>
                    <a:pt x="12352680" y="2786850"/>
                  </a:lnTo>
                  <a:lnTo>
                    <a:pt x="12354433" y="2786875"/>
                  </a:lnTo>
                  <a:lnTo>
                    <a:pt x="12360554" y="2786659"/>
                  </a:lnTo>
                  <a:lnTo>
                    <a:pt x="12364479" y="2785846"/>
                  </a:lnTo>
                  <a:lnTo>
                    <a:pt x="12369610" y="2781566"/>
                  </a:lnTo>
                  <a:lnTo>
                    <a:pt x="12373089" y="2778480"/>
                  </a:lnTo>
                  <a:lnTo>
                    <a:pt x="12378169" y="2773692"/>
                  </a:lnTo>
                  <a:close/>
                </a:path>
                <a:path w="12418060" h="6654165">
                  <a:moveTo>
                    <a:pt x="12391822" y="2633040"/>
                  </a:moveTo>
                  <a:lnTo>
                    <a:pt x="12387707" y="2628176"/>
                  </a:lnTo>
                  <a:lnTo>
                    <a:pt x="12384837" y="2625039"/>
                  </a:lnTo>
                  <a:lnTo>
                    <a:pt x="12380151" y="2620226"/>
                  </a:lnTo>
                  <a:lnTo>
                    <a:pt x="12373635" y="2619197"/>
                  </a:lnTo>
                  <a:lnTo>
                    <a:pt x="12360885" y="2620073"/>
                  </a:lnTo>
                  <a:lnTo>
                    <a:pt x="12357037" y="2621788"/>
                  </a:lnTo>
                  <a:lnTo>
                    <a:pt x="12361672" y="2626550"/>
                  </a:lnTo>
                  <a:lnTo>
                    <a:pt x="12364479" y="2629624"/>
                  </a:lnTo>
                  <a:lnTo>
                    <a:pt x="12368454" y="2634323"/>
                  </a:lnTo>
                  <a:lnTo>
                    <a:pt x="12374245" y="2635377"/>
                  </a:lnTo>
                  <a:lnTo>
                    <a:pt x="12380303" y="2635148"/>
                  </a:lnTo>
                  <a:lnTo>
                    <a:pt x="12387771" y="2634729"/>
                  </a:lnTo>
                  <a:lnTo>
                    <a:pt x="12391822" y="2633040"/>
                  </a:lnTo>
                  <a:close/>
                </a:path>
                <a:path w="12418060" h="6654165">
                  <a:moveTo>
                    <a:pt x="12395213" y="2754833"/>
                  </a:moveTo>
                  <a:lnTo>
                    <a:pt x="12391073" y="2753169"/>
                  </a:lnTo>
                  <a:lnTo>
                    <a:pt x="12378182" y="2752458"/>
                  </a:lnTo>
                  <a:lnTo>
                    <a:pt x="12371857" y="2753537"/>
                  </a:lnTo>
                  <a:lnTo>
                    <a:pt x="12368035" y="2758351"/>
                  </a:lnTo>
                  <a:lnTo>
                    <a:pt x="12365380" y="2761437"/>
                  </a:lnTo>
                  <a:lnTo>
                    <a:pt x="12360948" y="2766199"/>
                  </a:lnTo>
                  <a:lnTo>
                    <a:pt x="12364872" y="2767901"/>
                  </a:lnTo>
                  <a:lnTo>
                    <a:pt x="12372759" y="2768409"/>
                  </a:lnTo>
                  <a:lnTo>
                    <a:pt x="12374258" y="2768435"/>
                  </a:lnTo>
                  <a:lnTo>
                    <a:pt x="12380417" y="2768219"/>
                  </a:lnTo>
                  <a:lnTo>
                    <a:pt x="12384494" y="2767304"/>
                  </a:lnTo>
                  <a:lnTo>
                    <a:pt x="12388609" y="2762872"/>
                  </a:lnTo>
                  <a:lnTo>
                    <a:pt x="12391339" y="2759710"/>
                  </a:lnTo>
                  <a:lnTo>
                    <a:pt x="12395213" y="2754833"/>
                  </a:lnTo>
                  <a:close/>
                </a:path>
                <a:path w="12418060" h="6654165">
                  <a:moveTo>
                    <a:pt x="12405055" y="2652128"/>
                  </a:moveTo>
                  <a:lnTo>
                    <a:pt x="12402160" y="2647200"/>
                  </a:lnTo>
                  <a:lnTo>
                    <a:pt x="12400077" y="2644025"/>
                  </a:lnTo>
                  <a:lnTo>
                    <a:pt x="12396584" y="2639136"/>
                  </a:lnTo>
                  <a:lnTo>
                    <a:pt x="12390349" y="2637980"/>
                  </a:lnTo>
                  <a:lnTo>
                    <a:pt x="12377395" y="2638653"/>
                  </a:lnTo>
                  <a:lnTo>
                    <a:pt x="12373140" y="2640304"/>
                  </a:lnTo>
                  <a:lnTo>
                    <a:pt x="12376595" y="2645118"/>
                  </a:lnTo>
                  <a:lnTo>
                    <a:pt x="12378627" y="2648242"/>
                  </a:lnTo>
                  <a:lnTo>
                    <a:pt x="12381471" y="2653080"/>
                  </a:lnTo>
                  <a:lnTo>
                    <a:pt x="12387428" y="2654236"/>
                  </a:lnTo>
                  <a:lnTo>
                    <a:pt x="12400610" y="2653741"/>
                  </a:lnTo>
                  <a:lnTo>
                    <a:pt x="12405055" y="2652128"/>
                  </a:lnTo>
                  <a:close/>
                </a:path>
                <a:path w="12418060" h="6654165">
                  <a:moveTo>
                    <a:pt x="12407506" y="2735707"/>
                  </a:moveTo>
                  <a:lnTo>
                    <a:pt x="12402972" y="2734106"/>
                  </a:lnTo>
                  <a:lnTo>
                    <a:pt x="12389930" y="2733611"/>
                  </a:lnTo>
                  <a:lnTo>
                    <a:pt x="12383872" y="2734818"/>
                  </a:lnTo>
                  <a:lnTo>
                    <a:pt x="12381255" y="2739682"/>
                  </a:lnTo>
                  <a:lnTo>
                    <a:pt x="12379389" y="2742806"/>
                  </a:lnTo>
                  <a:lnTo>
                    <a:pt x="12376175" y="2747645"/>
                  </a:lnTo>
                  <a:lnTo>
                    <a:pt x="12380506" y="2749270"/>
                  </a:lnTo>
                  <a:lnTo>
                    <a:pt x="12388240" y="2749626"/>
                  </a:lnTo>
                  <a:lnTo>
                    <a:pt x="12389472" y="2749626"/>
                  </a:lnTo>
                  <a:lnTo>
                    <a:pt x="12395670" y="2749423"/>
                  </a:lnTo>
                  <a:lnTo>
                    <a:pt x="12399899" y="2748407"/>
                  </a:lnTo>
                  <a:lnTo>
                    <a:pt x="12402934" y="2743835"/>
                  </a:lnTo>
                  <a:lnTo>
                    <a:pt x="12404852" y="2740634"/>
                  </a:lnTo>
                  <a:lnTo>
                    <a:pt x="12407506" y="2735707"/>
                  </a:lnTo>
                  <a:close/>
                </a:path>
                <a:path w="12418060" h="6654165">
                  <a:moveTo>
                    <a:pt x="12413590" y="2671356"/>
                  </a:moveTo>
                  <a:lnTo>
                    <a:pt x="12411913" y="2666454"/>
                  </a:lnTo>
                  <a:lnTo>
                    <a:pt x="12410618" y="2663240"/>
                  </a:lnTo>
                  <a:lnTo>
                    <a:pt x="12408306" y="2658287"/>
                  </a:lnTo>
                  <a:lnTo>
                    <a:pt x="12402363" y="2657056"/>
                  </a:lnTo>
                  <a:lnTo>
                    <a:pt x="12395810" y="2657271"/>
                  </a:lnTo>
                  <a:lnTo>
                    <a:pt x="12388926" y="2657360"/>
                  </a:lnTo>
                  <a:lnTo>
                    <a:pt x="12384621" y="2659062"/>
                  </a:lnTo>
                  <a:lnTo>
                    <a:pt x="12386907" y="2663939"/>
                  </a:lnTo>
                  <a:lnTo>
                    <a:pt x="12388177" y="2667089"/>
                  </a:lnTo>
                  <a:lnTo>
                    <a:pt x="12389828" y="2671953"/>
                  </a:lnTo>
                  <a:lnTo>
                    <a:pt x="12395632" y="2673248"/>
                  </a:lnTo>
                  <a:lnTo>
                    <a:pt x="12402198" y="2673083"/>
                  </a:lnTo>
                  <a:lnTo>
                    <a:pt x="12409005" y="2672842"/>
                  </a:lnTo>
                  <a:lnTo>
                    <a:pt x="12413590" y="2671356"/>
                  </a:lnTo>
                  <a:close/>
                </a:path>
                <a:path w="12418060" h="6654165">
                  <a:moveTo>
                    <a:pt x="12414961" y="2716390"/>
                  </a:moveTo>
                  <a:lnTo>
                    <a:pt x="12410021" y="2714879"/>
                  </a:lnTo>
                  <a:lnTo>
                    <a:pt x="12396813" y="2714625"/>
                  </a:lnTo>
                  <a:lnTo>
                    <a:pt x="12391149" y="2715920"/>
                  </a:lnTo>
                  <a:lnTo>
                    <a:pt x="12390679" y="2717660"/>
                  </a:lnTo>
                  <a:lnTo>
                    <a:pt x="12389777" y="2720822"/>
                  </a:lnTo>
                  <a:lnTo>
                    <a:pt x="12388685" y="2723972"/>
                  </a:lnTo>
                  <a:lnTo>
                    <a:pt x="12386691" y="2728849"/>
                  </a:lnTo>
                  <a:lnTo>
                    <a:pt x="12391441" y="2730411"/>
                  </a:lnTo>
                  <a:lnTo>
                    <a:pt x="12398972" y="2730627"/>
                  </a:lnTo>
                  <a:lnTo>
                    <a:pt x="12399924" y="2730614"/>
                  </a:lnTo>
                  <a:lnTo>
                    <a:pt x="12406186" y="2730398"/>
                  </a:lnTo>
                  <a:lnTo>
                    <a:pt x="12410529" y="2729268"/>
                  </a:lnTo>
                  <a:lnTo>
                    <a:pt x="12412447" y="2724581"/>
                  </a:lnTo>
                  <a:lnTo>
                    <a:pt x="12413564" y="2721368"/>
                  </a:lnTo>
                  <a:lnTo>
                    <a:pt x="12414961" y="2716390"/>
                  </a:lnTo>
                  <a:close/>
                </a:path>
                <a:path w="12418060" h="6654165">
                  <a:moveTo>
                    <a:pt x="12417362" y="2690660"/>
                  </a:moveTo>
                  <a:lnTo>
                    <a:pt x="12416917" y="2685808"/>
                  </a:lnTo>
                  <a:lnTo>
                    <a:pt x="12416409" y="2682570"/>
                  </a:lnTo>
                  <a:lnTo>
                    <a:pt x="12415317" y="2677591"/>
                  </a:lnTo>
                  <a:lnTo>
                    <a:pt x="12409691" y="2676271"/>
                  </a:lnTo>
                  <a:lnTo>
                    <a:pt x="12396648" y="2676461"/>
                  </a:lnTo>
                  <a:lnTo>
                    <a:pt x="12391504" y="2677960"/>
                  </a:lnTo>
                  <a:lnTo>
                    <a:pt x="12392584" y="2682862"/>
                  </a:lnTo>
                  <a:lnTo>
                    <a:pt x="12393066" y="2686024"/>
                  </a:lnTo>
                  <a:lnTo>
                    <a:pt x="12393524" y="2690926"/>
                  </a:lnTo>
                  <a:lnTo>
                    <a:pt x="12398985" y="2692298"/>
                  </a:lnTo>
                  <a:lnTo>
                    <a:pt x="12406008" y="2692260"/>
                  </a:lnTo>
                  <a:lnTo>
                    <a:pt x="12412840" y="2692019"/>
                  </a:lnTo>
                  <a:lnTo>
                    <a:pt x="12417362" y="2690660"/>
                  </a:lnTo>
                  <a:close/>
                </a:path>
                <a:path w="12418060" h="6654165">
                  <a:moveTo>
                    <a:pt x="12417565" y="2696997"/>
                  </a:moveTo>
                  <a:lnTo>
                    <a:pt x="12412269" y="2695575"/>
                  </a:lnTo>
                  <a:lnTo>
                    <a:pt x="12399023" y="2695537"/>
                  </a:lnTo>
                  <a:lnTo>
                    <a:pt x="12393689" y="2696946"/>
                  </a:lnTo>
                  <a:lnTo>
                    <a:pt x="12393536" y="2701975"/>
                  </a:lnTo>
                  <a:lnTo>
                    <a:pt x="12393206" y="2705214"/>
                  </a:lnTo>
                  <a:lnTo>
                    <a:pt x="12392470" y="2709926"/>
                  </a:lnTo>
                  <a:lnTo>
                    <a:pt x="12397600" y="2711386"/>
                  </a:lnTo>
                  <a:lnTo>
                    <a:pt x="12404179" y="2711462"/>
                  </a:lnTo>
                  <a:lnTo>
                    <a:pt x="12404877" y="2711462"/>
                  </a:lnTo>
                  <a:lnTo>
                    <a:pt x="12411901" y="2711234"/>
                  </a:lnTo>
                  <a:lnTo>
                    <a:pt x="12416346" y="2709989"/>
                  </a:lnTo>
                  <a:lnTo>
                    <a:pt x="12417120" y="2705023"/>
                  </a:lnTo>
                  <a:lnTo>
                    <a:pt x="12417412" y="2701861"/>
                  </a:lnTo>
                  <a:lnTo>
                    <a:pt x="12417565" y="269699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" name="object 73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2678624" y="6834"/>
              <a:ext cx="12742125" cy="9517144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13917967" y="3307482"/>
              <a:ext cx="2986387" cy="2986386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14091170" y="3480658"/>
              <a:ext cx="2639980" cy="2640005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14091643" y="3481090"/>
              <a:ext cx="2639029" cy="2639090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15639732" y="1963156"/>
              <a:ext cx="1380062" cy="1380061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15809456" y="2132080"/>
              <a:ext cx="1040596" cy="1040598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15809455" y="2132081"/>
              <a:ext cx="1040607" cy="1040596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13716396" y="3815396"/>
              <a:ext cx="3518249" cy="2112950"/>
            </a:xfrm>
            <a:prstGeom prst="rect">
              <a:avLst/>
            </a:prstGeom>
          </p:spPr>
        </p:pic>
        <p:sp>
          <p:nvSpPr>
            <p:cNvPr id="81" name="object 81"/>
            <p:cNvSpPr/>
            <p:nvPr/>
          </p:nvSpPr>
          <p:spPr>
            <a:xfrm>
              <a:off x="0" y="5"/>
              <a:ext cx="14410690" cy="6554470"/>
            </a:xfrm>
            <a:custGeom>
              <a:avLst/>
              <a:gdLst/>
              <a:ahLst/>
              <a:cxnLst/>
              <a:rect l="l" t="t" r="r" b="b"/>
              <a:pathLst>
                <a:path w="14410690" h="6554470">
                  <a:moveTo>
                    <a:pt x="6113094" y="0"/>
                  </a:moveTo>
                  <a:lnTo>
                    <a:pt x="0" y="0"/>
                  </a:lnTo>
                  <a:lnTo>
                    <a:pt x="0" y="2893326"/>
                  </a:lnTo>
                  <a:lnTo>
                    <a:pt x="5205273" y="2304529"/>
                  </a:lnTo>
                  <a:lnTo>
                    <a:pt x="6113094" y="0"/>
                  </a:lnTo>
                  <a:close/>
                </a:path>
                <a:path w="14410690" h="6554470">
                  <a:moveTo>
                    <a:pt x="14410639" y="5379910"/>
                  </a:moveTo>
                  <a:lnTo>
                    <a:pt x="14398435" y="5359578"/>
                  </a:lnTo>
                  <a:lnTo>
                    <a:pt x="12441707" y="6533616"/>
                  </a:lnTo>
                  <a:lnTo>
                    <a:pt x="12453912" y="6553949"/>
                  </a:lnTo>
                  <a:lnTo>
                    <a:pt x="14410639" y="53799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2" name="object 82"/>
          <p:cNvSpPr txBox="1">
            <a:spLocks noGrp="1"/>
          </p:cNvSpPr>
          <p:nvPr>
            <p:ph type="title"/>
          </p:nvPr>
        </p:nvSpPr>
        <p:spPr>
          <a:xfrm>
            <a:off x="966958" y="259537"/>
            <a:ext cx="3532504" cy="1784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5260" marR="5080" indent="-163195">
              <a:lnSpc>
                <a:spcPct val="100400"/>
              </a:lnSpc>
              <a:spcBef>
                <a:spcPts val="90"/>
              </a:spcBef>
            </a:pPr>
            <a:r>
              <a:rPr lang="en-US" spc="-100" dirty="0">
                <a:solidFill>
                  <a:srgbClr val="111B32"/>
                </a:solidFill>
              </a:rPr>
              <a:t>A Natural  Satellite</a:t>
            </a:r>
            <a:endParaRPr spc="-345" dirty="0">
              <a:solidFill>
                <a:srgbClr val="111B32"/>
              </a:solidFill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1732107" y="9452974"/>
            <a:ext cx="16589375" cy="1805939"/>
          </a:xfrm>
          <a:prstGeom prst="rect">
            <a:avLst/>
          </a:prstGeom>
        </p:spPr>
        <p:txBody>
          <a:bodyPr vert="horz" wrap="square" lIns="0" tIns="127000" rIns="0" bIns="0" rtlCol="0">
            <a:spAutoFit/>
          </a:bodyPr>
          <a:lstStyle/>
          <a:p>
            <a:pPr marL="1073150" marR="5080" indent="-1061085" algn="ctr">
              <a:lnSpc>
                <a:spcPts val="6600"/>
              </a:lnSpc>
              <a:spcBef>
                <a:spcPts val="1000"/>
              </a:spcBef>
            </a:pPr>
            <a:r>
              <a:rPr lang="en-US" sz="5800" spc="-275" dirty="0">
                <a:solidFill>
                  <a:srgbClr val="FFFFFF"/>
                </a:solidFill>
                <a:latin typeface="Trebuchet MS" panose="020B0603020202020204" pitchFamily="34" charset="0"/>
                <a:cs typeface="Tahoma"/>
              </a:rPr>
              <a:t>The Earth Is A Natural Satellite That Orbits The Sun Over The Course Of One Year</a:t>
            </a:r>
          </a:p>
        </p:txBody>
      </p:sp>
      <p:sp>
        <p:nvSpPr>
          <p:cNvPr id="84" name="object 84"/>
          <p:cNvSpPr txBox="1"/>
          <p:nvPr/>
        </p:nvSpPr>
        <p:spPr>
          <a:xfrm>
            <a:off x="17130332" y="1361266"/>
            <a:ext cx="1163320" cy="4025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450" b="1" spc="-160" dirty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r>
              <a:rPr sz="2450" b="1" spc="-135" dirty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r>
              <a:rPr sz="2450" b="1" spc="-95" dirty="0">
                <a:solidFill>
                  <a:srgbClr val="FFFFFF"/>
                </a:solidFill>
                <a:latin typeface="Trebuchet MS"/>
                <a:cs typeface="Trebuchet MS"/>
              </a:rPr>
              <a:t> D</a:t>
            </a:r>
            <a:r>
              <a:rPr sz="2450" b="1" spc="-7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450" b="1" spc="-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2450" b="1" spc="4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endParaRPr sz="2450">
              <a:latin typeface="Trebuchet MS"/>
              <a:cs typeface="Trebuchet MS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10250961" y="2167629"/>
            <a:ext cx="1163320" cy="4025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450" b="1" spc="-160" dirty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r>
              <a:rPr sz="2450" b="1" spc="-135" dirty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r>
              <a:rPr sz="2450" b="1" spc="-95" dirty="0">
                <a:solidFill>
                  <a:srgbClr val="FFFFFF"/>
                </a:solidFill>
                <a:latin typeface="Trebuchet MS"/>
                <a:cs typeface="Trebuchet MS"/>
              </a:rPr>
              <a:t> D</a:t>
            </a:r>
            <a:r>
              <a:rPr sz="2450" b="1" spc="-7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450" b="1" spc="-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2450" b="1" spc="4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endParaRPr sz="2450">
              <a:latin typeface="Trebuchet MS"/>
              <a:cs typeface="Trebuchet MS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3976597" y="6617860"/>
            <a:ext cx="1147445" cy="4025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450" b="1" spc="-190" dirty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r>
              <a:rPr sz="2450" b="1" spc="-235" dirty="0">
                <a:solidFill>
                  <a:srgbClr val="FFFFFF"/>
                </a:solidFill>
                <a:latin typeface="Trebuchet MS"/>
                <a:cs typeface="Trebuchet MS"/>
              </a:rPr>
              <a:t>7</a:t>
            </a:r>
            <a:r>
              <a:rPr sz="2450" b="1" spc="-95" dirty="0">
                <a:solidFill>
                  <a:srgbClr val="FFFFFF"/>
                </a:solidFill>
                <a:latin typeface="Trebuchet MS"/>
                <a:cs typeface="Trebuchet MS"/>
              </a:rPr>
              <a:t> D</a:t>
            </a:r>
            <a:r>
              <a:rPr sz="2450" b="1" spc="-7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450" b="1" spc="-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2450" b="1" spc="4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endParaRPr sz="2450">
              <a:latin typeface="Trebuchet MS"/>
              <a:cs typeface="Trebuchet MS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14917151" y="0"/>
            <a:ext cx="1317625" cy="4025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450" b="1" spc="-165" dirty="0">
                <a:solidFill>
                  <a:srgbClr val="FFFFFF"/>
                </a:solidFill>
                <a:latin typeface="Trebuchet MS"/>
                <a:cs typeface="Trebuchet MS"/>
              </a:rPr>
              <a:t>3</a:t>
            </a:r>
            <a:r>
              <a:rPr sz="2450" b="1" spc="-155" dirty="0">
                <a:solidFill>
                  <a:srgbClr val="FFFFFF"/>
                </a:solidFill>
                <a:latin typeface="Trebuchet MS"/>
                <a:cs typeface="Trebuchet MS"/>
              </a:rPr>
              <a:t>6</a:t>
            </a:r>
            <a:r>
              <a:rPr sz="2450" b="1" spc="-210" dirty="0">
                <a:solidFill>
                  <a:srgbClr val="FFFFFF"/>
                </a:solidFill>
                <a:latin typeface="Trebuchet MS"/>
                <a:cs typeface="Trebuchet MS"/>
              </a:rPr>
              <a:t>5</a:t>
            </a:r>
            <a:r>
              <a:rPr sz="2450" b="1" spc="-95" dirty="0">
                <a:solidFill>
                  <a:srgbClr val="FFFFFF"/>
                </a:solidFill>
                <a:latin typeface="Trebuchet MS"/>
                <a:cs typeface="Trebuchet MS"/>
              </a:rPr>
              <a:t> D</a:t>
            </a:r>
            <a:r>
              <a:rPr sz="2450" b="1" spc="-7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450" b="1" spc="-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2450" b="1" spc="4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endParaRPr sz="2450">
              <a:latin typeface="Trebuchet MS"/>
              <a:cs typeface="Trebuchet MS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11617830" y="6554826"/>
            <a:ext cx="1403350" cy="4025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450" b="1" spc="-160" dirty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r>
              <a:rPr sz="2450" b="1" spc="-80" dirty="0">
                <a:solidFill>
                  <a:srgbClr val="FFFFFF"/>
                </a:solidFill>
                <a:latin typeface="Trebuchet MS"/>
                <a:cs typeface="Trebuchet MS"/>
              </a:rPr>
              <a:t>4</a:t>
            </a:r>
            <a:r>
              <a:rPr sz="2450" b="1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b="1" spc="-40" dirty="0">
                <a:solidFill>
                  <a:srgbClr val="FFFFFF"/>
                </a:solidFill>
                <a:latin typeface="Trebuchet MS"/>
                <a:cs typeface="Trebuchet MS"/>
              </a:rPr>
              <a:t>H</a:t>
            </a:r>
            <a:r>
              <a:rPr sz="2450" b="1" spc="-25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2450" b="1" spc="-114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2450" b="1" spc="-125" dirty="0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r>
              <a:rPr sz="2450" b="1" spc="4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endParaRPr sz="24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099" cy="11308556"/>
            <a:chOff x="0" y="0"/>
            <a:chExt cx="20104099" cy="11308556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475846" y="0"/>
              <a:ext cx="628253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xfrm>
            <a:off x="3052945" y="3495035"/>
            <a:ext cx="13998208" cy="639854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lang="en-US" spc="-215" dirty="0"/>
              <a:t>Halley’s comet is a natural  satellite of the sun</a:t>
            </a: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8500" dirty="0"/>
          </a:p>
          <a:p>
            <a:pPr marL="191135" marR="184785" algn="ctr">
              <a:lnSpc>
                <a:spcPct val="100000"/>
              </a:lnSpc>
            </a:pPr>
            <a:r>
              <a:rPr lang="en-US" spc="-459" dirty="0"/>
              <a:t>It takes 76 years to complete its orbit around the sun</a:t>
            </a:r>
          </a:p>
        </p:txBody>
      </p:sp>
      <p:sp>
        <p:nvSpPr>
          <p:cNvPr id="8" name="object 1168">
            <a:extLst>
              <a:ext uri="{FF2B5EF4-FFF2-40B4-BE49-F238E27FC236}">
                <a16:creationId xmlns:a16="http://schemas.microsoft.com/office/drawing/2014/main" id="{BE72DAEA-F484-8337-D2C9-DC7B3A2E3509}"/>
              </a:ext>
            </a:extLst>
          </p:cNvPr>
          <p:cNvSpPr/>
          <p:nvPr/>
        </p:nvSpPr>
        <p:spPr>
          <a:xfrm flipH="1">
            <a:off x="-12343" y="5946"/>
            <a:ext cx="4967837" cy="2646683"/>
          </a:xfrm>
          <a:custGeom>
            <a:avLst/>
            <a:gdLst/>
            <a:ahLst/>
            <a:cxnLst/>
            <a:rect l="l" t="t" r="r" b="b"/>
            <a:pathLst>
              <a:path w="6109334" h="2882900">
                <a:moveTo>
                  <a:pt x="6108965" y="0"/>
                </a:moveTo>
                <a:lnTo>
                  <a:pt x="0" y="0"/>
                </a:lnTo>
                <a:lnTo>
                  <a:pt x="903700" y="2294066"/>
                </a:lnTo>
                <a:lnTo>
                  <a:pt x="6108965" y="2882865"/>
                </a:lnTo>
                <a:lnTo>
                  <a:pt x="61089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1169">
            <a:extLst>
              <a:ext uri="{FF2B5EF4-FFF2-40B4-BE49-F238E27FC236}">
                <a16:creationId xmlns:a16="http://schemas.microsoft.com/office/drawing/2014/main" id="{FAF2507D-BAC0-AD8A-B159-97D40547292D}"/>
              </a:ext>
            </a:extLst>
          </p:cNvPr>
          <p:cNvSpPr txBox="1"/>
          <p:nvPr/>
        </p:nvSpPr>
        <p:spPr>
          <a:xfrm>
            <a:off x="273325" y="244475"/>
            <a:ext cx="3532504" cy="1784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4625" marR="5080" indent="-162560" algn="l" rtl="0">
              <a:lnSpc>
                <a:spcPct val="100400"/>
              </a:lnSpc>
              <a:spcBef>
                <a:spcPts val="90"/>
              </a:spcBef>
            </a:pPr>
            <a:r>
              <a:rPr sz="5750" b="1" spc="-100" dirty="0">
                <a:solidFill>
                  <a:srgbClr val="111B32"/>
                </a:solidFill>
                <a:latin typeface="Trebuchet MS"/>
                <a:cs typeface="Trebuchet MS"/>
              </a:rPr>
              <a:t>A</a:t>
            </a:r>
            <a:r>
              <a:rPr sz="5750" b="1" spc="-235" dirty="0">
                <a:solidFill>
                  <a:srgbClr val="111B32"/>
                </a:solidFill>
                <a:latin typeface="Trebuchet MS"/>
                <a:cs typeface="Trebuchet MS"/>
              </a:rPr>
              <a:t> </a:t>
            </a:r>
            <a:r>
              <a:rPr sz="5750" b="1" spc="-395" dirty="0">
                <a:solidFill>
                  <a:srgbClr val="111B32"/>
                </a:solidFill>
                <a:latin typeface="Trebuchet MS"/>
                <a:cs typeface="Trebuchet MS"/>
              </a:rPr>
              <a:t>N</a:t>
            </a:r>
            <a:r>
              <a:rPr lang="en-US" sz="5750" b="1" spc="-395" dirty="0">
                <a:solidFill>
                  <a:srgbClr val="111B32"/>
                </a:solidFill>
                <a:latin typeface="Trebuchet MS"/>
                <a:cs typeface="Trebuchet MS"/>
              </a:rPr>
              <a:t>atural</a:t>
            </a:r>
            <a:r>
              <a:rPr sz="5750" b="1" spc="-395" dirty="0">
                <a:solidFill>
                  <a:srgbClr val="111B32"/>
                </a:solidFill>
                <a:latin typeface="Trebuchet MS"/>
                <a:cs typeface="Trebuchet MS"/>
              </a:rPr>
              <a:t> </a:t>
            </a:r>
            <a:r>
              <a:rPr sz="5750" b="1" spc="-1720" dirty="0">
                <a:solidFill>
                  <a:srgbClr val="111B32"/>
                </a:solidFill>
                <a:latin typeface="Trebuchet MS"/>
                <a:cs typeface="Trebuchet MS"/>
              </a:rPr>
              <a:t> </a:t>
            </a:r>
            <a:r>
              <a:rPr sz="5750" b="1" spc="-345" dirty="0">
                <a:solidFill>
                  <a:srgbClr val="111B32"/>
                </a:solidFill>
                <a:latin typeface="Trebuchet MS"/>
                <a:cs typeface="Trebuchet MS"/>
              </a:rPr>
              <a:t>S</a:t>
            </a:r>
            <a:r>
              <a:rPr lang="en-US" sz="5750" b="1" spc="-345" dirty="0">
                <a:solidFill>
                  <a:srgbClr val="111B32"/>
                </a:solidFill>
                <a:latin typeface="Trebuchet MS"/>
                <a:cs typeface="Trebuchet MS"/>
              </a:rPr>
              <a:t>atellite</a:t>
            </a:r>
            <a:endParaRPr sz="575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6176010" cy="2900680"/>
            </a:xfrm>
            <a:custGeom>
              <a:avLst/>
              <a:gdLst/>
              <a:ahLst/>
              <a:cxnLst/>
              <a:rect l="l" t="t" r="r" b="b"/>
              <a:pathLst>
                <a:path w="6176010" h="2900680">
                  <a:moveTo>
                    <a:pt x="6175927" y="0"/>
                  </a:moveTo>
                  <a:lnTo>
                    <a:pt x="0" y="0"/>
                  </a:lnTo>
                  <a:lnTo>
                    <a:pt x="0" y="2900435"/>
                  </a:lnTo>
                  <a:lnTo>
                    <a:pt x="5268101" y="2304537"/>
                  </a:lnTo>
                  <a:lnTo>
                    <a:pt x="61759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90245" marR="5080" indent="-678180">
              <a:lnSpc>
                <a:spcPct val="100400"/>
              </a:lnSpc>
              <a:spcBef>
                <a:spcPts val="90"/>
              </a:spcBef>
            </a:pPr>
            <a:r>
              <a:rPr lang="en-US" spc="-185" dirty="0"/>
              <a:t>An Artificial  Satellite</a:t>
            </a:r>
            <a:endParaRPr spc="-345" dirty="0"/>
          </a:p>
        </p:txBody>
      </p:sp>
      <p:sp>
        <p:nvSpPr>
          <p:cNvPr id="6" name="object 6"/>
          <p:cNvSpPr txBox="1"/>
          <p:nvPr/>
        </p:nvSpPr>
        <p:spPr>
          <a:xfrm>
            <a:off x="4760485" y="1934874"/>
            <a:ext cx="10582275" cy="3795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95"/>
              </a:spcBef>
            </a:pPr>
            <a:r>
              <a:rPr lang="en-US" sz="8250" spc="-130" dirty="0">
                <a:solidFill>
                  <a:srgbClr val="FFFFFF"/>
                </a:solidFill>
                <a:latin typeface="Trebuchet MS"/>
                <a:cs typeface="Trebuchet MS"/>
              </a:rPr>
              <a:t>In space there are  also thousands of  man-made satellites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</TotalTime>
  <Words>2070</Words>
  <Application>Microsoft Office PowerPoint</Application>
  <PresentationFormat>מותאם אישית</PresentationFormat>
  <Paragraphs>209</Paragraphs>
  <Slides>26</Slides>
  <Notes>22</Notes>
  <HiddenSlides>0</HiddenSlides>
  <MMClips>1</MMClips>
  <ScaleCrop>false</ScaleCrop>
  <HeadingPairs>
    <vt:vector size="6" baseType="variant">
      <vt:variant>
        <vt:lpstr>גופנים בשימוש</vt:lpstr>
      </vt:variant>
      <vt:variant>
        <vt:i4>5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26</vt:i4>
      </vt:variant>
    </vt:vector>
  </HeadingPairs>
  <TitlesOfParts>
    <vt:vector size="32" baseType="lpstr">
      <vt:lpstr>Anomalia ML Regular AAA</vt:lpstr>
      <vt:lpstr>Arial</vt:lpstr>
      <vt:lpstr>Calibri</vt:lpstr>
      <vt:lpstr>Times New Roman</vt:lpstr>
      <vt:lpstr>Trebuchet MS</vt:lpstr>
      <vt:lpstr>Office Theme</vt:lpstr>
      <vt:lpstr>מצגת של PowerPoint‏</vt:lpstr>
      <vt:lpstr>Satellites And  Antennas In Space</vt:lpstr>
      <vt:lpstr>מצגת של PowerPoint‏</vt:lpstr>
      <vt:lpstr>What Is A Satellite?</vt:lpstr>
      <vt:lpstr>A Satellite Is A Small Body  That Orbits A Larger Body</vt:lpstr>
      <vt:lpstr>מצגת של PowerPoint‏</vt:lpstr>
      <vt:lpstr>A Natural  Satellite</vt:lpstr>
      <vt:lpstr>מצגת של PowerPoint‏</vt:lpstr>
      <vt:lpstr>An Artificial  Satellite</vt:lpstr>
      <vt:lpstr>מצגת של PowerPoint‏</vt:lpstr>
      <vt:lpstr>מצגת של PowerPoint‏</vt:lpstr>
      <vt:lpstr>מצגת של PowerPoint‏</vt:lpstr>
      <vt:lpstr>מצגת של PowerPoint‏</vt:lpstr>
      <vt:lpstr>What Are The  Components Of  A Satellite?</vt:lpstr>
      <vt:lpstr>מצגת של PowerPoint‏</vt:lpstr>
      <vt:lpstr>מצגת של PowerPoint‏</vt:lpstr>
      <vt:lpstr>מצגת של PowerPoint‏</vt:lpstr>
      <vt:lpstr>And now get to work</vt:lpstr>
      <vt:lpstr>מצגת של PowerPoint‏</vt:lpstr>
      <vt:lpstr>Discussion And  Conclusions</vt:lpstr>
      <vt:lpstr>Summary</vt:lpstr>
      <vt:lpstr>מצגת של PowerPoint‏</vt:lpstr>
      <vt:lpstr>מצגת של PowerPoint‏</vt:lpstr>
      <vt:lpstr>Values  Responsibility</vt:lpstr>
      <vt:lpstr>Values  Responsibility</vt:lpstr>
      <vt:lpstr>Will you think differently about satellites now?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pre-2</dc:title>
  <dc:creator>user</dc:creator>
  <cp:lastModifiedBy>מעיין הוניג</cp:lastModifiedBy>
  <cp:revision>6</cp:revision>
  <dcterms:created xsi:type="dcterms:W3CDTF">2022-05-24T09:50:53Z</dcterms:created>
  <dcterms:modified xsi:type="dcterms:W3CDTF">2022-05-31T10:31:29Z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2022-05-10T00:00:00Z</vt:filetime>
  </property>
  <property fmtid="{D5CDD505-2E9C-101B-9397-08002B2CF9AE}" pid="3" name="Creator">
    <vt:lpwstr>Adobe Illustrator 26.2 (Macintosh)</vt:lpwstr>
  </property>
  <property fmtid="{D5CDD505-2E9C-101B-9397-08002B2CF9AE}" pid="4" name="LastSaved">
    <vt:filetime>2022-05-24T00:00:00Z</vt:filetime>
  </property>
</Properties>
</file>