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12192000" cy="6858000"/>
  <p:notesSz cx="6858000" cy="9144000"/>
  <p:photoAlbum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 snapToGrid="0">
      <p:cViewPr varScale="1">
        <p:scale>
          <a:sx n="62" d="100"/>
          <a:sy n="62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-84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24F3713-C008-41EA-8602-02E2968B0E09}" type="datetimeFigureOut">
              <a:rPr lang="he-IL" smtClean="0"/>
              <a:t>כ"א/אדר א/תשפ"ב</a:t>
            </a:fld>
            <a:endParaRPr lang="he-IL"/>
          </a:p>
        </p:txBody>
      </p:sp>
      <p:sp>
        <p:nvSpPr>
          <p:cNvPr id="4" name="מציין מיקום של תמונת שקופית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he-IL"/>
          </a:p>
        </p:txBody>
      </p:sp>
      <p:sp>
        <p:nvSpPr>
          <p:cNvPr id="5" name="מציין מיקום של הערו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0525256-1D06-4477-BF78-AC2A20D74030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178875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nomalia ML Regular AAA" panose="00000500000000000000" pitchFamily="2" charset="-79"/>
                <a:cs typeface="Anomalia ML Regular AAA" panose="00000500000000000000" pitchFamily="2" charset="-79"/>
              </a:rPr>
              <a:t>Air pressure - the pressure the air in the Earth’s atmosphere exerts on any point within it. </a:t>
            </a:r>
            <a:endParaRPr lang="en-US" b="0" dirty="0">
              <a:effectLst/>
              <a:latin typeface="Anomalia ML Regular AAA" panose="00000500000000000000" pitchFamily="2" charset="-79"/>
              <a:cs typeface="Anomalia ML Regular AAA" panose="00000500000000000000" pitchFamily="2" charset="-79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nomalia ML Regular AAA" panose="00000500000000000000" pitchFamily="2" charset="-79"/>
                <a:cs typeface="Anomalia ML Regular AAA" panose="00000500000000000000" pitchFamily="2" charset="-79"/>
              </a:rPr>
              <a:t>You can explain that the higher one goes, the lower the air pressure. For example: climbing a high mountain or the difference between deep-water diving and shallow-water diving.</a:t>
            </a:r>
            <a:endParaRPr lang="en-US" b="0" dirty="0">
              <a:effectLst/>
              <a:latin typeface="Anomalia ML Regular AAA" panose="00000500000000000000" pitchFamily="2" charset="-79"/>
              <a:cs typeface="Anomalia ML Regular AAA" panose="00000500000000000000" pitchFamily="2" charset="-79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br>
              <a:rPr lang="en-US" b="0" dirty="0">
                <a:effectLst/>
                <a:latin typeface="Anomalia ML Regular AAA" panose="00000500000000000000" pitchFamily="2" charset="-79"/>
                <a:cs typeface="Anomalia ML Regular AAA" panose="00000500000000000000" pitchFamily="2" charset="-79"/>
              </a:rPr>
            </a:b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nomalia ML Regular AAA" panose="00000500000000000000" pitchFamily="2" charset="-79"/>
                <a:cs typeface="Anomalia ML Regular AAA" panose="00000500000000000000" pitchFamily="2" charset="-79"/>
              </a:rPr>
              <a:t>Most of the time there are approximately 6 persons in the Space Station itself. The minimum occupancy will be 3, and the highest occupancy so far has been 13</a:t>
            </a:r>
            <a:endParaRPr lang="en-US" b="0" dirty="0">
              <a:effectLst/>
              <a:latin typeface="Anomalia ML Regular AAA" panose="00000500000000000000" pitchFamily="2" charset="-79"/>
              <a:cs typeface="Anomalia ML Regular AAA" panose="00000500000000000000" pitchFamily="2" charset="-79"/>
            </a:endParaRPr>
          </a:p>
          <a:p>
            <a:br>
              <a:rPr lang="en-US" dirty="0"/>
            </a:br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525256-1D06-4477-BF78-AC2A20D74030}" type="slidenum">
              <a:rPr lang="he-IL" smtClean="0"/>
              <a:t>5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1505256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1" i="0" u="sng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Option 2:</a:t>
            </a:r>
            <a:endParaRPr lang="en-US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You can demonstrate by attempting to break one stick compared with breaking multiple sticks together.</a:t>
            </a:r>
            <a:endParaRPr lang="en-US" b="0" dirty="0">
              <a:effectLst/>
            </a:endParaRPr>
          </a:p>
          <a:p>
            <a:br>
              <a:rPr lang="en-US" dirty="0"/>
            </a:br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525256-1D06-4477-BF78-AC2A20D74030}" type="slidenum">
              <a:rPr lang="he-IL" smtClean="0"/>
              <a:t>10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0186023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https://www.mombrite.com/pumping-heart-model/</a:t>
            </a:r>
            <a:endParaRPr lang="en-US" b="0" dirty="0">
              <a:effectLst/>
            </a:endParaRPr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525256-1D06-4477-BF78-AC2A20D74030}" type="slidenum">
              <a:rPr lang="he-IL" smtClean="0"/>
              <a:t>14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9638625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https://www.youtube.com/watch?v=Wam7poPzG1w</a:t>
            </a:r>
            <a:endParaRPr lang="en-US" b="0" dirty="0">
              <a:effectLst/>
            </a:endParaRPr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525256-1D06-4477-BF78-AC2A20D74030}" type="slidenum">
              <a:rPr lang="he-IL" smtClean="0"/>
              <a:t>17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2512508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https://www.youtube.com/watch?v=cExUmHb2gbU</a:t>
            </a:r>
            <a:endParaRPr lang="en-US" b="0" dirty="0">
              <a:effectLst/>
            </a:endParaRPr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525256-1D06-4477-BF78-AC2A20D74030}" type="slidenum">
              <a:rPr lang="he-IL" smtClean="0"/>
              <a:t>24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712679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E78A601B-623F-4146-9FF2-61E556FC71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כותרת משנה 2">
            <a:extLst>
              <a:ext uri="{FF2B5EF4-FFF2-40B4-BE49-F238E27FC236}">
                <a16:creationId xmlns:a16="http://schemas.microsoft.com/office/drawing/2014/main" id="{6D7D24D3-BA73-43F5-BF61-40860969F9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e-IL"/>
              <a:t>לחץ כדי לערוך סגנון כותרת משנה של תבנית בסיס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63364ACA-FCC5-437D-A319-63D8D880BD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373A9-C36A-4FFB-9ED8-88D0740E8D1A}" type="datetimeFigureOut">
              <a:rPr lang="he-IL" smtClean="0"/>
              <a:t>כ"א/אדר א/תשפ"ב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0CECD277-112D-4590-8278-D41AF7436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5DD0BA93-179D-4BCC-A8C0-893BD61A1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53E31-AC08-41B8-AE10-5649BD61DFB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060270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F6A06C94-86E1-4045-842C-3DE0E923C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>
            <a:extLst>
              <a:ext uri="{FF2B5EF4-FFF2-40B4-BE49-F238E27FC236}">
                <a16:creationId xmlns:a16="http://schemas.microsoft.com/office/drawing/2014/main" id="{51D7964B-FCC7-46C6-83C0-528252D1FA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36AAB3F2-25DA-4B0F-B6F7-DE6372A52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373A9-C36A-4FFB-9ED8-88D0740E8D1A}" type="datetimeFigureOut">
              <a:rPr lang="he-IL" smtClean="0"/>
              <a:t>כ"א/אדר א/תשפ"ב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9330B343-9769-4C40-8198-A34498376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828088DE-64BF-421A-8709-B245935A2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53E31-AC08-41B8-AE10-5649BD61DFB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73809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>
            <a:extLst>
              <a:ext uri="{FF2B5EF4-FFF2-40B4-BE49-F238E27FC236}">
                <a16:creationId xmlns:a16="http://schemas.microsoft.com/office/drawing/2014/main" id="{C86FCF8C-FC02-48F1-BFA1-598793DA9A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>
            <a:extLst>
              <a:ext uri="{FF2B5EF4-FFF2-40B4-BE49-F238E27FC236}">
                <a16:creationId xmlns:a16="http://schemas.microsoft.com/office/drawing/2014/main" id="{931984B3-14B6-4E49-A9A2-A63FA8C648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03D5D63C-188F-44C4-B624-7357660A9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373A9-C36A-4FFB-9ED8-88D0740E8D1A}" type="datetimeFigureOut">
              <a:rPr lang="he-IL" smtClean="0"/>
              <a:t>כ"א/אדר א/תשפ"ב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07AEFE68-C37D-47C6-9E23-5057FCFEC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C88F6FD0-FD2B-4C2B-A063-097B56AB5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53E31-AC08-41B8-AE10-5649BD61DFB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578084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EAB9A093-DB35-44A7-A84F-45E8BE433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0DBE017E-321D-47C5-A4E1-106217A58C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F327E8AE-90D9-4ABD-ABDF-037D3C093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373A9-C36A-4FFB-9ED8-88D0740E8D1A}" type="datetimeFigureOut">
              <a:rPr lang="he-IL" smtClean="0"/>
              <a:t>כ"א/אדר א/תשפ"ב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18931D10-8F6B-4BDD-8C91-2CE75C8E66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1DBAABA0-53B3-4923-8BD7-3AFC82CBE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53E31-AC08-41B8-AE10-5649BD61DFB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493996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E55F8939-6D56-40B4-9045-C9F3F1F93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E1BCA9F7-0535-4E7F-B523-3ACDECB30C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F69F4FB1-B8D0-4E76-A4CA-8EE5587A5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373A9-C36A-4FFB-9ED8-88D0740E8D1A}" type="datetimeFigureOut">
              <a:rPr lang="he-IL" smtClean="0"/>
              <a:t>כ"א/אדר א/תשפ"ב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5DE98BBF-E5E5-4988-ACE6-A53742A87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2AB666E8-85C6-46E0-B376-DC1784C7A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53E31-AC08-41B8-AE10-5649BD61DFB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058339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9B4D5506-0ACC-41A7-A049-DE53BAE25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00DA0DBE-B3D5-4A2F-9BFA-569E156479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id="{EE6B6208-FD4E-4D2C-BF09-66E7267AD6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318A60C0-22CB-4116-96ED-BDEFDEBC96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373A9-C36A-4FFB-9ED8-88D0740E8D1A}" type="datetimeFigureOut">
              <a:rPr lang="he-IL" smtClean="0"/>
              <a:t>כ"א/אדר א/תשפ"ב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B00352BF-34DF-45B6-B241-1FF4EC544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7BDB5FCF-4F16-4222-A194-35CE1A7E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53E31-AC08-41B8-AE10-5649BD61DFB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853831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88DAC1B6-303A-42A7-B339-E1709A8F7D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B8DB725D-E041-474E-889F-731762FD38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id="{8CDFF513-BA4F-4035-B0CC-99C85B63E2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טקסט 4">
            <a:extLst>
              <a:ext uri="{FF2B5EF4-FFF2-40B4-BE49-F238E27FC236}">
                <a16:creationId xmlns:a16="http://schemas.microsoft.com/office/drawing/2014/main" id="{34320A9F-0950-4461-8645-9BE36F67BE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A2BAAF25-62C9-423D-A452-01759AA18D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7" name="מציין מיקום של תאריך 6">
            <a:extLst>
              <a:ext uri="{FF2B5EF4-FFF2-40B4-BE49-F238E27FC236}">
                <a16:creationId xmlns:a16="http://schemas.microsoft.com/office/drawing/2014/main" id="{1CD66431-C4FA-4A95-86B5-4D4BEA733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373A9-C36A-4FFB-9ED8-88D0740E8D1A}" type="datetimeFigureOut">
              <a:rPr lang="he-IL" smtClean="0"/>
              <a:t>כ"א/אדר א/תשפ"ב</a:t>
            </a:fld>
            <a:endParaRPr lang="he-IL"/>
          </a:p>
        </p:txBody>
      </p:sp>
      <p:sp>
        <p:nvSpPr>
          <p:cNvPr id="8" name="מציין מיקום של כותרת תחתונה 7">
            <a:extLst>
              <a:ext uri="{FF2B5EF4-FFF2-40B4-BE49-F238E27FC236}">
                <a16:creationId xmlns:a16="http://schemas.microsoft.com/office/drawing/2014/main" id="{2C58CB88-1283-447E-951A-B87082438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>
            <a:extLst>
              <a:ext uri="{FF2B5EF4-FFF2-40B4-BE49-F238E27FC236}">
                <a16:creationId xmlns:a16="http://schemas.microsoft.com/office/drawing/2014/main" id="{555A6A70-ECCD-41E4-A4A6-9730BC3CB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53E31-AC08-41B8-AE10-5649BD61DFB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931596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2B7F68C9-8196-4F4D-A06D-AEF3B6737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אריך 2">
            <a:extLst>
              <a:ext uri="{FF2B5EF4-FFF2-40B4-BE49-F238E27FC236}">
                <a16:creationId xmlns:a16="http://schemas.microsoft.com/office/drawing/2014/main" id="{DB01C927-24C7-4531-ACC5-6AD99D38E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373A9-C36A-4FFB-9ED8-88D0740E8D1A}" type="datetimeFigureOut">
              <a:rPr lang="he-IL" smtClean="0"/>
              <a:t>כ"א/אדר א/תשפ"ב</a:t>
            </a:fld>
            <a:endParaRPr lang="he-IL"/>
          </a:p>
        </p:txBody>
      </p:sp>
      <p:sp>
        <p:nvSpPr>
          <p:cNvPr id="4" name="מציין מיקום של כותרת תחתונה 3">
            <a:extLst>
              <a:ext uri="{FF2B5EF4-FFF2-40B4-BE49-F238E27FC236}">
                <a16:creationId xmlns:a16="http://schemas.microsoft.com/office/drawing/2014/main" id="{E80066EA-7377-4FAF-9B44-BE0711C4C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של מספר שקופית 4">
            <a:extLst>
              <a:ext uri="{FF2B5EF4-FFF2-40B4-BE49-F238E27FC236}">
                <a16:creationId xmlns:a16="http://schemas.microsoft.com/office/drawing/2014/main" id="{FF5642F8-3F18-4D74-B1EC-A4D53BA76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53E31-AC08-41B8-AE10-5649BD61DFB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070896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>
            <a:extLst>
              <a:ext uri="{FF2B5EF4-FFF2-40B4-BE49-F238E27FC236}">
                <a16:creationId xmlns:a16="http://schemas.microsoft.com/office/drawing/2014/main" id="{54B2481E-875A-420E-8F05-B85A6F5BB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373A9-C36A-4FFB-9ED8-88D0740E8D1A}" type="datetimeFigureOut">
              <a:rPr lang="he-IL" smtClean="0"/>
              <a:t>כ"א/אדר א/תשפ"ב</a:t>
            </a:fld>
            <a:endParaRPr lang="he-IL"/>
          </a:p>
        </p:txBody>
      </p:sp>
      <p:sp>
        <p:nvSpPr>
          <p:cNvPr id="3" name="מציין מיקום של כותרת תחתונה 2">
            <a:extLst>
              <a:ext uri="{FF2B5EF4-FFF2-40B4-BE49-F238E27FC236}">
                <a16:creationId xmlns:a16="http://schemas.microsoft.com/office/drawing/2014/main" id="{640C1215-DD2C-4E7F-9321-183FD3F91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id="{AB9DBD69-15CD-402A-95ED-F79155505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53E31-AC08-41B8-AE10-5649BD61DFB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982725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FCEB80EB-1EA0-4D30-8C08-558D32E152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56605170-A9ED-4212-AE7D-D49AC22662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id="{483F39B5-4A97-43D5-A542-A16B58D616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BC237F52-C39E-478C-81CC-AA87CAFF8B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373A9-C36A-4FFB-9ED8-88D0740E8D1A}" type="datetimeFigureOut">
              <a:rPr lang="he-IL" smtClean="0"/>
              <a:t>כ"א/אדר א/תשפ"ב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9B018747-4CC3-4B01-AE92-00846CBDF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9DE07263-F4DD-4E51-A3D3-F9E60E734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53E31-AC08-41B8-AE10-5649BD61DFB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631485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4CCD52AB-68A3-4C1F-8E90-5F9236413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מונה 2">
            <a:extLst>
              <a:ext uri="{FF2B5EF4-FFF2-40B4-BE49-F238E27FC236}">
                <a16:creationId xmlns:a16="http://schemas.microsoft.com/office/drawing/2014/main" id="{BD2AF54F-0038-4A75-B4AD-04734ADDD7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id="{10623555-1327-4CB6-980F-B20969607E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1AB8A025-C156-42DD-9AA9-E2EACC20B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373A9-C36A-4FFB-9ED8-88D0740E8D1A}" type="datetimeFigureOut">
              <a:rPr lang="he-IL" smtClean="0"/>
              <a:t>כ"א/אדר א/תשפ"ב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10C1B2DA-7C1E-4F7E-8452-71EA02D846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EB4CBC35-9A32-4E80-BD7D-ADF0D7E64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53E31-AC08-41B8-AE10-5649BD61DFB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638632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>
            <a:extLst>
              <a:ext uri="{FF2B5EF4-FFF2-40B4-BE49-F238E27FC236}">
                <a16:creationId xmlns:a16="http://schemas.microsoft.com/office/drawing/2014/main" id="{C54DAEA0-C170-47CB-9595-23909D1F7E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3518224A-F854-44DF-A753-8334413968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A6E82B03-314E-4925-A5C4-55437EA013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4373A9-C36A-4FFB-9ED8-88D0740E8D1A}" type="datetimeFigureOut">
              <a:rPr lang="he-IL" smtClean="0"/>
              <a:t>כ"א/אדר א/תשפ"ב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474FDB9B-54F9-4FE6-AFAE-E42E55A528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84F01494-25D0-4910-ABC3-B9EBD743E3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253E31-AC08-41B8-AE10-5649BD61DFB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2499056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mombrite.com/pumping-heart-model/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youtube.com/watch?v=Wam7poPzG1w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youtube.com/watch?v=cExUmHb2gbU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01">
            <a:extLst>
              <a:ext uri="{FF2B5EF4-FFF2-40B4-BE49-F238E27FC236}">
                <a16:creationId xmlns:a16="http://schemas.microsoft.com/office/drawing/2014/main" id="{1719927D-4AA4-4065-96F9-FA0619554E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2839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10">
            <a:extLst>
              <a:ext uri="{FF2B5EF4-FFF2-40B4-BE49-F238E27FC236}">
                <a16:creationId xmlns:a16="http://schemas.microsoft.com/office/drawing/2014/main" id="{2EED6275-83D9-471E-885C-55BF944045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0870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11">
            <a:extLst>
              <a:ext uri="{FF2B5EF4-FFF2-40B4-BE49-F238E27FC236}">
                <a16:creationId xmlns:a16="http://schemas.microsoft.com/office/drawing/2014/main" id="{324A6441-92B4-4E2F-91AE-A5F3AD8BDF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9849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12">
            <a:extLst>
              <a:ext uri="{FF2B5EF4-FFF2-40B4-BE49-F238E27FC236}">
                <a16:creationId xmlns:a16="http://schemas.microsoft.com/office/drawing/2014/main" id="{376FC14B-17A3-4540-8AD2-00195B1EBB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8221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13">
            <a:extLst>
              <a:ext uri="{FF2B5EF4-FFF2-40B4-BE49-F238E27FC236}">
                <a16:creationId xmlns:a16="http://schemas.microsoft.com/office/drawing/2014/main" id="{D97F75FE-0584-4271-8751-B1E3C200B5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6093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14">
            <a:extLst>
              <a:ext uri="{FF2B5EF4-FFF2-40B4-BE49-F238E27FC236}">
                <a16:creationId xmlns:a16="http://schemas.microsoft.com/office/drawing/2014/main" id="{5E48FD0B-94A9-496B-89A9-A305566E94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מלבן 3">
            <a:hlinkClick r:id="rId4"/>
            <a:extLst>
              <a:ext uri="{FF2B5EF4-FFF2-40B4-BE49-F238E27FC236}">
                <a16:creationId xmlns:a16="http://schemas.microsoft.com/office/drawing/2014/main" id="{1D2CCF62-F2DC-44DA-B9B6-A267F44FB6B6}"/>
              </a:ext>
            </a:extLst>
          </p:cNvPr>
          <p:cNvSpPr/>
          <p:nvPr/>
        </p:nvSpPr>
        <p:spPr>
          <a:xfrm>
            <a:off x="8798560" y="6106160"/>
            <a:ext cx="3048000" cy="548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069301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15">
            <a:extLst>
              <a:ext uri="{FF2B5EF4-FFF2-40B4-BE49-F238E27FC236}">
                <a16:creationId xmlns:a16="http://schemas.microsoft.com/office/drawing/2014/main" id="{6919A8FD-7AB6-4DD5-ADDB-E09AB26277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2033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16">
            <a:extLst>
              <a:ext uri="{FF2B5EF4-FFF2-40B4-BE49-F238E27FC236}">
                <a16:creationId xmlns:a16="http://schemas.microsoft.com/office/drawing/2014/main" id="{106891DE-79A6-423B-A5FC-5B984C0EAC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1838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17">
            <a:extLst>
              <a:ext uri="{FF2B5EF4-FFF2-40B4-BE49-F238E27FC236}">
                <a16:creationId xmlns:a16="http://schemas.microsoft.com/office/drawing/2014/main" id="{CFA7A2B1-99E4-42F0-823A-2901F80BB9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אליפסה 3">
            <a:hlinkClick r:id="rId4"/>
            <a:extLst>
              <a:ext uri="{FF2B5EF4-FFF2-40B4-BE49-F238E27FC236}">
                <a16:creationId xmlns:a16="http://schemas.microsoft.com/office/drawing/2014/main" id="{25818DB6-7B50-4F37-AC67-55788F48F8E4}"/>
              </a:ext>
            </a:extLst>
          </p:cNvPr>
          <p:cNvSpPr/>
          <p:nvPr/>
        </p:nvSpPr>
        <p:spPr>
          <a:xfrm>
            <a:off x="1381760" y="3159760"/>
            <a:ext cx="1249680" cy="133096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6325856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18">
            <a:extLst>
              <a:ext uri="{FF2B5EF4-FFF2-40B4-BE49-F238E27FC236}">
                <a16:creationId xmlns:a16="http://schemas.microsoft.com/office/drawing/2014/main" id="{BEC0223B-685C-4D36-85FC-FD4DC32466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5543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19">
            <a:extLst>
              <a:ext uri="{FF2B5EF4-FFF2-40B4-BE49-F238E27FC236}">
                <a16:creationId xmlns:a16="http://schemas.microsoft.com/office/drawing/2014/main" id="{853CEDBC-66CF-4331-82FB-81B1D2E0A1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376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02">
            <a:extLst>
              <a:ext uri="{FF2B5EF4-FFF2-40B4-BE49-F238E27FC236}">
                <a16:creationId xmlns:a16="http://schemas.microsoft.com/office/drawing/2014/main" id="{D76A2AA1-997C-4BBB-B587-D1C3B45CE0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2538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20">
            <a:extLst>
              <a:ext uri="{FF2B5EF4-FFF2-40B4-BE49-F238E27FC236}">
                <a16:creationId xmlns:a16="http://schemas.microsoft.com/office/drawing/2014/main" id="{EC705846-11ED-4BEA-8D06-DB5C9743F6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0190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21">
            <a:extLst>
              <a:ext uri="{FF2B5EF4-FFF2-40B4-BE49-F238E27FC236}">
                <a16:creationId xmlns:a16="http://schemas.microsoft.com/office/drawing/2014/main" id="{468B8EC5-E244-4184-8E75-3BCA9B6411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5605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22">
            <a:extLst>
              <a:ext uri="{FF2B5EF4-FFF2-40B4-BE49-F238E27FC236}">
                <a16:creationId xmlns:a16="http://schemas.microsoft.com/office/drawing/2014/main" id="{98AF3B70-CA0A-4663-B1A6-DA7DE6D639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5930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23">
            <a:extLst>
              <a:ext uri="{FF2B5EF4-FFF2-40B4-BE49-F238E27FC236}">
                <a16:creationId xmlns:a16="http://schemas.microsoft.com/office/drawing/2014/main" id="{0A42D266-4F0E-478D-BAC8-58D52E1E0F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1464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24">
            <a:extLst>
              <a:ext uri="{FF2B5EF4-FFF2-40B4-BE49-F238E27FC236}">
                <a16:creationId xmlns:a16="http://schemas.microsoft.com/office/drawing/2014/main" id="{190B7960-BC40-45AC-96ED-CDF445B6B1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אליפסה 3">
            <a:hlinkClick r:id="rId4"/>
            <a:extLst>
              <a:ext uri="{FF2B5EF4-FFF2-40B4-BE49-F238E27FC236}">
                <a16:creationId xmlns:a16="http://schemas.microsoft.com/office/drawing/2014/main" id="{E7CA7D59-CD1C-4664-A2DF-E1ADB9DDD5BC}"/>
              </a:ext>
            </a:extLst>
          </p:cNvPr>
          <p:cNvSpPr/>
          <p:nvPr/>
        </p:nvSpPr>
        <p:spPr>
          <a:xfrm>
            <a:off x="4389120" y="3429000"/>
            <a:ext cx="3484880" cy="293116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903858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03">
            <a:extLst>
              <a:ext uri="{FF2B5EF4-FFF2-40B4-BE49-F238E27FC236}">
                <a16:creationId xmlns:a16="http://schemas.microsoft.com/office/drawing/2014/main" id="{F596E1A7-6D12-4410-94FC-5D7511EB8E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159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04">
            <a:extLst>
              <a:ext uri="{FF2B5EF4-FFF2-40B4-BE49-F238E27FC236}">
                <a16:creationId xmlns:a16="http://schemas.microsoft.com/office/drawing/2014/main" id="{2C916954-6CAC-41C0-B31B-75B14151B6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0190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05">
            <a:extLst>
              <a:ext uri="{FF2B5EF4-FFF2-40B4-BE49-F238E27FC236}">
                <a16:creationId xmlns:a16="http://schemas.microsoft.com/office/drawing/2014/main" id="{E4ACFE46-0557-4C5A-BFD1-9291D19D41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1798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06">
            <a:extLst>
              <a:ext uri="{FF2B5EF4-FFF2-40B4-BE49-F238E27FC236}">
                <a16:creationId xmlns:a16="http://schemas.microsoft.com/office/drawing/2014/main" id="{8E4D21CA-36E2-445C-BA60-CD6E30ECCA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969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07">
            <a:extLst>
              <a:ext uri="{FF2B5EF4-FFF2-40B4-BE49-F238E27FC236}">
                <a16:creationId xmlns:a16="http://schemas.microsoft.com/office/drawing/2014/main" id="{40792F65-487A-4B00-9844-B2C85EBDBF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8922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08">
            <a:extLst>
              <a:ext uri="{FF2B5EF4-FFF2-40B4-BE49-F238E27FC236}">
                <a16:creationId xmlns:a16="http://schemas.microsoft.com/office/drawing/2014/main" id="{62B61617-0CED-482C-8B3C-939BDC4B36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4812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09">
            <a:extLst>
              <a:ext uri="{FF2B5EF4-FFF2-40B4-BE49-F238E27FC236}">
                <a16:creationId xmlns:a16="http://schemas.microsoft.com/office/drawing/2014/main" id="{E6BA5592-A7E1-4C8A-95B3-C4248F8DC7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55766"/>
      </p:ext>
    </p:extLst>
  </p:cSld>
  <p:clrMapOvr>
    <a:masterClrMapping/>
  </p:clrMapOvr>
</p:sld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144</Words>
  <Application>Microsoft Office PowerPoint</Application>
  <PresentationFormat>מסך רחב</PresentationFormat>
  <Paragraphs>15</Paragraphs>
  <Slides>24</Slides>
  <Notes>5</Notes>
  <HiddenSlides>0</HiddenSlides>
  <MMClips>0</MMClips>
  <ScaleCrop>false</ScaleCrop>
  <HeadingPairs>
    <vt:vector size="6" baseType="variant">
      <vt:variant>
        <vt:lpstr>גופנים בשימוש</vt:lpstr>
      </vt:variant>
      <vt:variant>
        <vt:i4>4</vt:i4>
      </vt:variant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24</vt:i4>
      </vt:variant>
    </vt:vector>
  </HeadingPairs>
  <TitlesOfParts>
    <vt:vector size="29" baseType="lpstr">
      <vt:lpstr>Anomalia ML Regular AAA</vt:lpstr>
      <vt:lpstr>Arial</vt:lpstr>
      <vt:lpstr>Calibri</vt:lpstr>
      <vt:lpstr>Calibri Light</vt:lpstr>
      <vt:lpstr>ערכת נושא Office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מצגת של PowerPoint‏</dc:title>
  <dc:creator>רותם אלמוג</dc:creator>
  <cp:lastModifiedBy>רותם אלמוג</cp:lastModifiedBy>
  <cp:revision>1</cp:revision>
  <dcterms:created xsi:type="dcterms:W3CDTF">2022-02-22T09:37:10Z</dcterms:created>
  <dcterms:modified xsi:type="dcterms:W3CDTF">2022-02-22T09:55:17Z</dcterms:modified>
</cp:coreProperties>
</file>