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6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12192000" cy="6858000"/>
  <p:notesSz cx="6858000" cy="9144000"/>
  <p:photoAlbum/>
  <p:defaultTextStyle>
    <a:defPPr>
      <a:defRPr lang="he-IL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 snapToGrid="0">
      <p:cViewPr varScale="1">
        <p:scale>
          <a:sx n="60" d="100"/>
          <a:sy n="60" d="100"/>
        </p:scale>
        <p:origin x="78" y="14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עליונה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77D8B95A-16E8-4650-A488-00618C1973FC}" type="datetimeFigureOut">
              <a:rPr lang="he-IL" smtClean="0"/>
              <a:t>ל'/אדר א/תשפ"ב</a:t>
            </a:fld>
            <a:endParaRPr lang="he-IL"/>
          </a:p>
        </p:txBody>
      </p:sp>
      <p:sp>
        <p:nvSpPr>
          <p:cNvPr id="4" name="מציין מיקום של תמונת שקופית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he-IL"/>
          </a:p>
        </p:txBody>
      </p:sp>
      <p:sp>
        <p:nvSpPr>
          <p:cNvPr id="5" name="מציין מיקום של הערות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2B233A18-D88C-4373-A5F5-B5C14978DC56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534014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https://drive.google.com/file/d/1bBBICALT0mopIkggJdxqe-edAN63cfW4/view</a:t>
            </a:r>
            <a:endParaRPr lang="he-IL" dirty="0"/>
          </a:p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233A18-D88C-4373-A5F5-B5C14978DC56}" type="slidenum">
              <a:rPr lang="he-IL" smtClean="0"/>
              <a:t>3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8419925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https://drive.google.com/file/d/1EoL2wBsoScFi4cStHTpbXactqStoXHmA/view</a:t>
            </a:r>
            <a:endParaRPr lang="he-IL" dirty="0"/>
          </a:p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233A18-D88C-4373-A5F5-B5C14978DC56}" type="slidenum">
              <a:rPr lang="he-IL" smtClean="0"/>
              <a:t>5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3949712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https://www.rakiamission.co.il/contact</a:t>
            </a:r>
            <a:endParaRPr lang="he-IL"/>
          </a:p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233A18-D88C-4373-A5F5-B5C14978DC56}" type="slidenum">
              <a:rPr lang="he-IL" smtClean="0"/>
              <a:t>14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735961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258F46CB-2D07-4FF7-9A4D-C1CC1E158E4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כותרת משנה 2">
            <a:extLst>
              <a:ext uri="{FF2B5EF4-FFF2-40B4-BE49-F238E27FC236}">
                <a16:creationId xmlns:a16="http://schemas.microsoft.com/office/drawing/2014/main" id="{A2D64BF1-2307-4ECD-B45F-159870A37A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e-IL"/>
              <a:t>לחץ כדי לערוך סגנון כותרת משנה של תבנית בסיס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AD26DA23-E793-462A-9D5E-3FCC925B74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C5B8D-9ACF-4867-B9BB-1A411F138BAB}" type="datetimeFigureOut">
              <a:rPr lang="he-IL" smtClean="0"/>
              <a:t>ל'/אדר א/תשפ"ב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5CAF7F51-E69E-4140-80BC-02FE5EE37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0C3090B6-199A-4AC4-9179-C3DB05E6F0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043F4-123D-4804-853F-B79B9E4E8BAA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5835827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9FB8886D-D851-414D-81F5-3B7A38DF5E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טקסט אנכי 2">
            <a:extLst>
              <a:ext uri="{FF2B5EF4-FFF2-40B4-BE49-F238E27FC236}">
                <a16:creationId xmlns:a16="http://schemas.microsoft.com/office/drawing/2014/main" id="{D927C7D3-FCC1-4EDC-B510-B7071C8844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70062FA0-6E02-4B11-8400-7A892ACF08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C5B8D-9ACF-4867-B9BB-1A411F138BAB}" type="datetimeFigureOut">
              <a:rPr lang="he-IL" smtClean="0"/>
              <a:t>ל'/אדר א/תשפ"ב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665CC874-4D6A-4510-A633-475C1A5CED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1B5F3FC7-CD66-4CDA-A9E8-FEE7231D4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043F4-123D-4804-853F-B79B9E4E8BAA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572380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כותרת אנכית וטקס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אנכית 1">
            <a:extLst>
              <a:ext uri="{FF2B5EF4-FFF2-40B4-BE49-F238E27FC236}">
                <a16:creationId xmlns:a16="http://schemas.microsoft.com/office/drawing/2014/main" id="{37B1311A-D8C8-411B-A8C4-7DBCB9BB8B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טקסט אנכי 2">
            <a:extLst>
              <a:ext uri="{FF2B5EF4-FFF2-40B4-BE49-F238E27FC236}">
                <a16:creationId xmlns:a16="http://schemas.microsoft.com/office/drawing/2014/main" id="{AC8877C3-79B6-4143-83B7-B8212DAFBFD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62FC408E-7828-4D04-979B-47D6A4FA59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C5B8D-9ACF-4867-B9BB-1A411F138BAB}" type="datetimeFigureOut">
              <a:rPr lang="he-IL" smtClean="0"/>
              <a:t>ל'/אדר א/תשפ"ב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15706B53-6BBA-470C-A7CA-45B897F162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5D3D0052-4859-460A-935A-A17C7266CD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043F4-123D-4804-853F-B79B9E4E8BAA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526678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5ADC9EFD-0B83-4649-BB18-FE5A5551A3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81552C4B-EF2C-4501-B967-0CF35BA9EF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E91EBEB9-A424-4428-BF5B-9C8B4AD2B1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C5B8D-9ACF-4867-B9BB-1A411F138BAB}" type="datetimeFigureOut">
              <a:rPr lang="he-IL" smtClean="0"/>
              <a:t>ל'/אדר א/תשפ"ב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5092674F-D6C0-446E-ADF5-710B2104F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7330DB22-8EF7-4001-AB14-0964B65BE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043F4-123D-4804-853F-B79B9E4E8BAA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049531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כותרת מקטע עליונ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F6F886AE-F8AC-4E10-9CB0-E587D2ACAC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טקסט 2">
            <a:extLst>
              <a:ext uri="{FF2B5EF4-FFF2-40B4-BE49-F238E27FC236}">
                <a16:creationId xmlns:a16="http://schemas.microsoft.com/office/drawing/2014/main" id="{B7C963F7-5DA5-4268-BFFD-F618982927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B175BFAE-2B19-436C-91FB-7653EA0B29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C5B8D-9ACF-4867-B9BB-1A411F138BAB}" type="datetimeFigureOut">
              <a:rPr lang="he-IL" smtClean="0"/>
              <a:t>ל'/אדר א/תשפ"ב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B3D904B5-79C4-4BCB-9A67-70F3953087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ABB39FCE-1CAC-4E9E-9584-8338AAA55F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043F4-123D-4804-853F-B79B9E4E8BAA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4191178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903D8C5A-A508-4826-A863-5010B0514C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A2BF385B-7D71-406D-BF75-241639842A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תוכן 3">
            <a:extLst>
              <a:ext uri="{FF2B5EF4-FFF2-40B4-BE49-F238E27FC236}">
                <a16:creationId xmlns:a16="http://schemas.microsoft.com/office/drawing/2014/main" id="{E052E933-A668-4D26-8927-D96AF2F428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5" name="מציין מיקום של תאריך 4">
            <a:extLst>
              <a:ext uri="{FF2B5EF4-FFF2-40B4-BE49-F238E27FC236}">
                <a16:creationId xmlns:a16="http://schemas.microsoft.com/office/drawing/2014/main" id="{3A28F51A-B9E3-468C-B40A-5D0ADCB9C2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C5B8D-9ACF-4867-B9BB-1A411F138BAB}" type="datetimeFigureOut">
              <a:rPr lang="he-IL" smtClean="0"/>
              <a:t>ל'/אדר א/תשפ"ב</a:t>
            </a:fld>
            <a:endParaRPr lang="he-IL"/>
          </a:p>
        </p:txBody>
      </p:sp>
      <p:sp>
        <p:nvSpPr>
          <p:cNvPr id="6" name="מציין מיקום של כותרת תחתונה 5">
            <a:extLst>
              <a:ext uri="{FF2B5EF4-FFF2-40B4-BE49-F238E27FC236}">
                <a16:creationId xmlns:a16="http://schemas.microsoft.com/office/drawing/2014/main" id="{9422FE8F-60BF-4831-844C-2E2DB2821B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>
            <a:extLst>
              <a:ext uri="{FF2B5EF4-FFF2-40B4-BE49-F238E27FC236}">
                <a16:creationId xmlns:a16="http://schemas.microsoft.com/office/drawing/2014/main" id="{DDC64831-50D8-4A38-885C-71ED7FF6B9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043F4-123D-4804-853F-B79B9E4E8BAA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555112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39748479-8C68-4854-8201-F5D0F7A9AC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טקסט 2">
            <a:extLst>
              <a:ext uri="{FF2B5EF4-FFF2-40B4-BE49-F238E27FC236}">
                <a16:creationId xmlns:a16="http://schemas.microsoft.com/office/drawing/2014/main" id="{C137B6F3-ECFD-436D-8AFA-13BF03A433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4" name="מציין מיקום תוכן 3">
            <a:extLst>
              <a:ext uri="{FF2B5EF4-FFF2-40B4-BE49-F238E27FC236}">
                <a16:creationId xmlns:a16="http://schemas.microsoft.com/office/drawing/2014/main" id="{72514D28-4763-4828-837C-59FFD0809B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5" name="מציין מיקום טקסט 4">
            <a:extLst>
              <a:ext uri="{FF2B5EF4-FFF2-40B4-BE49-F238E27FC236}">
                <a16:creationId xmlns:a16="http://schemas.microsoft.com/office/drawing/2014/main" id="{9C263819-739B-4E42-BA28-DA4AA13EBD3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6" name="מציין מיקום תוכן 5">
            <a:extLst>
              <a:ext uri="{FF2B5EF4-FFF2-40B4-BE49-F238E27FC236}">
                <a16:creationId xmlns:a16="http://schemas.microsoft.com/office/drawing/2014/main" id="{691B83CB-4A25-4FE8-978D-FF36063DEA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7" name="מציין מיקום של תאריך 6">
            <a:extLst>
              <a:ext uri="{FF2B5EF4-FFF2-40B4-BE49-F238E27FC236}">
                <a16:creationId xmlns:a16="http://schemas.microsoft.com/office/drawing/2014/main" id="{F8083397-435C-4ECC-A31E-78785F2352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C5B8D-9ACF-4867-B9BB-1A411F138BAB}" type="datetimeFigureOut">
              <a:rPr lang="he-IL" smtClean="0"/>
              <a:t>ל'/אדר א/תשפ"ב</a:t>
            </a:fld>
            <a:endParaRPr lang="he-IL"/>
          </a:p>
        </p:txBody>
      </p:sp>
      <p:sp>
        <p:nvSpPr>
          <p:cNvPr id="8" name="מציין מיקום של כותרת תחתונה 7">
            <a:extLst>
              <a:ext uri="{FF2B5EF4-FFF2-40B4-BE49-F238E27FC236}">
                <a16:creationId xmlns:a16="http://schemas.microsoft.com/office/drawing/2014/main" id="{700877ED-6384-460E-93F3-D43B8C8B41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9" name="מציין מיקום של מספר שקופית 8">
            <a:extLst>
              <a:ext uri="{FF2B5EF4-FFF2-40B4-BE49-F238E27FC236}">
                <a16:creationId xmlns:a16="http://schemas.microsoft.com/office/drawing/2014/main" id="{2378483C-CF02-445C-85F5-02B63DF378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043F4-123D-4804-853F-B79B9E4E8BAA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1333164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B1232805-15E2-4586-9722-A67291839B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תאריך 2">
            <a:extLst>
              <a:ext uri="{FF2B5EF4-FFF2-40B4-BE49-F238E27FC236}">
                <a16:creationId xmlns:a16="http://schemas.microsoft.com/office/drawing/2014/main" id="{BAB4D3D3-A139-4DCD-97FE-357508D41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C5B8D-9ACF-4867-B9BB-1A411F138BAB}" type="datetimeFigureOut">
              <a:rPr lang="he-IL" smtClean="0"/>
              <a:t>ל'/אדר א/תשפ"ב</a:t>
            </a:fld>
            <a:endParaRPr lang="he-IL"/>
          </a:p>
        </p:txBody>
      </p:sp>
      <p:sp>
        <p:nvSpPr>
          <p:cNvPr id="4" name="מציין מיקום של כותרת תחתונה 3">
            <a:extLst>
              <a:ext uri="{FF2B5EF4-FFF2-40B4-BE49-F238E27FC236}">
                <a16:creationId xmlns:a16="http://schemas.microsoft.com/office/drawing/2014/main" id="{D6B55401-E787-4FA0-9BA9-79986F7C5A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5" name="מציין מיקום של מספר שקופית 4">
            <a:extLst>
              <a:ext uri="{FF2B5EF4-FFF2-40B4-BE49-F238E27FC236}">
                <a16:creationId xmlns:a16="http://schemas.microsoft.com/office/drawing/2014/main" id="{63BBE806-0679-4081-8619-1F381A5FDC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043F4-123D-4804-853F-B79B9E4E8BAA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809520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אריך 1">
            <a:extLst>
              <a:ext uri="{FF2B5EF4-FFF2-40B4-BE49-F238E27FC236}">
                <a16:creationId xmlns:a16="http://schemas.microsoft.com/office/drawing/2014/main" id="{FB01B23A-350C-4913-B7FE-1AC197FADD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C5B8D-9ACF-4867-B9BB-1A411F138BAB}" type="datetimeFigureOut">
              <a:rPr lang="he-IL" smtClean="0"/>
              <a:t>ל'/אדר א/תשפ"ב</a:t>
            </a:fld>
            <a:endParaRPr lang="he-IL"/>
          </a:p>
        </p:txBody>
      </p:sp>
      <p:sp>
        <p:nvSpPr>
          <p:cNvPr id="3" name="מציין מיקום של כותרת תחתונה 2">
            <a:extLst>
              <a:ext uri="{FF2B5EF4-FFF2-40B4-BE49-F238E27FC236}">
                <a16:creationId xmlns:a16="http://schemas.microsoft.com/office/drawing/2014/main" id="{2FF488A7-CBC6-47EC-AC70-200F0F6E96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מציין מיקום של מספר שקופית 3">
            <a:extLst>
              <a:ext uri="{FF2B5EF4-FFF2-40B4-BE49-F238E27FC236}">
                <a16:creationId xmlns:a16="http://schemas.microsoft.com/office/drawing/2014/main" id="{A08044F7-5E4D-4EAA-9AA0-11A4D6D13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043F4-123D-4804-853F-B79B9E4E8BAA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846072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תוכן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A0F4DDCC-B38C-476A-A5F4-76FD92939B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CEC4B5E4-BA0A-4B93-904B-E350F1F379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טקסט 3">
            <a:extLst>
              <a:ext uri="{FF2B5EF4-FFF2-40B4-BE49-F238E27FC236}">
                <a16:creationId xmlns:a16="http://schemas.microsoft.com/office/drawing/2014/main" id="{BB3064CA-BF43-4CDC-8435-D60B0954D3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5" name="מציין מיקום של תאריך 4">
            <a:extLst>
              <a:ext uri="{FF2B5EF4-FFF2-40B4-BE49-F238E27FC236}">
                <a16:creationId xmlns:a16="http://schemas.microsoft.com/office/drawing/2014/main" id="{87364EAB-D403-496D-943F-C0CA1BE2D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C5B8D-9ACF-4867-B9BB-1A411F138BAB}" type="datetimeFigureOut">
              <a:rPr lang="he-IL" smtClean="0"/>
              <a:t>ל'/אדר א/תשפ"ב</a:t>
            </a:fld>
            <a:endParaRPr lang="he-IL"/>
          </a:p>
        </p:txBody>
      </p:sp>
      <p:sp>
        <p:nvSpPr>
          <p:cNvPr id="6" name="מציין מיקום של כותרת תחתונה 5">
            <a:extLst>
              <a:ext uri="{FF2B5EF4-FFF2-40B4-BE49-F238E27FC236}">
                <a16:creationId xmlns:a16="http://schemas.microsoft.com/office/drawing/2014/main" id="{3F2ED0C0-644C-4779-9CE5-0326236C3B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>
            <a:extLst>
              <a:ext uri="{FF2B5EF4-FFF2-40B4-BE49-F238E27FC236}">
                <a16:creationId xmlns:a16="http://schemas.microsoft.com/office/drawing/2014/main" id="{B3AF2030-FEF9-4C49-8E5A-A19260DBD3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043F4-123D-4804-853F-B79B9E4E8BAA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5257064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תמונה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30589129-B3F7-464A-B23A-AF87E8AADC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תמונה 2">
            <a:extLst>
              <a:ext uri="{FF2B5EF4-FFF2-40B4-BE49-F238E27FC236}">
                <a16:creationId xmlns:a16="http://schemas.microsoft.com/office/drawing/2014/main" id="{52BBA852-4203-4114-86B5-9CC9D19076B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e-IL"/>
          </a:p>
        </p:txBody>
      </p:sp>
      <p:sp>
        <p:nvSpPr>
          <p:cNvPr id="4" name="מציין מיקום טקסט 3">
            <a:extLst>
              <a:ext uri="{FF2B5EF4-FFF2-40B4-BE49-F238E27FC236}">
                <a16:creationId xmlns:a16="http://schemas.microsoft.com/office/drawing/2014/main" id="{8FC46099-71BF-416B-9D95-B5D84F9318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5" name="מציין מיקום של תאריך 4">
            <a:extLst>
              <a:ext uri="{FF2B5EF4-FFF2-40B4-BE49-F238E27FC236}">
                <a16:creationId xmlns:a16="http://schemas.microsoft.com/office/drawing/2014/main" id="{A4FD2C09-A2EC-4C9A-AE69-D4145630EC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8C5B8D-9ACF-4867-B9BB-1A411F138BAB}" type="datetimeFigureOut">
              <a:rPr lang="he-IL" smtClean="0"/>
              <a:t>ל'/אדר א/תשפ"ב</a:t>
            </a:fld>
            <a:endParaRPr lang="he-IL"/>
          </a:p>
        </p:txBody>
      </p:sp>
      <p:sp>
        <p:nvSpPr>
          <p:cNvPr id="6" name="מציין מיקום של כותרת תחתונה 5">
            <a:extLst>
              <a:ext uri="{FF2B5EF4-FFF2-40B4-BE49-F238E27FC236}">
                <a16:creationId xmlns:a16="http://schemas.microsoft.com/office/drawing/2014/main" id="{BC097B14-C1CD-4623-B7F7-B751EB1646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>
            <a:extLst>
              <a:ext uri="{FF2B5EF4-FFF2-40B4-BE49-F238E27FC236}">
                <a16:creationId xmlns:a16="http://schemas.microsoft.com/office/drawing/2014/main" id="{5244B2D1-8D91-48F3-BB4E-E4167E1BDD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6043F4-123D-4804-853F-B79B9E4E8BAA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924684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1">
            <a:extLst>
              <a:ext uri="{FF2B5EF4-FFF2-40B4-BE49-F238E27FC236}">
                <a16:creationId xmlns:a16="http://schemas.microsoft.com/office/drawing/2014/main" id="{FCF79E35-1788-4B1D-80D2-7AC744EA49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טקסט 2">
            <a:extLst>
              <a:ext uri="{FF2B5EF4-FFF2-40B4-BE49-F238E27FC236}">
                <a16:creationId xmlns:a16="http://schemas.microsoft.com/office/drawing/2014/main" id="{D255CA73-F1F7-4F6A-9D17-63A56F6801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1B9E8E34-B810-405F-88B9-02014E976E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8C5B8D-9ACF-4867-B9BB-1A411F138BAB}" type="datetimeFigureOut">
              <a:rPr lang="he-IL" smtClean="0"/>
              <a:t>ל'/אדר א/תשפ"ב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5A0E67D1-5AF4-476C-9F3B-FDA84210A4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49EE4F1C-84CF-4C1D-A6C0-194833614B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6043F4-123D-4804-853F-B79B9E4E8BAA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93744732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rakiamission.co.il/contact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drive.google.com/file/d/1bBBICALT0mopIkggJdxqe-edAN63cfW4/view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drive.google.com/file/d/1EoL2wBsoScFi4cStHTpbXactqStoXHmA/view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1920x1080-8_page-0001">
            <a:extLst>
              <a:ext uri="{FF2B5EF4-FFF2-40B4-BE49-F238E27FC236}">
                <a16:creationId xmlns:a16="http://schemas.microsoft.com/office/drawing/2014/main" id="{4C5A6C6D-A136-47D3-A782-95036D33B11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2967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1920x1080-8_page-0010">
            <a:extLst>
              <a:ext uri="{FF2B5EF4-FFF2-40B4-BE49-F238E27FC236}">
                <a16:creationId xmlns:a16="http://schemas.microsoft.com/office/drawing/2014/main" id="{4DE5411D-1294-4A1D-AA33-05AB90E4B5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1581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1920x1080-8_page-0011">
            <a:extLst>
              <a:ext uri="{FF2B5EF4-FFF2-40B4-BE49-F238E27FC236}">
                <a16:creationId xmlns:a16="http://schemas.microsoft.com/office/drawing/2014/main" id="{6573F195-4BBC-4C89-B0BF-A4A4CC3FAE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2408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1920x1080-8_page-0012">
            <a:extLst>
              <a:ext uri="{FF2B5EF4-FFF2-40B4-BE49-F238E27FC236}">
                <a16:creationId xmlns:a16="http://schemas.microsoft.com/office/drawing/2014/main" id="{18705F67-0A94-46B3-8458-8B289726952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5102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1920x1080-8_page-0013">
            <a:extLst>
              <a:ext uri="{FF2B5EF4-FFF2-40B4-BE49-F238E27FC236}">
                <a16:creationId xmlns:a16="http://schemas.microsoft.com/office/drawing/2014/main" id="{CF461B90-0D16-4264-AF50-7356B3F4CF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5073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1920x1080-8_page-0014">
            <a:extLst>
              <a:ext uri="{FF2B5EF4-FFF2-40B4-BE49-F238E27FC236}">
                <a16:creationId xmlns:a16="http://schemas.microsoft.com/office/drawing/2014/main" id="{C4F187EB-664A-4809-8CEE-5F7548B5B6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מלבן מעוגל 2">
            <a:hlinkClick r:id="rId4"/>
            <a:extLst>
              <a:ext uri="{FF2B5EF4-FFF2-40B4-BE49-F238E27FC236}">
                <a16:creationId xmlns:a16="http://schemas.microsoft.com/office/drawing/2014/main" id="{54623F40-9CA7-4A4B-B313-CE558D46D55F}"/>
              </a:ext>
            </a:extLst>
          </p:cNvPr>
          <p:cNvSpPr/>
          <p:nvPr/>
        </p:nvSpPr>
        <p:spPr>
          <a:xfrm>
            <a:off x="2299855" y="5915891"/>
            <a:ext cx="7938654" cy="58189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3737035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1920x1080-8_page-0002">
            <a:extLst>
              <a:ext uri="{FF2B5EF4-FFF2-40B4-BE49-F238E27FC236}">
                <a16:creationId xmlns:a16="http://schemas.microsoft.com/office/drawing/2014/main" id="{085BD682-BE09-43D5-AF1F-C9B9AB22C5A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9913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1920x1080-8_page-0003">
            <a:extLst>
              <a:ext uri="{FF2B5EF4-FFF2-40B4-BE49-F238E27FC236}">
                <a16:creationId xmlns:a16="http://schemas.microsoft.com/office/drawing/2014/main" id="{688233EF-71FE-4D81-AD56-8B82494AAF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מלבן מעוגל 2">
            <a:hlinkClick r:id="rId4"/>
            <a:extLst>
              <a:ext uri="{FF2B5EF4-FFF2-40B4-BE49-F238E27FC236}">
                <a16:creationId xmlns:a16="http://schemas.microsoft.com/office/drawing/2014/main" id="{E8EE1343-C606-4427-B355-F3FAB5C7E876}"/>
              </a:ext>
            </a:extLst>
          </p:cNvPr>
          <p:cNvSpPr/>
          <p:nvPr/>
        </p:nvSpPr>
        <p:spPr>
          <a:xfrm>
            <a:off x="4670075" y="3429000"/>
            <a:ext cx="2851849" cy="179088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2997286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1920x1080-8_page-0004">
            <a:extLst>
              <a:ext uri="{FF2B5EF4-FFF2-40B4-BE49-F238E27FC236}">
                <a16:creationId xmlns:a16="http://schemas.microsoft.com/office/drawing/2014/main" id="{13BAA775-9AC9-4569-94A4-D1850BF9DDD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7707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1920x1080-8_page-0005">
            <a:extLst>
              <a:ext uri="{FF2B5EF4-FFF2-40B4-BE49-F238E27FC236}">
                <a16:creationId xmlns:a16="http://schemas.microsoft.com/office/drawing/2014/main" id="{C9D776E8-8F9F-4356-80E6-5E25F5399C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מלבן מעוגל 2">
            <a:hlinkClick r:id="rId4"/>
            <a:extLst>
              <a:ext uri="{FF2B5EF4-FFF2-40B4-BE49-F238E27FC236}">
                <a16:creationId xmlns:a16="http://schemas.microsoft.com/office/drawing/2014/main" id="{BF554BBA-E798-4DC2-B9B4-5F27A6E29DA5}"/>
              </a:ext>
            </a:extLst>
          </p:cNvPr>
          <p:cNvSpPr/>
          <p:nvPr/>
        </p:nvSpPr>
        <p:spPr>
          <a:xfrm>
            <a:off x="4871694" y="2207248"/>
            <a:ext cx="3085189" cy="201182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785987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1920x1080-8_page-0006">
            <a:extLst>
              <a:ext uri="{FF2B5EF4-FFF2-40B4-BE49-F238E27FC236}">
                <a16:creationId xmlns:a16="http://schemas.microsoft.com/office/drawing/2014/main" id="{5944FEA1-7B1D-468B-AC89-14F50378CD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1004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1920x1080-8_page-0007">
            <a:extLst>
              <a:ext uri="{FF2B5EF4-FFF2-40B4-BE49-F238E27FC236}">
                <a16:creationId xmlns:a16="http://schemas.microsoft.com/office/drawing/2014/main" id="{B9C069AD-30E9-4EE5-953B-14399D9047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6324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1920x1080-8_page-0008">
            <a:extLst>
              <a:ext uri="{FF2B5EF4-FFF2-40B4-BE49-F238E27FC236}">
                <a16:creationId xmlns:a16="http://schemas.microsoft.com/office/drawing/2014/main" id="{940DB7EE-EB92-46E0-82E7-ECA93CFF2C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5899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1920x1080-8_page-0009">
            <a:extLst>
              <a:ext uri="{FF2B5EF4-FFF2-40B4-BE49-F238E27FC236}">
                <a16:creationId xmlns:a16="http://schemas.microsoft.com/office/drawing/2014/main" id="{CB974A6B-6533-40BB-8722-AB00AFFA90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345892"/>
      </p:ext>
    </p:extLst>
  </p:cSld>
  <p:clrMapOvr>
    <a:masterClrMapping/>
  </p:clrMapOvr>
</p:sld>
</file>

<file path=ppt/theme/theme1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44</Words>
  <Application>Microsoft Office PowerPoint</Application>
  <PresentationFormat>מסך רחב</PresentationFormat>
  <Paragraphs>6</Paragraphs>
  <Slides>14</Slides>
  <Notes>3</Notes>
  <HiddenSlides>0</HiddenSlides>
  <MMClips>0</MMClips>
  <ScaleCrop>false</ScaleCrop>
  <HeadingPairs>
    <vt:vector size="6" baseType="variant">
      <vt:variant>
        <vt:lpstr>גופנים בשימוש</vt:lpstr>
      </vt:variant>
      <vt:variant>
        <vt:i4>3</vt:i4>
      </vt:variant>
      <vt:variant>
        <vt:lpstr>ערכת נושא</vt:lpstr>
      </vt:variant>
      <vt:variant>
        <vt:i4>1</vt:i4>
      </vt:variant>
      <vt:variant>
        <vt:lpstr>כותרות שקופיות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ערכת נושא Office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מצגת של PowerPoint‏</dc:title>
  <dc:creator>רותם אלמוג</dc:creator>
  <cp:lastModifiedBy>רותם אלמוג</cp:lastModifiedBy>
  <cp:revision>1</cp:revision>
  <dcterms:created xsi:type="dcterms:W3CDTF">2022-03-03T14:23:32Z</dcterms:created>
  <dcterms:modified xsi:type="dcterms:W3CDTF">2022-03-03T14:27:55Z</dcterms:modified>
</cp:coreProperties>
</file>